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9B37-0E11-49BA-8375-CCB4B0A6C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2972D-8F87-40E2-B7E4-DAA0BE8C7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755C-106D-4856-BC82-E4F58A12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ECAD-7486-4013-9FA9-BAF98AE9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C9BA-5562-4AFB-8255-ED547F4B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A5F7-AD1A-413E-A97F-2775BD52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B8D6-C5B4-4C52-9F80-A7F90105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6BA0-786A-4679-95A0-02316A0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EABD-E6BC-43AA-BC15-12449D1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29F-9160-494F-A96B-9BEB554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8F778-E258-4809-8053-40703AEA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4E2F-8B22-4A23-9130-27B93AF4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02DE-382F-48EA-8F97-C3C4E0B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E14A-2572-4BD7-B791-498BEE11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0EF3-D834-4259-A8BC-1A201E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0BC3-260F-41A8-942F-CE60C2E0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307B-BB61-4B1E-BD48-38F66E55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7758-C5D8-4CE5-8451-950C5F9D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6B75-7DDB-46FF-83FA-DD6840A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8F25-7A05-4B43-B825-90F57938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CD4E-A746-4F80-9E88-5D4792EF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6A95-4A23-4EE1-A906-6CED261D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C172-9070-493E-BB3E-CEE14090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0C33-76AF-47A1-9EDE-52C2A95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98AF-F7E8-4CB9-ACD1-6C4BBEA8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8E4D-670A-4F09-9AC9-B4E35430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F6AF-6D4B-4D84-A32F-61E22F4C2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B766-606D-4309-9F54-FB492794A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08E2-A713-40D1-B4BF-2AFB1C8D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B7301-DA34-45A8-8682-EC1B4151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7188-3E87-4396-9760-A3C12A0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1447-C669-467B-8C71-C83CBE25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9928-A411-4949-B5E1-5C2BB741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9292C-98D7-4E81-8204-9F73CEAD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6033D-6777-43CA-B404-E6C5F0515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A0CA-5D85-410E-A6C1-A4EE2601D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56BAE-B1D6-4C35-91EB-0CB4A5B6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337AF-C45A-46E3-B160-403280A1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87EEB-8686-4805-B98A-93DAFD4B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6D19-BEEB-4DC8-AD18-7B5F017D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43337-8E79-4D3D-BE6E-21432FB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5CCE-9C4C-466C-90DB-623077B7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AA16D-6CC5-4A5A-8FB8-1124EAAB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3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8B5C-A5C3-45D1-ACEC-FCB5A88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1E90B-C480-4D80-8946-4600AE8F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4D60-FD0A-4C56-A968-FDEA808E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8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AF1E-9AB1-4AEF-A17D-41EFE550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F903-8ECC-42ED-AD9A-C576E7AC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2CB2-DA56-4F81-9378-96EA49278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A5B36-854D-4EC7-ACDC-4E9CBAFD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BB37-86AC-40F4-87A0-EE968DA5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C5A5-AB41-4154-A1E5-22DB5145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62C3-0B8F-443D-B1A8-1602B44D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0A014-4F15-4B3F-9CD3-FD31E2DAF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22295-6563-469D-88C1-295BB58E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A57A-DFA3-4B1E-B7D3-634F385F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5585-9327-4BA1-B56A-68968A0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E7E6-3BFB-460E-BE6B-E5ECB322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6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C0373-F2F5-4E7E-9344-7780BE4E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B5ADA-BE45-409C-A325-6514DB53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9419-446E-45B0-9600-8F2EB40F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A75D-C1A6-4CCA-93BB-C42051413305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B09E-C437-4B73-BF43-70FF1966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C530-EB79-4009-B3D5-31EE75F6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328A-FBBA-4742-B67E-76AF3803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14F955-D208-44E0-ACFC-B2F49CB5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2F77-7314-4960-9234-34CB0B8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A9D2-F26D-4564-8712-D8B80511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00EF1-E946-46D7-885C-F2F497A8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B2EB-51E2-435C-8476-064E14D5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7271-5E45-4792-945D-04009490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E4D60-03BF-4F84-A01C-8E3F4108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60B4-EADA-41F4-8403-273B6834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4643-B5AF-41BC-8511-9B6A234C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43F19-5004-4E2B-BE1E-1D47F1D0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6536-4B8D-4A91-8BBA-70A7AFA5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FA20-1004-4BF6-A0F4-D9D0F59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F766-2F8E-4781-B8D8-CB1F252F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B6E6-97ED-4890-8751-24D62C3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A0CF-F684-484F-9969-1E1EA9E6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CA1DD-0BD4-41A7-A6F5-D8582E7C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CD56-4B82-4B62-B8DE-9033EF64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D9C8-AEE8-4ED7-9F44-AF140F3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91ED-B578-47CB-92E1-9CE2F480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EFA4-2C66-49AC-86D3-624D14D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EAF2-8EEB-4629-9A77-E487B0FA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5AEE7-81E9-42F2-AC29-E1896557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7622-2C3F-481C-9B43-116613A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FAD4-9C9A-4E50-950D-73391F7A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0BE16-EB5E-4193-B168-B8CAC21B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Shanmugasundaram G</dc:creator>
  <cp:lastModifiedBy>Shanmugasundaram G</cp:lastModifiedBy>
  <cp:revision>8</cp:revision>
  <dcterms:created xsi:type="dcterms:W3CDTF">2019-06-22T05:48:46Z</dcterms:created>
  <dcterms:modified xsi:type="dcterms:W3CDTF">2019-06-22T07:25:19Z</dcterms:modified>
</cp:coreProperties>
</file>