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A8AC-A875-4E71-9E17-B3CE945002F2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7A49-C155-4090-AC29-E50575EDF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4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A8AC-A875-4E71-9E17-B3CE945002F2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7A49-C155-4090-AC29-E50575EDF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9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A8AC-A875-4E71-9E17-B3CE945002F2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7A49-C155-4090-AC29-E50575EDF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964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A8AC-A875-4E71-9E17-B3CE945002F2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7A49-C155-4090-AC29-E50575EDFCD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0376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A8AC-A875-4E71-9E17-B3CE945002F2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7A49-C155-4090-AC29-E50575EDF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685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A8AC-A875-4E71-9E17-B3CE945002F2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7A49-C155-4090-AC29-E50575EDF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925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A8AC-A875-4E71-9E17-B3CE945002F2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7A49-C155-4090-AC29-E50575EDF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652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A8AC-A875-4E71-9E17-B3CE945002F2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7A49-C155-4090-AC29-E50575EDF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568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A8AC-A875-4E71-9E17-B3CE945002F2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7A49-C155-4090-AC29-E50575EDF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3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A8AC-A875-4E71-9E17-B3CE945002F2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7A49-C155-4090-AC29-E50575EDF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08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A8AC-A875-4E71-9E17-B3CE945002F2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7A49-C155-4090-AC29-E50575EDF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83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A8AC-A875-4E71-9E17-B3CE945002F2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7A49-C155-4090-AC29-E50575EDF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74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A8AC-A875-4E71-9E17-B3CE945002F2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7A49-C155-4090-AC29-E50575EDF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94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A8AC-A875-4E71-9E17-B3CE945002F2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7A49-C155-4090-AC29-E50575EDF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64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A8AC-A875-4E71-9E17-B3CE945002F2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7A49-C155-4090-AC29-E50575EDF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38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A8AC-A875-4E71-9E17-B3CE945002F2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7A49-C155-4090-AC29-E50575EDF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63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A8AC-A875-4E71-9E17-B3CE945002F2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7A49-C155-4090-AC29-E50575EDF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8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17A8AC-A875-4E71-9E17-B3CE945002F2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7A49-C155-4090-AC29-E50575EDF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48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C48EA1-7F6B-7D42-F5CF-037ED8562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443E702-104D-CF7C-81FF-217842B0D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Cluster algorithms definitions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explanations with its Python codes.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90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2387"/>
            <a:ext cx="10515600" cy="5724576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Related terms</a:t>
            </a:r>
          </a:p>
          <a:p>
            <a:pPr fontAlgn="ctr">
              <a:lnSpc>
                <a:spcPct val="150000"/>
              </a:lnSpc>
            </a:pPr>
            <a:r>
              <a:rPr lang="en-GB" dirty="0"/>
              <a:t>Spectral graph theory: The theory that underpins spectral clustering </a:t>
            </a:r>
          </a:p>
          <a:p>
            <a:pPr fontAlgn="ctr">
              <a:lnSpc>
                <a:spcPct val="150000"/>
              </a:lnSpc>
            </a:pPr>
            <a:r>
              <a:rPr lang="en-GB" dirty="0"/>
              <a:t>Linear algebra: The math that underpins spectral clustering </a:t>
            </a:r>
          </a:p>
          <a:p>
            <a:pPr>
              <a:lnSpc>
                <a:spcPct val="150000"/>
              </a:lnSpc>
            </a:pPr>
            <a:r>
              <a:rPr lang="en-GB" dirty="0"/>
              <a:t>Spectral co-clustering: An algorithm that clusters rows and columns of an array </a:t>
            </a:r>
            <a:endParaRPr lang="en-GB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GB" b="1" dirty="0" smtClean="0"/>
              <a:t>Python code:</a:t>
            </a:r>
            <a:endParaRPr lang="en-US" b="1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86750"/>
            <a:ext cx="10630331" cy="13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DBSCAN Clustering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21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DBSCAN - Density-Based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Spatial Clustering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Applications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is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 a machine learning algorithm that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groups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points into clusters based on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their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density. 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It's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popular algorithm used in many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including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image segmentation, anomaly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detection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geospatial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00" y="1825625"/>
            <a:ext cx="4311729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9647" y="743852"/>
            <a:ext cx="1092467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DBSCAN starts by randomly selecting a data point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then finds other data points within a certain radius of the selected point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there are enough points within the radius, they are considered part of the same cluster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algorithm then repeats the process for each neighboring point to expand the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DBSCAN's 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advantages: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DBSCAN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identify clusters of arbitrary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shapes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doesn't require the number of clusters to be specified in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advance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identify outliers as noise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It's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effective at identifying and removing noise in a data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set.</a:t>
            </a:r>
          </a:p>
        </p:txBody>
      </p:sp>
    </p:spTree>
    <p:extLst>
      <p:ext uri="{BB962C8B-B14F-4D97-AF65-F5344CB8AC3E}">
        <p14:creationId xmlns:p14="http://schemas.microsoft.com/office/powerpoint/2010/main" val="10602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7891"/>
            <a:ext cx="10515600" cy="5609072"/>
          </a:xfrm>
        </p:spPr>
        <p:txBody>
          <a:bodyPr/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DBSCAN has two parameters: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epsilon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 The maximum distance allowed between two points within the same cluster 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minimum samples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 The minimum number of data points required to form a distinct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code: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71" y="4185939"/>
            <a:ext cx="6962817" cy="13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OPTICS Clustering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89" y="1578809"/>
            <a:ext cx="6597484" cy="449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587141"/>
            <a:ext cx="10515600" cy="558982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OPTICS - Ordering Points To Identify the Clustering Structure.</a:t>
            </a:r>
          </a:p>
          <a:p>
            <a:pPr>
              <a:lnSpc>
                <a:spcPct val="170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It is a clustering algorithm that groups data points into clusters based on their density. </a:t>
            </a:r>
          </a:p>
          <a:p>
            <a:pPr>
              <a:lnSpc>
                <a:spcPct val="170000"/>
              </a:lnSpc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main idea is to extract clustering structure of a dataset by identifying density connected points.</a:t>
            </a:r>
          </a:p>
          <a:p>
            <a:pPr>
              <a:lnSpc>
                <a:spcPct val="170000"/>
              </a:lnSpc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This algorithm builds a density based representation of the data by creating an ordered list of points called reachability plot.</a:t>
            </a:r>
          </a:p>
          <a:p>
            <a:pPr>
              <a:lnSpc>
                <a:spcPct val="170000"/>
              </a:lnSpc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Each point in the list is associated with reachability distance, where it can reach that point from another points in the dataset.</a:t>
            </a:r>
          </a:p>
          <a:p>
            <a:pPr>
              <a:lnSpc>
                <a:spcPct val="170000"/>
              </a:lnSpc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Points with similar reachability distance are likely to be in the same cluster.</a:t>
            </a:r>
          </a:p>
          <a:p>
            <a:pPr>
              <a:lnSpc>
                <a:spcPct val="170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Maintains cluster members in a priority queue instead of a set </a:t>
            </a:r>
          </a:p>
          <a:p>
            <a:pPr>
              <a:lnSpc>
                <a:spcPct val="170000"/>
              </a:lnSpc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Similar to DBSCAN, another density-based clustering algorithm 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code: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73" y="2194560"/>
            <a:ext cx="5797247" cy="1691413"/>
          </a:xfrm>
        </p:spPr>
      </p:pic>
    </p:spTree>
    <p:extLst>
      <p:ext uri="{BB962C8B-B14F-4D97-AF65-F5344CB8AC3E}">
        <p14:creationId xmlns:p14="http://schemas.microsoft.com/office/powerpoint/2010/main" val="6369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BIRCH Clustering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86" y="2425567"/>
            <a:ext cx="5208238" cy="31570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924" y="1690688"/>
            <a:ext cx="4981876" cy="41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3137"/>
            <a:ext cx="10515600" cy="57438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BIRCH (Balanced Iterative Reducing and Clustering using Hierarchies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 is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 a machine learning algorithm that groups large amounts of data into clusters. 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It's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hierarchical clustering technique that uses Clustering Features (CFs) to summarize clusters. 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ctr"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BIRCH builds a CF tree in memory </a:t>
            </a:r>
          </a:p>
          <a:p>
            <a:pPr fontAlgn="ctr"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uses a threshold to control cluster formation and a branching factor to limit the number of sub-clusters 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uses agglomerative hierarchical clustering to cluster small-diameter dense sub-clusters 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algorithm clusters large dataset by first generating small summary that retains much information as possible.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smaller summary is then clustered instead of large dataset.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3137"/>
            <a:ext cx="10515600" cy="57438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Benefits of 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BIRCH: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ctr">
              <a:lnSpc>
                <a:spcPct val="150000"/>
              </a:lnSpc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 BIRCH can handle large datasets efficiently </a:t>
            </a:r>
          </a:p>
          <a:p>
            <a:pPr fontAlgn="ctr">
              <a:lnSpc>
                <a:spcPct val="150000"/>
              </a:lnSpc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Fast clustering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 The CF tree structure allows for fast traversal and clustering 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Linear scaling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 BIRCH can find a good clustering with a single scan and improve the quality with a few additional scans </a:t>
            </a: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code: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99" y="4273428"/>
            <a:ext cx="6843562" cy="162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0DCBC5-4A89-C908-0BEF-07F7CE6E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Affinity Propagation Clustering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6339E0-BF15-DD40-30CD-725E87C46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Affinity Propagation is a clustering algorithm that uses message passing between data points to find clusters. </a:t>
            </a:r>
          </a:p>
          <a:p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used in data mining and statistics. 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19EAD64-4810-4097-C539-76EC9F2CC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88" y="3429000"/>
            <a:ext cx="5513046" cy="274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B312785-1F38-19AA-3BCE-B5E4A9295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451" y="3138046"/>
            <a:ext cx="4383349" cy="31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3E3E5B8-A1ED-FBF4-DA8C-B28BD3964C2C}"/>
              </a:ext>
            </a:extLst>
          </p:cNvPr>
          <p:cNvSpPr txBox="1"/>
          <p:nvPr/>
        </p:nvSpPr>
        <p:spPr>
          <a:xfrm>
            <a:off x="914400" y="474345"/>
            <a:ext cx="10535920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 takes similarity measurements between pairs of data points as input 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considers all data points as potential exemplars 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 sends messages between pairs of data points to determine which data points are best suited to be exemplars 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 updates the messages iteratively until it converges 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 chooses the final exemplars and forms clusters based on them 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 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 doesn't require the number of clusters to be specified before running the algorithm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 finds exemplars that represent clusters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 is simple, generally applicable, and performs well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1835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A5044EB1-B521-2820-51A1-09CCE88FB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8" y="4327723"/>
            <a:ext cx="9975113" cy="1684857"/>
          </a:xfrm>
        </p:spPr>
      </p:pic>
      <p:sp>
        <p:nvSpPr>
          <p:cNvPr id="4" name="Rectangle 3"/>
          <p:cNvSpPr/>
          <p:nvPr/>
        </p:nvSpPr>
        <p:spPr>
          <a:xfrm>
            <a:off x="693019" y="394636"/>
            <a:ext cx="8450981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Applications:</a:t>
            </a:r>
            <a:endParaRPr lang="en-US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 has been used in fingerprint datasets for indoor localization 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 has been used in petrochemical industries for production capacity analysis and energy optimization 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 has been used for community detection in complex </a:t>
            </a:r>
            <a:r>
              <a:rPr lang="en-US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code: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1126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36EEE-7511-1EDB-208C-93CE86FE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Mean Shifting Clustering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2105C9B-70BC-7356-7BF8-F998CB6EF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26" y="1828800"/>
            <a:ext cx="6968734" cy="4295795"/>
          </a:xfrm>
        </p:spPr>
      </p:pic>
    </p:spTree>
    <p:extLst>
      <p:ext uri="{BB962C8B-B14F-4D97-AF65-F5344CB8AC3E}">
        <p14:creationId xmlns:p14="http://schemas.microsoft.com/office/powerpoint/2010/main" val="9350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D55FFA-61F2-4D34-DE72-29EC81D4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How it works 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E3DC90-3310-DC24-1969-C8D0B7A4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993120" cy="4785360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shift clustering is an unsupervised machine learning algorithm that identifies clusters in data by iteratively moving data points towards regions of higher density.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essentially "shifting" them towards the mean of nearby points, without requiring the user to specify the number of clusters beforehand.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considered a density-based clustering method that finds "blobs" in data by identifying areas of high density. 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major advantage is that it automatically determines the number of clusters present in the data. 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points are repeatedly shifted towards the higher density region until convergence, where no further significant movement occurs. </a:t>
            </a:r>
          </a:p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algorithm uses a kernel function (like a Gaussian kernel) to define a local neighbourhood around each data point, and the "shift" is calculated based on the mean of points within that neighbourhood. 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0202D9-6CF2-44BA-E577-4AF1CB41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Python Code: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73" y="4510772"/>
            <a:ext cx="8135382" cy="18376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712270"/>
            <a:ext cx="83058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Applications of mean shift clustering: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tracking in video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segmentation based on buying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geospatial data to identify clusters of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Medical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image analysis to detect abnormalities. </a:t>
            </a:r>
            <a:endParaRPr lang="en-GB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2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Spectral Clustering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78" y="1299411"/>
            <a:ext cx="5233806" cy="5361270"/>
          </a:xfrm>
        </p:spPr>
      </p:pic>
    </p:spTree>
    <p:extLst>
      <p:ext uri="{BB962C8B-B14F-4D97-AF65-F5344CB8AC3E}">
        <p14:creationId xmlns:p14="http://schemas.microsoft.com/office/powerpoint/2010/main" val="10489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128"/>
            <a:ext cx="10515600" cy="60518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Spectral clustering is a graph-based technique that uses spectral decomposition to group similar data points into clusters. 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points are treated as nodes of a graph.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  <a:p>
            <a:pPr fontAlgn="ctr">
              <a:lnSpc>
                <a:spcPct val="15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nodes are mapped to a low-dimensional space that can easily be segregated to form clusters.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fontAlgn="ctr">
              <a:lnSpc>
                <a:spcPct val="15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assumption is made about the shape/form of clusters.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ctr">
              <a:lnSpc>
                <a:spcPct val="150000"/>
              </a:lnSpc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goal of spectral clustering is to cluster data that is connected but not necessarily compact.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 fontAlgn="ctr">
              <a:lnSpc>
                <a:spcPct val="150000"/>
              </a:lnSpc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When it's used 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Spectral clustering is well-suited for complex or non-linear data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It's a leading unsupervised classification algorithm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It's used in various applications, including clustering homologous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proteins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6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371</TotalTime>
  <Words>259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Machine Learning  Clustering</vt:lpstr>
      <vt:lpstr>Affinity Propagation Clustering</vt:lpstr>
      <vt:lpstr>PowerPoint Presentation</vt:lpstr>
      <vt:lpstr>PowerPoint Presentation</vt:lpstr>
      <vt:lpstr>Mean Shifting Clustering</vt:lpstr>
      <vt:lpstr>How it works </vt:lpstr>
      <vt:lpstr>PowerPoint Presentation</vt:lpstr>
      <vt:lpstr>Spectral Clustering</vt:lpstr>
      <vt:lpstr>PowerPoint Presentation</vt:lpstr>
      <vt:lpstr>PowerPoint Presentation</vt:lpstr>
      <vt:lpstr>DBSCAN Clustering</vt:lpstr>
      <vt:lpstr>PowerPoint Presentation</vt:lpstr>
      <vt:lpstr>PowerPoint Presentation</vt:lpstr>
      <vt:lpstr>OPTICS Clustering</vt:lpstr>
      <vt:lpstr>PowerPoint Presentation</vt:lpstr>
      <vt:lpstr>Python code:</vt:lpstr>
      <vt:lpstr>BIRCH Clustering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Clustering</dc:title>
  <dc:creator>psgias1@outlook.com</dc:creator>
  <cp:lastModifiedBy>psgias</cp:lastModifiedBy>
  <cp:revision>16</cp:revision>
  <dcterms:created xsi:type="dcterms:W3CDTF">2025-02-24T05:36:28Z</dcterms:created>
  <dcterms:modified xsi:type="dcterms:W3CDTF">2025-02-24T11:53:44Z</dcterms:modified>
</cp:coreProperties>
</file>