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 id="2147483681" r:id="rId2"/>
  </p:sldMasterIdLst>
  <p:notesMasterIdLst>
    <p:notesMasterId r:id="rId17"/>
  </p:notesMasterIdLst>
  <p:sldIdLst>
    <p:sldId id="256" r:id="rId3"/>
    <p:sldId id="258" r:id="rId4"/>
    <p:sldId id="259" r:id="rId5"/>
    <p:sldId id="260" r:id="rId6"/>
    <p:sldId id="278" r:id="rId7"/>
    <p:sldId id="261" r:id="rId8"/>
    <p:sldId id="262" r:id="rId9"/>
    <p:sldId id="263" r:id="rId10"/>
    <p:sldId id="264" r:id="rId11"/>
    <p:sldId id="265" r:id="rId12"/>
    <p:sldId id="267" r:id="rId13"/>
    <p:sldId id="268" r:id="rId14"/>
    <p:sldId id="269" r:id="rId15"/>
    <p:sldId id="270" r:id="rId16"/>
  </p:sldIdLst>
  <p:sldSz cx="9144000" cy="5143500" type="screen16x9"/>
  <p:notesSz cx="7010400" cy="9296400"/>
  <p:embeddedFontLst>
    <p:embeddedFont>
      <p:font typeface="IBM Plex Mono" panose="020B0604020202020204" charset="0"/>
      <p:regular r:id="rId18"/>
      <p:bold r:id="rId19"/>
      <p:italic r:id="rId20"/>
      <p:boldItalic r:id="rId21"/>
    </p:embeddedFont>
    <p:embeddedFont>
      <p:font typeface="Poppins" panose="020B0604020202020204" charset="0"/>
      <p:regular r:id="rId22"/>
      <p:bold r:id="rId23"/>
      <p:italic r:id="rId24"/>
      <p:boldItalic r:id="rId25"/>
    </p:embeddedFont>
    <p:embeddedFont>
      <p:font typeface="Proxima Nova" panose="020B0604020202020204" charset="0"/>
      <p:regular r:id="rId26"/>
      <p:bold r:id="rId27"/>
      <p:italic r:id="rId28"/>
      <p:boldItalic r:id="rId29"/>
    </p:embeddedFont>
    <p:embeddedFont>
      <p:font typeface="PT Sans" panose="020B0604020202020204" charset="0"/>
      <p:regular r:id="rId30"/>
      <p:bold r:id="rId31"/>
      <p:italic r:id="rId32"/>
      <p:boldItalic r:id="rId33"/>
    </p:embeddedFont>
    <p:embeddedFont>
      <p:font typeface="Source Code Pro" panose="020B060402020202020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C2ED3986-2826-469B-8A58-135046C37998}">
          <p14:sldIdLst>
            <p14:sldId id="256"/>
            <p14:sldId id="258"/>
            <p14:sldId id="259"/>
            <p14:sldId id="260"/>
            <p14:sldId id="278"/>
            <p14:sldId id="261"/>
            <p14:sldId id="262"/>
            <p14:sldId id="263"/>
            <p14:sldId id="264"/>
            <p14:sldId id="265"/>
            <p14:sldId id="267"/>
            <p14:sldId id="268"/>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E57EF82-8F1B-4A77-AA26-2B42EF31F783}">
  <a:tblStyle styleId="{DE57EF82-8F1B-4A77-AA26-2B42EF31F78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88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viewProps" Target="viewProps.xml"/><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3.fntdata"/><Relationship Id="rId29" Type="http://schemas.openxmlformats.org/officeDocument/2006/relationships/font" Target="fonts/font12.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font" Target="fonts/font20.fntdata"/><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10" Type="http://schemas.openxmlformats.org/officeDocument/2006/relationships/slide" Target="slides/slide8.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01040" y="4415790"/>
            <a:ext cx="5608320" cy="4183380"/>
          </a:xfrm>
          <a:prstGeom prst="rect">
            <a:avLst/>
          </a:prstGeom>
          <a:noFill/>
          <a:ln>
            <a:noFill/>
          </a:ln>
        </p:spPr>
        <p:txBody>
          <a:bodyPr spcFirstLastPara="1" wrap="square" lIns="93162" tIns="93162" rIns="93162" bIns="93162"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7"/>
        <p:cNvGrpSpPr/>
        <p:nvPr/>
      </p:nvGrpSpPr>
      <p:grpSpPr>
        <a:xfrm>
          <a:off x="0" y="0"/>
          <a:ext cx="0" cy="0"/>
          <a:chOff x="0" y="0"/>
          <a:chExt cx="0" cy="0"/>
        </a:xfrm>
      </p:grpSpPr>
      <p:sp>
        <p:nvSpPr>
          <p:cNvPr id="1428" name="Google Shape;1428;gd1bf8d60a4_0_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9" name="Google Shape;1429;gd1bf8d60a4_0_0: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8"/>
        <p:cNvGrpSpPr/>
        <p:nvPr/>
      </p:nvGrpSpPr>
      <p:grpSpPr>
        <a:xfrm>
          <a:off x="0" y="0"/>
          <a:ext cx="0" cy="0"/>
          <a:chOff x="0" y="0"/>
          <a:chExt cx="0" cy="0"/>
        </a:xfrm>
      </p:grpSpPr>
      <p:sp>
        <p:nvSpPr>
          <p:cNvPr id="1839" name="Google Shape;1839;g24ed99bf1a4_0_97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0" name="Google Shape;1840;g24ed99bf1a4_0_974: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3"/>
        <p:cNvGrpSpPr/>
        <p:nvPr/>
      </p:nvGrpSpPr>
      <p:grpSpPr>
        <a:xfrm>
          <a:off x="0" y="0"/>
          <a:ext cx="0" cy="0"/>
          <a:chOff x="0" y="0"/>
          <a:chExt cx="0" cy="0"/>
        </a:xfrm>
      </p:grpSpPr>
      <p:sp>
        <p:nvSpPr>
          <p:cNvPr id="1854" name="Google Shape;1854;g24ed99bf1a4_0_112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5" name="Google Shape;1855;g24ed99bf1a4_0_1124: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3"/>
        <p:cNvGrpSpPr/>
        <p:nvPr/>
      </p:nvGrpSpPr>
      <p:grpSpPr>
        <a:xfrm>
          <a:off x="0" y="0"/>
          <a:ext cx="0" cy="0"/>
          <a:chOff x="0" y="0"/>
          <a:chExt cx="0" cy="0"/>
        </a:xfrm>
      </p:grpSpPr>
      <p:sp>
        <p:nvSpPr>
          <p:cNvPr id="1914" name="Google Shape;1914;g24ed99bf1a4_0_139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5" name="Google Shape;1915;g24ed99bf1a4_0_1394: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6"/>
        <p:cNvGrpSpPr/>
        <p:nvPr/>
      </p:nvGrpSpPr>
      <p:grpSpPr>
        <a:xfrm>
          <a:off x="0" y="0"/>
          <a:ext cx="0" cy="0"/>
          <a:chOff x="0" y="0"/>
          <a:chExt cx="0" cy="0"/>
        </a:xfrm>
      </p:grpSpPr>
      <p:sp>
        <p:nvSpPr>
          <p:cNvPr id="1947" name="Google Shape;1947;g24ed99bf1a4_0_1458: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8" name="Google Shape;1948;g24ed99bf1a4_0_1458: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3"/>
        <p:cNvGrpSpPr/>
        <p:nvPr/>
      </p:nvGrpSpPr>
      <p:grpSpPr>
        <a:xfrm>
          <a:off x="0" y="0"/>
          <a:ext cx="0" cy="0"/>
          <a:chOff x="0" y="0"/>
          <a:chExt cx="0" cy="0"/>
        </a:xfrm>
      </p:grpSpPr>
      <p:sp>
        <p:nvSpPr>
          <p:cNvPr id="1464" name="Google Shape;1464;g24e5c2c9e45_0_138: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5" name="Google Shape;1465;g24e5c2c9e45_0_138: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p:cNvGrpSpPr/>
        <p:nvPr/>
      </p:nvGrpSpPr>
      <p:grpSpPr>
        <a:xfrm>
          <a:off x="0" y="0"/>
          <a:ext cx="0" cy="0"/>
          <a:chOff x="0" y="0"/>
          <a:chExt cx="0" cy="0"/>
        </a:xfrm>
      </p:grpSpPr>
      <p:sp>
        <p:nvSpPr>
          <p:cNvPr id="1528" name="Google Shape;1528;g24ed99bf1a4_0_7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2"/>
        <p:cNvGrpSpPr/>
        <p:nvPr/>
      </p:nvGrpSpPr>
      <p:grpSpPr>
        <a:xfrm>
          <a:off x="0" y="0"/>
          <a:ext cx="0" cy="0"/>
          <a:chOff x="0" y="0"/>
          <a:chExt cx="0" cy="0"/>
        </a:xfrm>
      </p:grpSpPr>
      <p:sp>
        <p:nvSpPr>
          <p:cNvPr id="1543" name="Google Shape;1543;g24ed99bf1a4_0_16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4" name="Google Shape;1544;g24ed99bf1a4_0_169: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1"/>
        <p:cNvGrpSpPr/>
        <p:nvPr/>
      </p:nvGrpSpPr>
      <p:grpSpPr>
        <a:xfrm>
          <a:off x="0" y="0"/>
          <a:ext cx="0" cy="0"/>
          <a:chOff x="0" y="0"/>
          <a:chExt cx="0" cy="0"/>
        </a:xfrm>
      </p:grpSpPr>
      <p:sp>
        <p:nvSpPr>
          <p:cNvPr id="1632" name="Google Shape;1632;g24ed99bf1a4_0_30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3" name="Google Shape;1633;g24ed99bf1a4_0_309: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3"/>
        <p:cNvGrpSpPr/>
        <p:nvPr/>
      </p:nvGrpSpPr>
      <p:grpSpPr>
        <a:xfrm>
          <a:off x="0" y="0"/>
          <a:ext cx="0" cy="0"/>
          <a:chOff x="0" y="0"/>
          <a:chExt cx="0" cy="0"/>
        </a:xfrm>
      </p:grpSpPr>
      <p:sp>
        <p:nvSpPr>
          <p:cNvPr id="1664" name="Google Shape;1664;g24e6b4d5c31_0_14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5" name="Google Shape;1665;g24e6b4d5c31_0_143: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p:cNvGrpSpPr/>
        <p:nvPr/>
      </p:nvGrpSpPr>
      <p:grpSpPr>
        <a:xfrm>
          <a:off x="0" y="0"/>
          <a:ext cx="0" cy="0"/>
          <a:chOff x="0" y="0"/>
          <a:chExt cx="0" cy="0"/>
        </a:xfrm>
      </p:grpSpPr>
      <p:sp>
        <p:nvSpPr>
          <p:cNvPr id="1730" name="Google Shape;1730;g24ed99bf1a4_0_48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24ed99bf1a4_0_481: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2"/>
        <p:cNvGrpSpPr/>
        <p:nvPr/>
      </p:nvGrpSpPr>
      <p:grpSpPr>
        <a:xfrm>
          <a:off x="0" y="0"/>
          <a:ext cx="0" cy="0"/>
          <a:chOff x="0" y="0"/>
          <a:chExt cx="0" cy="0"/>
        </a:xfrm>
      </p:grpSpPr>
      <p:sp>
        <p:nvSpPr>
          <p:cNvPr id="1743" name="Google Shape;1743;g24ed99bf1a4_0_56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4" name="Google Shape;1744;g24ed99bf1a4_0_565: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255180" y="-2900775"/>
            <a:ext cx="10039930" cy="6871129"/>
            <a:chOff x="-3102780" y="-2727750"/>
            <a:chExt cx="10039930" cy="6871129"/>
          </a:xfrm>
        </p:grpSpPr>
        <p:grpSp>
          <p:nvGrpSpPr>
            <p:cNvPr id="10" name="Google Shape;10;p2"/>
            <p:cNvGrpSpPr/>
            <p:nvPr/>
          </p:nvGrpSpPr>
          <p:grpSpPr>
            <a:xfrm rot="-7778255">
              <a:off x="-2414440" y="-1445047"/>
              <a:ext cx="5355679" cy="4305724"/>
              <a:chOff x="7103825" y="-713112"/>
              <a:chExt cx="3785226" cy="3043150"/>
            </a:xfrm>
          </p:grpSpPr>
          <p:sp>
            <p:nvSpPr>
              <p:cNvPr id="11" name="Google Shape;11;p2"/>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Google Shape;12;p2"/>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sp>
          <p:nvSpPr>
            <p:cNvPr id="13" name="Google Shape;13;p2"/>
            <p:cNvSpPr/>
            <p:nvPr/>
          </p:nvSpPr>
          <p:spPr>
            <a:xfrm>
              <a:off x="-289323" y="-166742"/>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2700000">
              <a:off x="917817" y="-2200499"/>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01475" y="-361175"/>
              <a:ext cx="7138625" cy="819350"/>
            </a:xfrm>
            <a:custGeom>
              <a:avLst/>
              <a:gdLst/>
              <a:ahLst/>
              <a:cxnLst/>
              <a:rect l="l" t="t" r="r" b="b"/>
              <a:pathLst>
                <a:path w="285545" h="32774" extrusionOk="0">
                  <a:moveTo>
                    <a:pt x="0" y="32774"/>
                  </a:moveTo>
                  <a:lnTo>
                    <a:pt x="188861" y="32774"/>
                  </a:lnTo>
                  <a:lnTo>
                    <a:pt x="221636" y="0"/>
                  </a:lnTo>
                  <a:lnTo>
                    <a:pt x="285545" y="0"/>
                  </a:lnTo>
                </a:path>
              </a:pathLst>
            </a:custGeom>
            <a:noFill/>
            <a:ln w="9525" cap="flat" cmpd="sng">
              <a:solidFill>
                <a:schemeClr val="dk2"/>
              </a:solidFill>
              <a:prstDash val="solid"/>
              <a:round/>
              <a:headEnd type="none" w="med" len="med"/>
              <a:tailEnd type="none" w="med" len="med"/>
            </a:ln>
          </p:spPr>
        </p:sp>
        <p:sp>
          <p:nvSpPr>
            <p:cNvPr id="16" name="Google Shape;16;p2"/>
            <p:cNvSpPr/>
            <p:nvPr/>
          </p:nvSpPr>
          <p:spPr>
            <a:xfrm rot="5400000">
              <a:off x="1110859" y="-1245788"/>
              <a:ext cx="577450" cy="3045475"/>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654013" y="-781254"/>
              <a:ext cx="687411" cy="2731351"/>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2"/>
            <p:cNvGrpSpPr/>
            <p:nvPr/>
          </p:nvGrpSpPr>
          <p:grpSpPr>
            <a:xfrm flipH="1">
              <a:off x="4446909" y="391151"/>
              <a:ext cx="134044" cy="134013"/>
              <a:chOff x="1101075" y="2142375"/>
              <a:chExt cx="439200" cy="439100"/>
            </a:xfrm>
          </p:grpSpPr>
          <p:sp>
            <p:nvSpPr>
              <p:cNvPr id="19" name="Google Shape;19;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flipH="1">
              <a:off x="1373609" y="694563"/>
              <a:ext cx="134044" cy="134013"/>
              <a:chOff x="1101075" y="2142375"/>
              <a:chExt cx="439200" cy="439100"/>
            </a:xfrm>
          </p:grpSpPr>
          <p:sp>
            <p:nvSpPr>
              <p:cNvPr id="22" name="Google Shape;22;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flipH="1">
              <a:off x="1086834" y="957463"/>
              <a:ext cx="134044" cy="134013"/>
              <a:chOff x="1101075" y="2142375"/>
              <a:chExt cx="439200" cy="439100"/>
            </a:xfrm>
          </p:grpSpPr>
          <p:sp>
            <p:nvSpPr>
              <p:cNvPr id="25" name="Google Shape;25;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flipH="1">
              <a:off x="277709" y="957463"/>
              <a:ext cx="134044" cy="134013"/>
              <a:chOff x="1101075" y="2142375"/>
              <a:chExt cx="439200" cy="439100"/>
            </a:xfrm>
          </p:grpSpPr>
          <p:sp>
            <p:nvSpPr>
              <p:cNvPr id="28" name="Google Shape;28;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flipH="1">
              <a:off x="277709" y="640813"/>
              <a:ext cx="134044" cy="134013"/>
              <a:chOff x="1101075" y="2142375"/>
              <a:chExt cx="439200" cy="439100"/>
            </a:xfrm>
          </p:grpSpPr>
          <p:sp>
            <p:nvSpPr>
              <p:cNvPr id="31" name="Google Shape;31;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 name="Google Shape;33;p2"/>
          <p:cNvGrpSpPr/>
          <p:nvPr/>
        </p:nvGrpSpPr>
        <p:grpSpPr>
          <a:xfrm>
            <a:off x="6385735" y="3039700"/>
            <a:ext cx="3920501" cy="3213899"/>
            <a:chOff x="6309535" y="2842975"/>
            <a:chExt cx="3920501" cy="3213899"/>
          </a:xfrm>
        </p:grpSpPr>
        <p:pic>
          <p:nvPicPr>
            <p:cNvPr id="34" name="Google Shape;34;p2"/>
            <p:cNvPicPr preferRelativeResize="0"/>
            <p:nvPr/>
          </p:nvPicPr>
          <p:blipFill rotWithShape="1">
            <a:blip r:embed="rId3">
              <a:alphaModFix/>
            </a:blip>
            <a:srcRect l="16960" t="24718" r="7121" b="26177"/>
            <a:stretch/>
          </p:blipFill>
          <p:spPr>
            <a:xfrm>
              <a:off x="6309535" y="3064650"/>
              <a:ext cx="3920501" cy="2992224"/>
            </a:xfrm>
            <a:prstGeom prst="rect">
              <a:avLst/>
            </a:prstGeom>
            <a:noFill/>
            <a:ln>
              <a:noFill/>
            </a:ln>
          </p:spPr>
        </p:pic>
        <p:sp>
          <p:nvSpPr>
            <p:cNvPr id="35" name="Google Shape;35;p2"/>
            <p:cNvSpPr/>
            <p:nvPr/>
          </p:nvSpPr>
          <p:spPr>
            <a:xfrm rot="10800000">
              <a:off x="7535449" y="294113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a:off x="7694795" y="2941747"/>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280400" y="3719575"/>
              <a:ext cx="582050" cy="582425"/>
              <a:chOff x="959750" y="3039275"/>
              <a:chExt cx="582050" cy="582425"/>
            </a:xfrm>
          </p:grpSpPr>
          <p:sp>
            <p:nvSpPr>
              <p:cNvPr id="38" name="Google Shape;38;p2"/>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2"/>
            <p:cNvSpPr/>
            <p:nvPr/>
          </p:nvSpPr>
          <p:spPr>
            <a:xfrm>
              <a:off x="8430775" y="2842975"/>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2"/>
            <p:cNvGrpSpPr/>
            <p:nvPr/>
          </p:nvGrpSpPr>
          <p:grpSpPr>
            <a:xfrm>
              <a:off x="8337812" y="3492483"/>
              <a:ext cx="699928" cy="1651024"/>
              <a:chOff x="8337812" y="3492483"/>
              <a:chExt cx="699928" cy="1651024"/>
            </a:xfrm>
          </p:grpSpPr>
          <p:sp>
            <p:nvSpPr>
              <p:cNvPr id="47" name="Google Shape;47;p2"/>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2"/>
            <p:cNvGrpSpPr/>
            <p:nvPr/>
          </p:nvGrpSpPr>
          <p:grpSpPr>
            <a:xfrm>
              <a:off x="7945225" y="4302000"/>
              <a:ext cx="904666" cy="726121"/>
              <a:chOff x="7945225" y="4302000"/>
              <a:chExt cx="904666" cy="726121"/>
            </a:xfrm>
          </p:grpSpPr>
          <p:sp>
            <p:nvSpPr>
              <p:cNvPr id="51" name="Google Shape;51;p2"/>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4" name="Google Shape;54;p2"/>
          <p:cNvSpPr txBox="1">
            <a:spLocks noGrp="1"/>
          </p:cNvSpPr>
          <p:nvPr>
            <p:ph type="ctrTitle"/>
          </p:nvPr>
        </p:nvSpPr>
        <p:spPr>
          <a:xfrm>
            <a:off x="1096850" y="816324"/>
            <a:ext cx="6974700" cy="2326500"/>
          </a:xfrm>
          <a:prstGeom prst="rect">
            <a:avLst/>
          </a:prstGeom>
        </p:spPr>
        <p:txBody>
          <a:bodyPr spcFirstLastPara="1" wrap="square" lIns="91425" tIns="91425" rIns="91425" bIns="91425" anchor="b" anchorCtr="0">
            <a:noAutofit/>
          </a:bodyPr>
          <a:lstStyle>
            <a:lvl1pPr lvl="0">
              <a:lnSpc>
                <a:spcPct val="115000"/>
              </a:lnSpc>
              <a:spcBef>
                <a:spcPts val="0"/>
              </a:spcBef>
              <a:spcAft>
                <a:spcPts val="0"/>
              </a:spcAft>
              <a:buClr>
                <a:srgbClr val="191919"/>
              </a:buClr>
              <a:buSzPts val="5200"/>
              <a:buNone/>
              <a:defRPr sz="4500"/>
            </a:lvl1pPr>
            <a:lvl2pPr lvl="1" algn="ctr">
              <a:spcBef>
                <a:spcPts val="0"/>
              </a:spcBef>
              <a:spcAft>
                <a:spcPts val="0"/>
              </a:spcAft>
              <a:buClr>
                <a:schemeClr val="dk1"/>
              </a:buClr>
              <a:buSzPts val="5200"/>
              <a:buNone/>
              <a:defRPr sz="5200">
                <a:solidFill>
                  <a:schemeClr val="dk1"/>
                </a:solidFill>
              </a:defRPr>
            </a:lvl2pPr>
            <a:lvl3pPr lvl="2" algn="ctr">
              <a:spcBef>
                <a:spcPts val="0"/>
              </a:spcBef>
              <a:spcAft>
                <a:spcPts val="0"/>
              </a:spcAft>
              <a:buClr>
                <a:schemeClr val="dk1"/>
              </a:buClr>
              <a:buSzPts val="5200"/>
              <a:buNone/>
              <a:defRPr sz="5200">
                <a:solidFill>
                  <a:schemeClr val="dk1"/>
                </a:solidFill>
              </a:defRPr>
            </a:lvl3pPr>
            <a:lvl4pPr lvl="3" algn="ctr">
              <a:spcBef>
                <a:spcPts val="0"/>
              </a:spcBef>
              <a:spcAft>
                <a:spcPts val="0"/>
              </a:spcAft>
              <a:buClr>
                <a:schemeClr val="dk1"/>
              </a:buClr>
              <a:buSzPts val="5200"/>
              <a:buNone/>
              <a:defRPr sz="5200">
                <a:solidFill>
                  <a:schemeClr val="dk1"/>
                </a:solidFill>
              </a:defRPr>
            </a:lvl4pPr>
            <a:lvl5pPr lvl="4" algn="ctr">
              <a:spcBef>
                <a:spcPts val="0"/>
              </a:spcBef>
              <a:spcAft>
                <a:spcPts val="0"/>
              </a:spcAft>
              <a:buClr>
                <a:schemeClr val="dk1"/>
              </a:buClr>
              <a:buSzPts val="5200"/>
              <a:buNone/>
              <a:defRPr sz="5200">
                <a:solidFill>
                  <a:schemeClr val="dk1"/>
                </a:solidFill>
              </a:defRPr>
            </a:lvl5pPr>
            <a:lvl6pPr lvl="5" algn="ctr">
              <a:spcBef>
                <a:spcPts val="0"/>
              </a:spcBef>
              <a:spcAft>
                <a:spcPts val="0"/>
              </a:spcAft>
              <a:buClr>
                <a:schemeClr val="dk1"/>
              </a:buClr>
              <a:buSzPts val="5200"/>
              <a:buNone/>
              <a:defRPr sz="5200">
                <a:solidFill>
                  <a:schemeClr val="dk1"/>
                </a:solidFill>
              </a:defRPr>
            </a:lvl6pPr>
            <a:lvl7pPr lvl="6" algn="ctr">
              <a:spcBef>
                <a:spcPts val="0"/>
              </a:spcBef>
              <a:spcAft>
                <a:spcPts val="0"/>
              </a:spcAft>
              <a:buClr>
                <a:schemeClr val="dk1"/>
              </a:buClr>
              <a:buSzPts val="5200"/>
              <a:buNone/>
              <a:defRPr sz="5200">
                <a:solidFill>
                  <a:schemeClr val="dk1"/>
                </a:solidFill>
              </a:defRPr>
            </a:lvl7pPr>
            <a:lvl8pPr lvl="7" algn="ctr">
              <a:spcBef>
                <a:spcPts val="0"/>
              </a:spcBef>
              <a:spcAft>
                <a:spcPts val="0"/>
              </a:spcAft>
              <a:buClr>
                <a:schemeClr val="dk1"/>
              </a:buClr>
              <a:buSzPts val="5200"/>
              <a:buNone/>
              <a:defRPr sz="5200">
                <a:solidFill>
                  <a:schemeClr val="dk1"/>
                </a:solidFill>
              </a:defRPr>
            </a:lvl8pPr>
            <a:lvl9pPr lvl="8" algn="ctr">
              <a:spcBef>
                <a:spcPts val="0"/>
              </a:spcBef>
              <a:spcAft>
                <a:spcPts val="0"/>
              </a:spcAft>
              <a:buClr>
                <a:schemeClr val="dk1"/>
              </a:buClr>
              <a:buSzPts val="5200"/>
              <a:buNone/>
              <a:defRPr sz="5200">
                <a:solidFill>
                  <a:schemeClr val="dk1"/>
                </a:solidFill>
              </a:defRPr>
            </a:lvl9pPr>
          </a:lstStyle>
          <a:p>
            <a:endParaRPr/>
          </a:p>
        </p:txBody>
      </p:sp>
      <p:sp>
        <p:nvSpPr>
          <p:cNvPr id="55" name="Google Shape;55;p2"/>
          <p:cNvSpPr txBox="1">
            <a:spLocks noGrp="1"/>
          </p:cNvSpPr>
          <p:nvPr>
            <p:ph type="subTitle" idx="1"/>
          </p:nvPr>
        </p:nvSpPr>
        <p:spPr>
          <a:xfrm>
            <a:off x="1096850" y="3456250"/>
            <a:ext cx="4882500" cy="475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56" name="Google Shape;56;p2"/>
          <p:cNvGrpSpPr/>
          <p:nvPr/>
        </p:nvGrpSpPr>
        <p:grpSpPr>
          <a:xfrm>
            <a:off x="-309885" y="3617406"/>
            <a:ext cx="1448824" cy="2238804"/>
            <a:chOff x="-309885" y="3617406"/>
            <a:chExt cx="1448824" cy="2238804"/>
          </a:xfrm>
        </p:grpSpPr>
        <p:grpSp>
          <p:nvGrpSpPr>
            <p:cNvPr id="57" name="Google Shape;57;p2"/>
            <p:cNvGrpSpPr/>
            <p:nvPr/>
          </p:nvGrpSpPr>
          <p:grpSpPr>
            <a:xfrm>
              <a:off x="-277007" y="3870159"/>
              <a:ext cx="981772" cy="1986051"/>
              <a:chOff x="-293545" y="3454371"/>
              <a:chExt cx="981772" cy="1986051"/>
            </a:xfrm>
          </p:grpSpPr>
          <p:sp>
            <p:nvSpPr>
              <p:cNvPr id="58" name="Google Shape;58;p2"/>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2"/>
            <p:cNvGrpSpPr/>
            <p:nvPr/>
          </p:nvGrpSpPr>
          <p:grpSpPr>
            <a:xfrm>
              <a:off x="363249" y="4906873"/>
              <a:ext cx="699940" cy="478601"/>
              <a:chOff x="39722" y="4349021"/>
              <a:chExt cx="1061964" cy="726143"/>
            </a:xfrm>
          </p:grpSpPr>
          <p:grpSp>
            <p:nvGrpSpPr>
              <p:cNvPr id="61" name="Google Shape;61;p2"/>
              <p:cNvGrpSpPr/>
              <p:nvPr/>
            </p:nvGrpSpPr>
            <p:grpSpPr>
              <a:xfrm rot="2700000">
                <a:off x="140502" y="4460924"/>
                <a:ext cx="524584" cy="502337"/>
                <a:chOff x="1189791" y="-1767331"/>
                <a:chExt cx="904284" cy="865933"/>
              </a:xfrm>
            </p:grpSpPr>
            <p:sp>
              <p:nvSpPr>
                <p:cNvPr id="62" name="Google Shape;62;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2"/>
                <p:cNvGrpSpPr/>
                <p:nvPr/>
              </p:nvGrpSpPr>
              <p:grpSpPr>
                <a:xfrm>
                  <a:off x="1232795" y="-1740829"/>
                  <a:ext cx="717621" cy="717392"/>
                  <a:chOff x="1483457" y="3953671"/>
                  <a:chExt cx="717621" cy="717392"/>
                </a:xfrm>
              </p:grpSpPr>
              <p:sp>
                <p:nvSpPr>
                  <p:cNvPr id="64" name="Google Shape;64;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9" name="Google Shape;69;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2"/>
            <p:cNvGrpSpPr/>
            <p:nvPr/>
          </p:nvGrpSpPr>
          <p:grpSpPr>
            <a:xfrm rot="-5400000">
              <a:off x="-461873" y="3769393"/>
              <a:ext cx="1351491" cy="1047516"/>
              <a:chOff x="-2460210" y="2758493"/>
              <a:chExt cx="1351491" cy="1047516"/>
            </a:xfrm>
          </p:grpSpPr>
          <p:sp>
            <p:nvSpPr>
              <p:cNvPr id="71" name="Google Shape;71;p2"/>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2"/>
            <p:cNvGrpSpPr/>
            <p:nvPr/>
          </p:nvGrpSpPr>
          <p:grpSpPr>
            <a:xfrm>
              <a:off x="438999" y="4567398"/>
              <a:ext cx="699940" cy="478601"/>
              <a:chOff x="39722" y="4349021"/>
              <a:chExt cx="1061964" cy="726143"/>
            </a:xfrm>
          </p:grpSpPr>
          <p:grpSp>
            <p:nvGrpSpPr>
              <p:cNvPr id="76" name="Google Shape;76;p2"/>
              <p:cNvGrpSpPr/>
              <p:nvPr/>
            </p:nvGrpSpPr>
            <p:grpSpPr>
              <a:xfrm rot="2700000">
                <a:off x="140502" y="4460924"/>
                <a:ext cx="524584" cy="502337"/>
                <a:chOff x="1189791" y="-1767331"/>
                <a:chExt cx="904284" cy="865933"/>
              </a:xfrm>
            </p:grpSpPr>
            <p:sp>
              <p:nvSpPr>
                <p:cNvPr id="77" name="Google Shape;7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2"/>
                <p:cNvGrpSpPr/>
                <p:nvPr/>
              </p:nvGrpSpPr>
              <p:grpSpPr>
                <a:xfrm>
                  <a:off x="1232795" y="-1740829"/>
                  <a:ext cx="717621" cy="717392"/>
                  <a:chOff x="1483457" y="3953671"/>
                  <a:chExt cx="717621" cy="717392"/>
                </a:xfrm>
              </p:grpSpPr>
              <p:sp>
                <p:nvSpPr>
                  <p:cNvPr id="79" name="Google Shape;7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4" name="Google Shape;8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2"/>
            <p:cNvGrpSpPr/>
            <p:nvPr/>
          </p:nvGrpSpPr>
          <p:grpSpPr>
            <a:xfrm>
              <a:off x="-65076" y="4623886"/>
              <a:ext cx="699940" cy="478601"/>
              <a:chOff x="39722" y="4349021"/>
              <a:chExt cx="1061964" cy="726143"/>
            </a:xfrm>
          </p:grpSpPr>
          <p:grpSp>
            <p:nvGrpSpPr>
              <p:cNvPr id="86" name="Google Shape;86;p2"/>
              <p:cNvGrpSpPr/>
              <p:nvPr/>
            </p:nvGrpSpPr>
            <p:grpSpPr>
              <a:xfrm rot="2700000">
                <a:off x="140502" y="4460924"/>
                <a:ext cx="524584" cy="502337"/>
                <a:chOff x="1189791" y="-1767331"/>
                <a:chExt cx="904284" cy="865933"/>
              </a:xfrm>
            </p:grpSpPr>
            <p:sp>
              <p:nvSpPr>
                <p:cNvPr id="87" name="Google Shape;8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2"/>
                <p:cNvGrpSpPr/>
                <p:nvPr/>
              </p:nvGrpSpPr>
              <p:grpSpPr>
                <a:xfrm>
                  <a:off x="1232795" y="-1740829"/>
                  <a:ext cx="717621" cy="717392"/>
                  <a:chOff x="1483457" y="3953671"/>
                  <a:chExt cx="717621" cy="717392"/>
                </a:xfrm>
              </p:grpSpPr>
              <p:sp>
                <p:nvSpPr>
                  <p:cNvPr id="89" name="Google Shape;8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4" name="Google Shape;9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544"/>
        <p:cNvGrpSpPr/>
        <p:nvPr/>
      </p:nvGrpSpPr>
      <p:grpSpPr>
        <a:xfrm>
          <a:off x="0" y="0"/>
          <a:ext cx="0" cy="0"/>
          <a:chOff x="0" y="0"/>
          <a:chExt cx="0" cy="0"/>
        </a:xfrm>
      </p:grpSpPr>
      <p:sp>
        <p:nvSpPr>
          <p:cNvPr id="545" name="Google Shape;545;p14"/>
          <p:cNvSpPr txBox="1">
            <a:spLocks noGrp="1"/>
          </p:cNvSpPr>
          <p:nvPr>
            <p:ph type="title"/>
          </p:nvPr>
        </p:nvSpPr>
        <p:spPr>
          <a:xfrm>
            <a:off x="713225" y="3349250"/>
            <a:ext cx="6691200" cy="5319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546" name="Google Shape;546;p14"/>
          <p:cNvSpPr txBox="1">
            <a:spLocks noGrp="1"/>
          </p:cNvSpPr>
          <p:nvPr>
            <p:ph type="subTitle" idx="1"/>
          </p:nvPr>
        </p:nvSpPr>
        <p:spPr>
          <a:xfrm>
            <a:off x="713225" y="1511313"/>
            <a:ext cx="6691200" cy="1478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8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p:cSld name="ONE_COLUMN_TEXT_1">
    <p:spTree>
      <p:nvGrpSpPr>
        <p:cNvPr id="1" name="Shape 759"/>
        <p:cNvGrpSpPr/>
        <p:nvPr/>
      </p:nvGrpSpPr>
      <p:grpSpPr>
        <a:xfrm>
          <a:off x="0" y="0"/>
          <a:ext cx="0" cy="0"/>
          <a:chOff x="0" y="0"/>
          <a:chExt cx="0" cy="0"/>
        </a:xfrm>
      </p:grpSpPr>
      <p:sp>
        <p:nvSpPr>
          <p:cNvPr id="760" name="Google Shape;760;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761" name="Google Shape;761;p19"/>
          <p:cNvSpPr txBox="1">
            <a:spLocks noGrp="1"/>
          </p:cNvSpPr>
          <p:nvPr>
            <p:ph type="subTitle" idx="1"/>
          </p:nvPr>
        </p:nvSpPr>
        <p:spPr>
          <a:xfrm>
            <a:off x="4881006" y="1786675"/>
            <a:ext cx="3543000" cy="18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2" name="Google Shape;762;p19"/>
          <p:cNvSpPr txBox="1">
            <a:spLocks noGrp="1"/>
          </p:cNvSpPr>
          <p:nvPr>
            <p:ph type="subTitle" idx="2"/>
          </p:nvPr>
        </p:nvSpPr>
        <p:spPr>
          <a:xfrm>
            <a:off x="720000" y="1786675"/>
            <a:ext cx="3543000" cy="18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763" name="Google Shape;763;p19"/>
          <p:cNvGrpSpPr/>
          <p:nvPr/>
        </p:nvGrpSpPr>
        <p:grpSpPr>
          <a:xfrm>
            <a:off x="-96329" y="4888563"/>
            <a:ext cx="1590408" cy="88125"/>
            <a:chOff x="124624" y="4953514"/>
            <a:chExt cx="1137387" cy="88142"/>
          </a:xfrm>
        </p:grpSpPr>
        <p:sp>
          <p:nvSpPr>
            <p:cNvPr id="764" name="Google Shape;764;p1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19"/>
          <p:cNvGrpSpPr/>
          <p:nvPr/>
        </p:nvGrpSpPr>
        <p:grpSpPr>
          <a:xfrm>
            <a:off x="6883700" y="1385725"/>
            <a:ext cx="4028179" cy="5283555"/>
            <a:chOff x="6883700" y="1385725"/>
            <a:chExt cx="4028179" cy="5283555"/>
          </a:xfrm>
        </p:grpSpPr>
        <p:sp>
          <p:nvSpPr>
            <p:cNvPr id="767" name="Google Shape;767;p19"/>
            <p:cNvSpPr/>
            <p:nvPr/>
          </p:nvSpPr>
          <p:spPr>
            <a:xfrm>
              <a:off x="6883700" y="140758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9"/>
            <p:cNvSpPr/>
            <p:nvPr/>
          </p:nvSpPr>
          <p:spPr>
            <a:xfrm>
              <a:off x="7842318" y="138572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9"/>
            <p:cNvSpPr/>
            <p:nvPr/>
          </p:nvSpPr>
          <p:spPr>
            <a:xfrm>
              <a:off x="7734200" y="2571774"/>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9"/>
            <p:cNvSpPr/>
            <p:nvPr/>
          </p:nvSpPr>
          <p:spPr>
            <a:xfrm>
              <a:off x="7758564" y="15500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1" name="Google Shape;771;p19"/>
          <p:cNvGrpSpPr/>
          <p:nvPr/>
        </p:nvGrpSpPr>
        <p:grpSpPr>
          <a:xfrm>
            <a:off x="4598006" y="-1699037"/>
            <a:ext cx="5579794" cy="3203424"/>
            <a:chOff x="4521806" y="-1546637"/>
            <a:chExt cx="5579794" cy="3203424"/>
          </a:xfrm>
        </p:grpSpPr>
        <p:grpSp>
          <p:nvGrpSpPr>
            <p:cNvPr id="772" name="Google Shape;772;p19"/>
            <p:cNvGrpSpPr/>
            <p:nvPr/>
          </p:nvGrpSpPr>
          <p:grpSpPr>
            <a:xfrm>
              <a:off x="4619858" y="-154439"/>
              <a:ext cx="916824" cy="700199"/>
              <a:chOff x="4619858" y="-154439"/>
              <a:chExt cx="916824" cy="700199"/>
            </a:xfrm>
          </p:grpSpPr>
          <p:sp>
            <p:nvSpPr>
              <p:cNvPr id="773" name="Google Shape;773;p19"/>
              <p:cNvSpPr/>
              <p:nvPr/>
            </p:nvSpPr>
            <p:spPr>
              <a:xfrm>
                <a:off x="4823308" y="126723"/>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9"/>
              <p:cNvSpPr/>
              <p:nvPr/>
            </p:nvSpPr>
            <p:spPr>
              <a:xfrm>
                <a:off x="4619858" y="-114577"/>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9"/>
              <p:cNvSpPr/>
              <p:nvPr/>
            </p:nvSpPr>
            <p:spPr>
              <a:xfrm>
                <a:off x="5052808" y="-154439"/>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76" name="Google Shape;776;p19"/>
            <p:cNvPicPr preferRelativeResize="0"/>
            <p:nvPr/>
          </p:nvPicPr>
          <p:blipFill rotWithShape="1">
            <a:blip r:embed="rId2">
              <a:alphaModFix/>
            </a:blip>
            <a:srcRect l="16960" t="24718" r="7121" b="26177"/>
            <a:stretch/>
          </p:blipFill>
          <p:spPr>
            <a:xfrm>
              <a:off x="5904350" y="-1546637"/>
              <a:ext cx="4197251" cy="3203424"/>
            </a:xfrm>
            <a:prstGeom prst="rect">
              <a:avLst/>
            </a:prstGeom>
            <a:noFill/>
            <a:ln>
              <a:noFill/>
            </a:ln>
          </p:spPr>
        </p:pic>
        <p:sp>
          <p:nvSpPr>
            <p:cNvPr id="777" name="Google Shape;777;p19"/>
            <p:cNvSpPr/>
            <p:nvPr/>
          </p:nvSpPr>
          <p:spPr>
            <a:xfrm rot="-5400000">
              <a:off x="5282845" y="-105894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9"/>
            <p:cNvSpPr/>
            <p:nvPr/>
          </p:nvSpPr>
          <p:spPr>
            <a:xfrm rot="-5400000">
              <a:off x="5282230" y="-899603"/>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9" name="Google Shape;779;p19"/>
            <p:cNvGrpSpPr/>
            <p:nvPr/>
          </p:nvGrpSpPr>
          <p:grpSpPr>
            <a:xfrm rot="10800000">
              <a:off x="8323180" y="210225"/>
              <a:ext cx="1493503" cy="88125"/>
              <a:chOff x="124624" y="4953514"/>
              <a:chExt cx="1137387" cy="88142"/>
            </a:xfrm>
          </p:grpSpPr>
          <p:sp>
            <p:nvSpPr>
              <p:cNvPr id="780" name="Google Shape;780;p1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19"/>
            <p:cNvGrpSpPr/>
            <p:nvPr/>
          </p:nvGrpSpPr>
          <p:grpSpPr>
            <a:xfrm>
              <a:off x="4619231" y="-32636"/>
              <a:ext cx="254987" cy="255131"/>
              <a:chOff x="3678700" y="407275"/>
              <a:chExt cx="708100" cy="708500"/>
            </a:xfrm>
          </p:grpSpPr>
          <p:sp>
            <p:nvSpPr>
              <p:cNvPr id="783" name="Google Shape;783;p1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 name="Google Shape;790;p19"/>
            <p:cNvGrpSpPr/>
            <p:nvPr/>
          </p:nvGrpSpPr>
          <p:grpSpPr>
            <a:xfrm>
              <a:off x="4521806" y="126714"/>
              <a:ext cx="254987" cy="255131"/>
              <a:chOff x="3678700" y="407275"/>
              <a:chExt cx="708100" cy="708500"/>
            </a:xfrm>
          </p:grpSpPr>
          <p:sp>
            <p:nvSpPr>
              <p:cNvPr id="791" name="Google Shape;791;p1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049"/>
        <p:cNvGrpSpPr/>
        <p:nvPr/>
      </p:nvGrpSpPr>
      <p:grpSpPr>
        <a:xfrm>
          <a:off x="0" y="0"/>
          <a:ext cx="0" cy="0"/>
          <a:chOff x="0" y="0"/>
          <a:chExt cx="0" cy="0"/>
        </a:xfrm>
      </p:grpSpPr>
      <p:grpSp>
        <p:nvGrpSpPr>
          <p:cNvPr id="1050" name="Google Shape;1050;p24"/>
          <p:cNvGrpSpPr/>
          <p:nvPr/>
        </p:nvGrpSpPr>
        <p:grpSpPr>
          <a:xfrm>
            <a:off x="7059553" y="-2136808"/>
            <a:ext cx="4192757" cy="4558967"/>
            <a:chOff x="6983353" y="-2136808"/>
            <a:chExt cx="4192757" cy="4558967"/>
          </a:xfrm>
        </p:grpSpPr>
        <p:grpSp>
          <p:nvGrpSpPr>
            <p:cNvPr id="1051" name="Google Shape;1051;p24"/>
            <p:cNvGrpSpPr/>
            <p:nvPr/>
          </p:nvGrpSpPr>
          <p:grpSpPr>
            <a:xfrm rot="-509296">
              <a:off x="7187207" y="-982000"/>
              <a:ext cx="3785049" cy="3043008"/>
              <a:chOff x="7103825" y="-713112"/>
              <a:chExt cx="3785226" cy="3043150"/>
            </a:xfrm>
          </p:grpSpPr>
          <p:sp>
            <p:nvSpPr>
              <p:cNvPr id="1052" name="Google Shape;1052;p24"/>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53" name="Google Shape;1053;p24"/>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grpSp>
          <p:nvGrpSpPr>
            <p:cNvPr id="1054" name="Google Shape;1054;p24"/>
            <p:cNvGrpSpPr/>
            <p:nvPr/>
          </p:nvGrpSpPr>
          <p:grpSpPr>
            <a:xfrm rot="5400000">
              <a:off x="6489450" y="75626"/>
              <a:ext cx="4558967" cy="134100"/>
              <a:chOff x="796100" y="3019701"/>
              <a:chExt cx="4558967" cy="134100"/>
            </a:xfrm>
          </p:grpSpPr>
          <p:sp>
            <p:nvSpPr>
              <p:cNvPr id="1055" name="Google Shape;1055;p24"/>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56" name="Google Shape;1056;p24"/>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057" name="Google Shape;1057;p24"/>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58" name="Google Shape;1058;p24"/>
          <p:cNvSpPr txBox="1">
            <a:spLocks noGrp="1"/>
          </p:cNvSpPr>
          <p:nvPr>
            <p:ph type="subTitle" idx="1"/>
          </p:nvPr>
        </p:nvSpPr>
        <p:spPr>
          <a:xfrm>
            <a:off x="720000" y="26499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9" name="Google Shape;1059;p24"/>
          <p:cNvSpPr txBox="1">
            <a:spLocks noGrp="1"/>
          </p:cNvSpPr>
          <p:nvPr>
            <p:ph type="subTitle" idx="2"/>
          </p:nvPr>
        </p:nvSpPr>
        <p:spPr>
          <a:xfrm>
            <a:off x="3584484" y="26499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0" name="Google Shape;1060;p24"/>
          <p:cNvSpPr txBox="1">
            <a:spLocks noGrp="1"/>
          </p:cNvSpPr>
          <p:nvPr>
            <p:ph type="subTitle" idx="3"/>
          </p:nvPr>
        </p:nvSpPr>
        <p:spPr>
          <a:xfrm>
            <a:off x="6448975" y="26499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1" name="Google Shape;1061;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62" name="Google Shape;1062;p24"/>
          <p:cNvSpPr txBox="1">
            <a:spLocks noGrp="1"/>
          </p:cNvSpPr>
          <p:nvPr>
            <p:ph type="subTitle" idx="4"/>
          </p:nvPr>
        </p:nvSpPr>
        <p:spPr>
          <a:xfrm>
            <a:off x="720000" y="23238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063" name="Google Shape;1063;p24"/>
          <p:cNvSpPr txBox="1">
            <a:spLocks noGrp="1"/>
          </p:cNvSpPr>
          <p:nvPr>
            <p:ph type="subTitle" idx="5"/>
          </p:nvPr>
        </p:nvSpPr>
        <p:spPr>
          <a:xfrm>
            <a:off x="3584483" y="23238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064" name="Google Shape;1064;p24"/>
          <p:cNvSpPr txBox="1">
            <a:spLocks noGrp="1"/>
          </p:cNvSpPr>
          <p:nvPr>
            <p:ph type="subTitle" idx="6"/>
          </p:nvPr>
        </p:nvSpPr>
        <p:spPr>
          <a:xfrm>
            <a:off x="6448972" y="23238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065" name="Google Shape;1065;p24"/>
          <p:cNvGrpSpPr/>
          <p:nvPr/>
        </p:nvGrpSpPr>
        <p:grpSpPr>
          <a:xfrm>
            <a:off x="6067575" y="2796625"/>
            <a:ext cx="4006263" cy="4771152"/>
            <a:chOff x="5915175" y="2339425"/>
            <a:chExt cx="4006263" cy="4771152"/>
          </a:xfrm>
        </p:grpSpPr>
        <p:sp>
          <p:nvSpPr>
            <p:cNvPr id="1066" name="Google Shape;1066;p24"/>
            <p:cNvSpPr/>
            <p:nvPr/>
          </p:nvSpPr>
          <p:spPr>
            <a:xfrm>
              <a:off x="5915175" y="236128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4"/>
            <p:cNvSpPr/>
            <p:nvPr/>
          </p:nvSpPr>
          <p:spPr>
            <a:xfrm>
              <a:off x="6873793" y="233942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8" name="Google Shape;1068;p24"/>
            <p:cNvGrpSpPr/>
            <p:nvPr/>
          </p:nvGrpSpPr>
          <p:grpSpPr>
            <a:xfrm>
              <a:off x="7520550" y="4608575"/>
              <a:ext cx="582050" cy="582425"/>
              <a:chOff x="959750" y="3039275"/>
              <a:chExt cx="582050" cy="582425"/>
            </a:xfrm>
          </p:grpSpPr>
          <p:sp>
            <p:nvSpPr>
              <p:cNvPr id="1069" name="Google Shape;1069;p24"/>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4"/>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4"/>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4"/>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4"/>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4"/>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4"/>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6" name="Google Shape;1076;p24"/>
            <p:cNvGrpSpPr/>
            <p:nvPr/>
          </p:nvGrpSpPr>
          <p:grpSpPr>
            <a:xfrm>
              <a:off x="8484675" y="3658275"/>
              <a:ext cx="582050" cy="582425"/>
              <a:chOff x="959750" y="3039275"/>
              <a:chExt cx="582050" cy="582425"/>
            </a:xfrm>
          </p:grpSpPr>
          <p:sp>
            <p:nvSpPr>
              <p:cNvPr id="1077" name="Google Shape;1077;p24"/>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4"/>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4"/>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4"/>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4"/>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4"/>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4"/>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84" name="Google Shape;1084;p24"/>
          <p:cNvGrpSpPr/>
          <p:nvPr/>
        </p:nvGrpSpPr>
        <p:grpSpPr>
          <a:xfrm>
            <a:off x="-235366" y="3828554"/>
            <a:ext cx="5249359" cy="2992224"/>
            <a:chOff x="-258616" y="3430829"/>
            <a:chExt cx="5249359" cy="2992224"/>
          </a:xfrm>
        </p:grpSpPr>
        <p:pic>
          <p:nvPicPr>
            <p:cNvPr id="1085" name="Google Shape;1085;p24"/>
            <p:cNvPicPr preferRelativeResize="0"/>
            <p:nvPr/>
          </p:nvPicPr>
          <p:blipFill rotWithShape="1">
            <a:blip r:embed="rId3">
              <a:alphaModFix/>
            </a:blip>
            <a:srcRect l="16960" t="24718" r="7121" b="26177"/>
            <a:stretch/>
          </p:blipFill>
          <p:spPr>
            <a:xfrm>
              <a:off x="1070243" y="3430829"/>
              <a:ext cx="3920501" cy="2992224"/>
            </a:xfrm>
            <a:prstGeom prst="rect">
              <a:avLst/>
            </a:prstGeom>
            <a:noFill/>
            <a:ln>
              <a:noFill/>
            </a:ln>
          </p:spPr>
        </p:pic>
        <p:sp>
          <p:nvSpPr>
            <p:cNvPr id="1086" name="Google Shape;1086;p24"/>
            <p:cNvSpPr/>
            <p:nvPr/>
          </p:nvSpPr>
          <p:spPr>
            <a:xfrm>
              <a:off x="363250" y="46677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4"/>
            <p:cNvSpPr/>
            <p:nvPr/>
          </p:nvSpPr>
          <p:spPr>
            <a:xfrm>
              <a:off x="941424" y="47243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4"/>
            <p:cNvSpPr/>
            <p:nvPr/>
          </p:nvSpPr>
          <p:spPr>
            <a:xfrm>
              <a:off x="820562" y="49581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4"/>
            <p:cNvSpPr/>
            <p:nvPr/>
          </p:nvSpPr>
          <p:spPr>
            <a:xfrm>
              <a:off x="1299000" y="4608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4"/>
            <p:cNvSpPr/>
            <p:nvPr/>
          </p:nvSpPr>
          <p:spPr>
            <a:xfrm rot="5400000">
              <a:off x="447539" y="31337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1" name="Google Shape;1091;p24"/>
            <p:cNvGrpSpPr/>
            <p:nvPr/>
          </p:nvGrpSpPr>
          <p:grpSpPr>
            <a:xfrm>
              <a:off x="736485" y="4387072"/>
              <a:ext cx="161977" cy="161940"/>
              <a:chOff x="1101075" y="2142375"/>
              <a:chExt cx="439200" cy="439100"/>
            </a:xfrm>
          </p:grpSpPr>
          <p:sp>
            <p:nvSpPr>
              <p:cNvPr id="1092" name="Google Shape;1092;p24"/>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4"/>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4" name="Google Shape;1094;p24"/>
            <p:cNvGrpSpPr/>
            <p:nvPr/>
          </p:nvGrpSpPr>
          <p:grpSpPr>
            <a:xfrm rot="10800000">
              <a:off x="2118901" y="4805293"/>
              <a:ext cx="161977" cy="161940"/>
              <a:chOff x="1101075" y="2142375"/>
              <a:chExt cx="439200" cy="439100"/>
            </a:xfrm>
          </p:grpSpPr>
          <p:sp>
            <p:nvSpPr>
              <p:cNvPr id="1095" name="Google Shape;1095;p24"/>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4"/>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97" name="Google Shape;1097;p24"/>
          <p:cNvGrpSpPr/>
          <p:nvPr/>
        </p:nvGrpSpPr>
        <p:grpSpPr>
          <a:xfrm>
            <a:off x="-515563" y="-797996"/>
            <a:ext cx="1433417" cy="2584783"/>
            <a:chOff x="-363163" y="-645596"/>
            <a:chExt cx="1433417" cy="2584783"/>
          </a:xfrm>
        </p:grpSpPr>
        <p:grpSp>
          <p:nvGrpSpPr>
            <p:cNvPr id="1098" name="Google Shape;1098;p24"/>
            <p:cNvGrpSpPr/>
            <p:nvPr/>
          </p:nvGrpSpPr>
          <p:grpSpPr>
            <a:xfrm rot="10800000">
              <a:off x="-64595" y="-645596"/>
              <a:ext cx="1134849" cy="2370191"/>
              <a:chOff x="-575575" y="3685599"/>
              <a:chExt cx="1421048" cy="2967932"/>
            </a:xfrm>
          </p:grpSpPr>
          <p:sp>
            <p:nvSpPr>
              <p:cNvPr id="1099" name="Google Shape;1099;p24"/>
              <p:cNvSpPr/>
              <p:nvPr/>
            </p:nvSpPr>
            <p:spPr>
              <a:xfrm>
                <a:off x="-575575" y="3685599"/>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4"/>
              <p:cNvSpPr/>
              <p:nvPr/>
            </p:nvSpPr>
            <p:spPr>
              <a:xfrm rot="10800000">
                <a:off x="-575573" y="3820175"/>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1" name="Google Shape;1101;p24"/>
            <p:cNvSpPr/>
            <p:nvPr/>
          </p:nvSpPr>
          <p:spPr>
            <a:xfrm>
              <a:off x="0" y="361650"/>
              <a:ext cx="581991" cy="575861"/>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4"/>
            <p:cNvSpPr/>
            <p:nvPr/>
          </p:nvSpPr>
          <p:spPr>
            <a:xfrm>
              <a:off x="131225" y="0"/>
              <a:ext cx="581991" cy="575861"/>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3" name="Google Shape;1103;p24"/>
            <p:cNvGrpSpPr/>
            <p:nvPr/>
          </p:nvGrpSpPr>
          <p:grpSpPr>
            <a:xfrm rot="-2700000" flipH="1">
              <a:off x="-216370" y="1084101"/>
              <a:ext cx="708093" cy="708493"/>
              <a:chOff x="3678700" y="407275"/>
              <a:chExt cx="708100" cy="708500"/>
            </a:xfrm>
          </p:grpSpPr>
          <p:sp>
            <p:nvSpPr>
              <p:cNvPr id="1104" name="Google Shape;1104;p24"/>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4"/>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4"/>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4"/>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4"/>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4"/>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4"/>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1111"/>
        <p:cNvGrpSpPr/>
        <p:nvPr/>
      </p:nvGrpSpPr>
      <p:grpSpPr>
        <a:xfrm>
          <a:off x="0" y="0"/>
          <a:ext cx="0" cy="0"/>
          <a:chOff x="0" y="0"/>
          <a:chExt cx="0" cy="0"/>
        </a:xfrm>
      </p:grpSpPr>
      <p:sp>
        <p:nvSpPr>
          <p:cNvPr id="1112" name="Google Shape;1112;p25"/>
          <p:cNvSpPr txBox="1">
            <a:spLocks noGrp="1"/>
          </p:cNvSpPr>
          <p:nvPr>
            <p:ph type="subTitle" idx="1"/>
          </p:nvPr>
        </p:nvSpPr>
        <p:spPr>
          <a:xfrm>
            <a:off x="720000" y="35204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3" name="Google Shape;1113;p25"/>
          <p:cNvSpPr txBox="1">
            <a:spLocks noGrp="1"/>
          </p:cNvSpPr>
          <p:nvPr>
            <p:ph type="subTitle" idx="2"/>
          </p:nvPr>
        </p:nvSpPr>
        <p:spPr>
          <a:xfrm>
            <a:off x="3584484" y="35204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4" name="Google Shape;1114;p25"/>
          <p:cNvSpPr txBox="1">
            <a:spLocks noGrp="1"/>
          </p:cNvSpPr>
          <p:nvPr>
            <p:ph type="subTitle" idx="3"/>
          </p:nvPr>
        </p:nvSpPr>
        <p:spPr>
          <a:xfrm>
            <a:off x="6448975" y="35204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5" name="Google Shape;1115;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16" name="Google Shape;1116;p25"/>
          <p:cNvSpPr txBox="1">
            <a:spLocks noGrp="1"/>
          </p:cNvSpPr>
          <p:nvPr>
            <p:ph type="subTitle" idx="4"/>
          </p:nvPr>
        </p:nvSpPr>
        <p:spPr>
          <a:xfrm>
            <a:off x="720000" y="31943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17" name="Google Shape;1117;p25"/>
          <p:cNvSpPr txBox="1">
            <a:spLocks noGrp="1"/>
          </p:cNvSpPr>
          <p:nvPr>
            <p:ph type="subTitle" idx="5"/>
          </p:nvPr>
        </p:nvSpPr>
        <p:spPr>
          <a:xfrm>
            <a:off x="3584483" y="31943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18" name="Google Shape;1118;p25"/>
          <p:cNvSpPr txBox="1">
            <a:spLocks noGrp="1"/>
          </p:cNvSpPr>
          <p:nvPr>
            <p:ph type="subTitle" idx="6"/>
          </p:nvPr>
        </p:nvSpPr>
        <p:spPr>
          <a:xfrm>
            <a:off x="6448972" y="31943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19" name="Google Shape;1119;p25"/>
          <p:cNvSpPr>
            <a:spLocks noGrp="1"/>
          </p:cNvSpPr>
          <p:nvPr>
            <p:ph type="pic" idx="7"/>
          </p:nvPr>
        </p:nvSpPr>
        <p:spPr>
          <a:xfrm>
            <a:off x="720000" y="1236800"/>
            <a:ext cx="1981800" cy="1662300"/>
          </a:xfrm>
          <a:prstGeom prst="snip1Rect">
            <a:avLst>
              <a:gd name="adj" fmla="val 16667"/>
            </a:avLst>
          </a:prstGeom>
          <a:noFill/>
          <a:ln>
            <a:noFill/>
          </a:ln>
        </p:spPr>
      </p:sp>
      <p:sp>
        <p:nvSpPr>
          <p:cNvPr id="1120" name="Google Shape;1120;p25"/>
          <p:cNvSpPr>
            <a:spLocks noGrp="1"/>
          </p:cNvSpPr>
          <p:nvPr>
            <p:ph type="pic" idx="8"/>
          </p:nvPr>
        </p:nvSpPr>
        <p:spPr>
          <a:xfrm>
            <a:off x="3584475" y="1236800"/>
            <a:ext cx="1981800" cy="1662300"/>
          </a:xfrm>
          <a:prstGeom prst="snip1Rect">
            <a:avLst>
              <a:gd name="adj" fmla="val 16667"/>
            </a:avLst>
          </a:prstGeom>
          <a:noFill/>
          <a:ln>
            <a:noFill/>
          </a:ln>
        </p:spPr>
      </p:sp>
      <p:sp>
        <p:nvSpPr>
          <p:cNvPr id="1121" name="Google Shape;1121;p25"/>
          <p:cNvSpPr>
            <a:spLocks noGrp="1"/>
          </p:cNvSpPr>
          <p:nvPr>
            <p:ph type="pic" idx="9"/>
          </p:nvPr>
        </p:nvSpPr>
        <p:spPr>
          <a:xfrm>
            <a:off x="6448950" y="1236800"/>
            <a:ext cx="1981800" cy="1662300"/>
          </a:xfrm>
          <a:prstGeom prst="snip1Rect">
            <a:avLst>
              <a:gd name="adj" fmla="val 16667"/>
            </a:avLst>
          </a:prstGeom>
          <a:noFill/>
          <a:ln>
            <a:noFill/>
          </a:ln>
        </p:spPr>
      </p:sp>
      <p:grpSp>
        <p:nvGrpSpPr>
          <p:cNvPr id="1122" name="Google Shape;1122;p25"/>
          <p:cNvGrpSpPr/>
          <p:nvPr/>
        </p:nvGrpSpPr>
        <p:grpSpPr>
          <a:xfrm>
            <a:off x="-928041" y="3925887"/>
            <a:ext cx="2833357" cy="1517787"/>
            <a:chOff x="-623241" y="3849687"/>
            <a:chExt cx="2833357" cy="1517787"/>
          </a:xfrm>
        </p:grpSpPr>
        <p:grpSp>
          <p:nvGrpSpPr>
            <p:cNvPr id="1123" name="Google Shape;1123;p25"/>
            <p:cNvGrpSpPr/>
            <p:nvPr/>
          </p:nvGrpSpPr>
          <p:grpSpPr>
            <a:xfrm rot="5400000">
              <a:off x="-879113" y="4155104"/>
              <a:ext cx="1517787" cy="906953"/>
              <a:chOff x="-55500" y="4835979"/>
              <a:chExt cx="1517787" cy="906953"/>
            </a:xfrm>
          </p:grpSpPr>
          <p:sp>
            <p:nvSpPr>
              <p:cNvPr id="1124" name="Google Shape;1124;p25"/>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5"/>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5"/>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5"/>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8" name="Google Shape;1128;p25"/>
            <p:cNvGrpSpPr/>
            <p:nvPr/>
          </p:nvGrpSpPr>
          <p:grpSpPr>
            <a:xfrm>
              <a:off x="-623241" y="3946426"/>
              <a:ext cx="2833357" cy="1421047"/>
              <a:chOff x="-677366" y="4067276"/>
              <a:chExt cx="2833357" cy="1421047"/>
            </a:xfrm>
          </p:grpSpPr>
          <p:sp>
            <p:nvSpPr>
              <p:cNvPr id="1129" name="Google Shape;1129;p25"/>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0" name="Google Shape;1130;p25"/>
              <p:cNvGrpSpPr/>
              <p:nvPr/>
            </p:nvGrpSpPr>
            <p:grpSpPr>
              <a:xfrm>
                <a:off x="317735" y="4614472"/>
                <a:ext cx="161977" cy="161940"/>
                <a:chOff x="1101075" y="2142375"/>
                <a:chExt cx="439200" cy="439100"/>
              </a:xfrm>
            </p:grpSpPr>
            <p:sp>
              <p:nvSpPr>
                <p:cNvPr id="1131" name="Google Shape;1131;p2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3" name="Google Shape;1133;p25"/>
              <p:cNvGrpSpPr/>
              <p:nvPr/>
            </p:nvGrpSpPr>
            <p:grpSpPr>
              <a:xfrm rot="10800000">
                <a:off x="1700151" y="5032693"/>
                <a:ext cx="161977" cy="161940"/>
                <a:chOff x="1101075" y="2142375"/>
                <a:chExt cx="439200" cy="439100"/>
              </a:xfrm>
            </p:grpSpPr>
            <p:sp>
              <p:nvSpPr>
                <p:cNvPr id="1134" name="Google Shape;1134;p2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36" name="Google Shape;1136;p25"/>
            <p:cNvSpPr/>
            <p:nvPr/>
          </p:nvSpPr>
          <p:spPr>
            <a:xfrm rot="-5400000">
              <a:off x="289120"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7" name="Google Shape;1137;p25"/>
          <p:cNvGrpSpPr/>
          <p:nvPr/>
        </p:nvGrpSpPr>
        <p:grpSpPr>
          <a:xfrm>
            <a:off x="6400125" y="-1754449"/>
            <a:ext cx="4189199" cy="3065874"/>
            <a:chOff x="6171525" y="-1678249"/>
            <a:chExt cx="4189199" cy="3065874"/>
          </a:xfrm>
        </p:grpSpPr>
        <p:sp>
          <p:nvSpPr>
            <p:cNvPr id="1138" name="Google Shape;1138;p25"/>
            <p:cNvSpPr/>
            <p:nvPr/>
          </p:nvSpPr>
          <p:spPr>
            <a:xfrm rot="-5400000">
              <a:off x="6808863" y="-808395"/>
              <a:ext cx="1558682"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39" name="Google Shape;1139;p25"/>
            <p:cNvPicPr preferRelativeResize="0"/>
            <p:nvPr/>
          </p:nvPicPr>
          <p:blipFill rotWithShape="1">
            <a:blip r:embed="rId2">
              <a:alphaModFix/>
            </a:blip>
            <a:srcRect l="16960" t="24718" r="7121" b="26177"/>
            <a:stretch/>
          </p:blipFill>
          <p:spPr>
            <a:xfrm>
              <a:off x="6587425" y="-1678249"/>
              <a:ext cx="3773299" cy="2879876"/>
            </a:xfrm>
            <a:prstGeom prst="rect">
              <a:avLst/>
            </a:prstGeom>
            <a:noFill/>
            <a:ln>
              <a:noFill/>
            </a:ln>
          </p:spPr>
        </p:pic>
        <p:sp>
          <p:nvSpPr>
            <p:cNvPr id="1140" name="Google Shape;1140;p25"/>
            <p:cNvSpPr/>
            <p:nvPr/>
          </p:nvSpPr>
          <p:spPr>
            <a:xfrm>
              <a:off x="8292929" y="-80469"/>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1" name="Google Shape;1141;p25"/>
            <p:cNvGrpSpPr/>
            <p:nvPr/>
          </p:nvGrpSpPr>
          <p:grpSpPr>
            <a:xfrm rot="-2700000">
              <a:off x="8302147" y="61289"/>
              <a:ext cx="582044" cy="582419"/>
              <a:chOff x="959750" y="3039275"/>
              <a:chExt cx="582050" cy="582425"/>
            </a:xfrm>
          </p:grpSpPr>
          <p:sp>
            <p:nvSpPr>
              <p:cNvPr id="1142" name="Google Shape;1142;p25"/>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5"/>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5"/>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5"/>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5"/>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5"/>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5"/>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9" name="Google Shape;1149;p25"/>
            <p:cNvGrpSpPr/>
            <p:nvPr/>
          </p:nvGrpSpPr>
          <p:grpSpPr>
            <a:xfrm rot="-2700000">
              <a:off x="8551447" y="61289"/>
              <a:ext cx="582044" cy="582419"/>
              <a:chOff x="959750" y="3039275"/>
              <a:chExt cx="582050" cy="582425"/>
            </a:xfrm>
          </p:grpSpPr>
          <p:sp>
            <p:nvSpPr>
              <p:cNvPr id="1150" name="Google Shape;1150;p25"/>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5"/>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5"/>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5"/>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5"/>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5"/>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5"/>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57" name="Google Shape;1157;p25"/>
          <p:cNvGrpSpPr/>
          <p:nvPr/>
        </p:nvGrpSpPr>
        <p:grpSpPr>
          <a:xfrm rot="2700000">
            <a:off x="8945322" y="2352177"/>
            <a:ext cx="439196" cy="439096"/>
            <a:chOff x="1101075" y="2142375"/>
            <a:chExt cx="439200" cy="439100"/>
          </a:xfrm>
        </p:grpSpPr>
        <p:sp>
          <p:nvSpPr>
            <p:cNvPr id="1158" name="Google Shape;1158;p2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0" name="Google Shape;1160;p25"/>
          <p:cNvGrpSpPr/>
          <p:nvPr/>
        </p:nvGrpSpPr>
        <p:grpSpPr>
          <a:xfrm rot="10800000">
            <a:off x="4995775" y="180626"/>
            <a:ext cx="4558967" cy="134100"/>
            <a:chOff x="796100" y="3019701"/>
            <a:chExt cx="4558967" cy="134100"/>
          </a:xfrm>
        </p:grpSpPr>
        <p:sp>
          <p:nvSpPr>
            <p:cNvPr id="1161" name="Google Shape;1161;p25"/>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62" name="Google Shape;1162;p25"/>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163" name="Google Shape;1163;p25"/>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164"/>
        <p:cNvGrpSpPr/>
        <p:nvPr/>
      </p:nvGrpSpPr>
      <p:grpSpPr>
        <a:xfrm>
          <a:off x="0" y="0"/>
          <a:ext cx="0" cy="0"/>
          <a:chOff x="0" y="0"/>
          <a:chExt cx="0" cy="0"/>
        </a:xfrm>
      </p:grpSpPr>
      <p:sp>
        <p:nvSpPr>
          <p:cNvPr id="1165" name="Google Shape;1165;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66" name="Google Shape;1166;p26"/>
          <p:cNvSpPr txBox="1">
            <a:spLocks noGrp="1"/>
          </p:cNvSpPr>
          <p:nvPr>
            <p:ph type="subTitle" idx="1"/>
          </p:nvPr>
        </p:nvSpPr>
        <p:spPr>
          <a:xfrm>
            <a:off x="1804750" y="1935218"/>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7" name="Google Shape;1167;p26"/>
          <p:cNvSpPr txBox="1">
            <a:spLocks noGrp="1"/>
          </p:cNvSpPr>
          <p:nvPr>
            <p:ph type="subTitle" idx="2"/>
          </p:nvPr>
        </p:nvSpPr>
        <p:spPr>
          <a:xfrm>
            <a:off x="5237152" y="1935218"/>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8" name="Google Shape;1168;p26"/>
          <p:cNvSpPr txBox="1">
            <a:spLocks noGrp="1"/>
          </p:cNvSpPr>
          <p:nvPr>
            <p:ph type="subTitle" idx="3"/>
          </p:nvPr>
        </p:nvSpPr>
        <p:spPr>
          <a:xfrm>
            <a:off x="1804750" y="3561374"/>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9" name="Google Shape;1169;p26"/>
          <p:cNvSpPr txBox="1">
            <a:spLocks noGrp="1"/>
          </p:cNvSpPr>
          <p:nvPr>
            <p:ph type="subTitle" idx="4"/>
          </p:nvPr>
        </p:nvSpPr>
        <p:spPr>
          <a:xfrm>
            <a:off x="5237152" y="3561374"/>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0" name="Google Shape;1170;p26"/>
          <p:cNvSpPr txBox="1">
            <a:spLocks noGrp="1"/>
          </p:cNvSpPr>
          <p:nvPr>
            <p:ph type="subTitle" idx="5"/>
          </p:nvPr>
        </p:nvSpPr>
        <p:spPr>
          <a:xfrm>
            <a:off x="1804750" y="1605775"/>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71" name="Google Shape;1171;p26"/>
          <p:cNvSpPr txBox="1">
            <a:spLocks noGrp="1"/>
          </p:cNvSpPr>
          <p:nvPr>
            <p:ph type="subTitle" idx="6"/>
          </p:nvPr>
        </p:nvSpPr>
        <p:spPr>
          <a:xfrm>
            <a:off x="5237150" y="1605775"/>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72" name="Google Shape;1172;p26"/>
          <p:cNvSpPr txBox="1">
            <a:spLocks noGrp="1"/>
          </p:cNvSpPr>
          <p:nvPr>
            <p:ph type="subTitle" idx="7"/>
          </p:nvPr>
        </p:nvSpPr>
        <p:spPr>
          <a:xfrm>
            <a:off x="1804750" y="3231981"/>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73" name="Google Shape;1173;p26"/>
          <p:cNvSpPr txBox="1">
            <a:spLocks noGrp="1"/>
          </p:cNvSpPr>
          <p:nvPr>
            <p:ph type="subTitle" idx="8"/>
          </p:nvPr>
        </p:nvSpPr>
        <p:spPr>
          <a:xfrm>
            <a:off x="5237150" y="3231981"/>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174" name="Google Shape;1174;p26"/>
          <p:cNvGrpSpPr/>
          <p:nvPr/>
        </p:nvGrpSpPr>
        <p:grpSpPr>
          <a:xfrm>
            <a:off x="-2902027" y="1271890"/>
            <a:ext cx="6191222" cy="6191222"/>
            <a:chOff x="-2825827" y="1271890"/>
            <a:chExt cx="6191222" cy="6191222"/>
          </a:xfrm>
        </p:grpSpPr>
        <p:pic>
          <p:nvPicPr>
            <p:cNvPr id="1175" name="Google Shape;1175;p26"/>
            <p:cNvPicPr preferRelativeResize="0"/>
            <p:nvPr/>
          </p:nvPicPr>
          <p:blipFill rotWithShape="1">
            <a:blip r:embed="rId2">
              <a:alphaModFix/>
            </a:blip>
            <a:srcRect l="16960" t="24718" r="7121" b="26177"/>
            <a:stretch/>
          </p:blipFill>
          <p:spPr>
            <a:xfrm>
              <a:off x="-680950" y="3866725"/>
              <a:ext cx="2441950" cy="1863749"/>
            </a:xfrm>
            <a:prstGeom prst="rect">
              <a:avLst/>
            </a:prstGeom>
            <a:noFill/>
            <a:ln>
              <a:noFill/>
            </a:ln>
          </p:spPr>
        </p:pic>
        <p:grpSp>
          <p:nvGrpSpPr>
            <p:cNvPr id="1176" name="Google Shape;1176;p26"/>
            <p:cNvGrpSpPr/>
            <p:nvPr/>
          </p:nvGrpSpPr>
          <p:grpSpPr>
            <a:xfrm>
              <a:off x="-2825827" y="1271890"/>
              <a:ext cx="6191222" cy="6191222"/>
              <a:chOff x="-2825827" y="1271890"/>
              <a:chExt cx="6191222" cy="6191222"/>
            </a:xfrm>
          </p:grpSpPr>
          <p:sp>
            <p:nvSpPr>
              <p:cNvPr id="1177" name="Google Shape;1177;p26"/>
              <p:cNvSpPr/>
              <p:nvPr/>
            </p:nvSpPr>
            <p:spPr>
              <a:xfrm rot="2700000" flipH="1">
                <a:off x="-1733384" y="1992813"/>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6"/>
              <p:cNvSpPr/>
              <p:nvPr/>
            </p:nvSpPr>
            <p:spPr>
              <a:xfrm rot="2700000" flipH="1">
                <a:off x="-1192832" y="2500186"/>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9" name="Google Shape;1179;p26"/>
              <p:cNvGrpSpPr/>
              <p:nvPr/>
            </p:nvGrpSpPr>
            <p:grpSpPr>
              <a:xfrm rot="10800000">
                <a:off x="384881" y="3042905"/>
                <a:ext cx="134100" cy="134100"/>
                <a:chOff x="-1999139" y="3143772"/>
                <a:chExt cx="134100" cy="134100"/>
              </a:xfrm>
            </p:grpSpPr>
            <p:sp>
              <p:nvSpPr>
                <p:cNvPr id="1180" name="Google Shape;1180;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2" name="Google Shape;1182;p26"/>
              <p:cNvGrpSpPr/>
              <p:nvPr/>
            </p:nvGrpSpPr>
            <p:grpSpPr>
              <a:xfrm rot="10800000">
                <a:off x="146106" y="3710980"/>
                <a:ext cx="134100" cy="134100"/>
                <a:chOff x="-1999139" y="3143772"/>
                <a:chExt cx="134100" cy="134100"/>
              </a:xfrm>
            </p:grpSpPr>
            <p:sp>
              <p:nvSpPr>
                <p:cNvPr id="1183" name="Google Shape;1183;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5" name="Google Shape;1185;p26"/>
              <p:cNvGrpSpPr/>
              <p:nvPr/>
            </p:nvGrpSpPr>
            <p:grpSpPr>
              <a:xfrm>
                <a:off x="-102297" y="3780153"/>
                <a:ext cx="939901" cy="2449421"/>
                <a:chOff x="-102297" y="3780153"/>
                <a:chExt cx="939901" cy="2449421"/>
              </a:xfrm>
            </p:grpSpPr>
            <p:sp>
              <p:nvSpPr>
                <p:cNvPr id="1186" name="Google Shape;1186;p26"/>
                <p:cNvSpPr/>
                <p:nvPr/>
              </p:nvSpPr>
              <p:spPr>
                <a:xfrm rot="10800000">
                  <a:off x="260154" y="4254866"/>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6"/>
                <p:cNvSpPr/>
                <p:nvPr/>
              </p:nvSpPr>
              <p:spPr>
                <a:xfrm rot="10800000">
                  <a:off x="-102297" y="3780153"/>
                  <a:ext cx="687411" cy="2086997"/>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8" name="Google Shape;1188;p26"/>
                <p:cNvGrpSpPr/>
                <p:nvPr/>
              </p:nvGrpSpPr>
              <p:grpSpPr>
                <a:xfrm rot="10800000">
                  <a:off x="532825" y="5492502"/>
                  <a:ext cx="134004" cy="134004"/>
                  <a:chOff x="8356813" y="1074288"/>
                  <a:chExt cx="351900" cy="351900"/>
                </a:xfrm>
              </p:grpSpPr>
              <p:sp>
                <p:nvSpPr>
                  <p:cNvPr id="1189" name="Google Shape;1189;p26"/>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6"/>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nvGrpSpPr>
          <p:cNvPr id="1191" name="Google Shape;1191;p26"/>
          <p:cNvGrpSpPr/>
          <p:nvPr/>
        </p:nvGrpSpPr>
        <p:grpSpPr>
          <a:xfrm>
            <a:off x="5650173" y="-1036475"/>
            <a:ext cx="6191222" cy="6865137"/>
            <a:chOff x="5497773" y="-1036475"/>
            <a:chExt cx="6191222" cy="6865137"/>
          </a:xfrm>
        </p:grpSpPr>
        <p:grpSp>
          <p:nvGrpSpPr>
            <p:cNvPr id="1192" name="Google Shape;1192;p26"/>
            <p:cNvGrpSpPr/>
            <p:nvPr/>
          </p:nvGrpSpPr>
          <p:grpSpPr>
            <a:xfrm>
              <a:off x="5497773" y="-362560"/>
              <a:ext cx="6191222" cy="6191222"/>
              <a:chOff x="5584373" y="-362560"/>
              <a:chExt cx="6191222" cy="6191222"/>
            </a:xfrm>
          </p:grpSpPr>
          <p:grpSp>
            <p:nvGrpSpPr>
              <p:cNvPr id="1193" name="Google Shape;1193;p26"/>
              <p:cNvGrpSpPr/>
              <p:nvPr/>
            </p:nvGrpSpPr>
            <p:grpSpPr>
              <a:xfrm>
                <a:off x="5584373" y="-362560"/>
                <a:ext cx="6191222" cy="6191222"/>
                <a:chOff x="5443673" y="-405860"/>
                <a:chExt cx="6191222" cy="6191222"/>
              </a:xfrm>
            </p:grpSpPr>
            <p:sp>
              <p:nvSpPr>
                <p:cNvPr id="1194" name="Google Shape;1194;p26"/>
                <p:cNvSpPr/>
                <p:nvPr/>
              </p:nvSpPr>
              <p:spPr>
                <a:xfrm rot="-8100000" flipH="1">
                  <a:off x="6536116" y="315063"/>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6"/>
                <p:cNvSpPr/>
                <p:nvPr/>
              </p:nvSpPr>
              <p:spPr>
                <a:xfrm rot="-8100000" flipH="1">
                  <a:off x="7076657" y="1499343"/>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6"/>
                <p:cNvSpPr/>
                <p:nvPr/>
              </p:nvSpPr>
              <p:spPr>
                <a:xfrm>
                  <a:off x="8301511" y="-335348"/>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6"/>
                <p:cNvSpPr/>
                <p:nvPr/>
              </p:nvSpPr>
              <p:spPr>
                <a:xfrm>
                  <a:off x="8554000" y="27076"/>
                  <a:ext cx="687411" cy="2086997"/>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8" name="Google Shape;1198;p26"/>
              <p:cNvGrpSpPr/>
              <p:nvPr/>
            </p:nvGrpSpPr>
            <p:grpSpPr>
              <a:xfrm>
                <a:off x="8430786" y="3923547"/>
                <a:ext cx="134100" cy="134100"/>
                <a:chOff x="-1999139" y="3143772"/>
                <a:chExt cx="134100" cy="134100"/>
              </a:xfrm>
            </p:grpSpPr>
            <p:sp>
              <p:nvSpPr>
                <p:cNvPr id="1199" name="Google Shape;1199;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1" name="Google Shape;1201;p26"/>
              <p:cNvGrpSpPr/>
              <p:nvPr/>
            </p:nvGrpSpPr>
            <p:grpSpPr>
              <a:xfrm>
                <a:off x="8669561" y="3255472"/>
                <a:ext cx="134100" cy="134100"/>
                <a:chOff x="-1999139" y="3143772"/>
                <a:chExt cx="134100" cy="134100"/>
              </a:xfrm>
            </p:grpSpPr>
            <p:sp>
              <p:nvSpPr>
                <p:cNvPr id="1202" name="Google Shape;1202;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4" name="Google Shape;1204;p26"/>
              <p:cNvGrpSpPr/>
              <p:nvPr/>
            </p:nvGrpSpPr>
            <p:grpSpPr>
              <a:xfrm>
                <a:off x="8612986" y="311022"/>
                <a:ext cx="134004" cy="134004"/>
                <a:chOff x="8356813" y="1074288"/>
                <a:chExt cx="351900" cy="351900"/>
              </a:xfrm>
            </p:grpSpPr>
            <p:sp>
              <p:nvSpPr>
                <p:cNvPr id="1205" name="Google Shape;1205;p26"/>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6"/>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207" name="Google Shape;1207;p26"/>
            <p:cNvPicPr preferRelativeResize="0"/>
            <p:nvPr/>
          </p:nvPicPr>
          <p:blipFill rotWithShape="1">
            <a:blip r:embed="rId2">
              <a:alphaModFix/>
            </a:blip>
            <a:srcRect l="16960" t="24718" r="7121" b="26177"/>
            <a:stretch/>
          </p:blipFill>
          <p:spPr>
            <a:xfrm>
              <a:off x="6929350" y="-1036475"/>
              <a:ext cx="2441950" cy="1863749"/>
            </a:xfrm>
            <a:prstGeom prst="rect">
              <a:avLst/>
            </a:prstGeom>
            <a:noFill/>
            <a:ln>
              <a:noFill/>
            </a:ln>
          </p:spPr>
        </p:pic>
      </p:grpSp>
      <p:grpSp>
        <p:nvGrpSpPr>
          <p:cNvPr id="1208" name="Google Shape;1208;p26"/>
          <p:cNvGrpSpPr/>
          <p:nvPr/>
        </p:nvGrpSpPr>
        <p:grpSpPr>
          <a:xfrm>
            <a:off x="3983988" y="4933175"/>
            <a:ext cx="667916" cy="439200"/>
            <a:chOff x="3983988" y="4933175"/>
            <a:chExt cx="667916" cy="439200"/>
          </a:xfrm>
        </p:grpSpPr>
        <p:grpSp>
          <p:nvGrpSpPr>
            <p:cNvPr id="1209" name="Google Shape;1209;p26"/>
            <p:cNvGrpSpPr/>
            <p:nvPr/>
          </p:nvGrpSpPr>
          <p:grpSpPr>
            <a:xfrm rot="5400000">
              <a:off x="3983938" y="4933225"/>
              <a:ext cx="439200" cy="439100"/>
              <a:chOff x="1101075" y="2142375"/>
              <a:chExt cx="439200" cy="439100"/>
            </a:xfrm>
          </p:grpSpPr>
          <p:sp>
            <p:nvSpPr>
              <p:cNvPr id="1210" name="Google Shape;1210;p2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2" name="Google Shape;1212;p26"/>
            <p:cNvGrpSpPr/>
            <p:nvPr/>
          </p:nvGrpSpPr>
          <p:grpSpPr>
            <a:xfrm rot="5400000">
              <a:off x="4423062" y="5038369"/>
              <a:ext cx="228867" cy="228815"/>
              <a:chOff x="1101075" y="2142375"/>
              <a:chExt cx="439200" cy="439100"/>
            </a:xfrm>
          </p:grpSpPr>
          <p:sp>
            <p:nvSpPr>
              <p:cNvPr id="1213" name="Google Shape;1213;p2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215"/>
        <p:cNvGrpSpPr/>
        <p:nvPr/>
      </p:nvGrpSpPr>
      <p:grpSpPr>
        <a:xfrm>
          <a:off x="0" y="0"/>
          <a:ext cx="0" cy="0"/>
          <a:chOff x="0" y="0"/>
          <a:chExt cx="0" cy="0"/>
        </a:xfrm>
      </p:grpSpPr>
      <p:sp>
        <p:nvSpPr>
          <p:cNvPr id="1216" name="Google Shape;1216;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17" name="Google Shape;1217;p27"/>
          <p:cNvSpPr txBox="1">
            <a:spLocks noGrp="1"/>
          </p:cNvSpPr>
          <p:nvPr>
            <p:ph type="subTitle" idx="1"/>
          </p:nvPr>
        </p:nvSpPr>
        <p:spPr>
          <a:xfrm>
            <a:off x="720000" y="2113784"/>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18" name="Google Shape;1218;p27"/>
          <p:cNvSpPr txBox="1">
            <a:spLocks noGrp="1"/>
          </p:cNvSpPr>
          <p:nvPr>
            <p:ph type="subTitle" idx="2"/>
          </p:nvPr>
        </p:nvSpPr>
        <p:spPr>
          <a:xfrm>
            <a:off x="3469872" y="2113784"/>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19" name="Google Shape;1219;p27"/>
          <p:cNvSpPr txBox="1">
            <a:spLocks noGrp="1"/>
          </p:cNvSpPr>
          <p:nvPr>
            <p:ph type="subTitle" idx="3"/>
          </p:nvPr>
        </p:nvSpPr>
        <p:spPr>
          <a:xfrm>
            <a:off x="720000" y="3859222"/>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0" name="Google Shape;1220;p27"/>
          <p:cNvSpPr txBox="1">
            <a:spLocks noGrp="1"/>
          </p:cNvSpPr>
          <p:nvPr>
            <p:ph type="subTitle" idx="4"/>
          </p:nvPr>
        </p:nvSpPr>
        <p:spPr>
          <a:xfrm>
            <a:off x="3469872" y="3859222"/>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1" name="Google Shape;1221;p27"/>
          <p:cNvSpPr txBox="1">
            <a:spLocks noGrp="1"/>
          </p:cNvSpPr>
          <p:nvPr>
            <p:ph type="subTitle" idx="5"/>
          </p:nvPr>
        </p:nvSpPr>
        <p:spPr>
          <a:xfrm>
            <a:off x="6219751" y="2113784"/>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2" name="Google Shape;1222;p27"/>
          <p:cNvSpPr txBox="1">
            <a:spLocks noGrp="1"/>
          </p:cNvSpPr>
          <p:nvPr>
            <p:ph type="subTitle" idx="6"/>
          </p:nvPr>
        </p:nvSpPr>
        <p:spPr>
          <a:xfrm>
            <a:off x="6219751" y="3859222"/>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3" name="Google Shape;1223;p27"/>
          <p:cNvSpPr txBox="1">
            <a:spLocks noGrp="1"/>
          </p:cNvSpPr>
          <p:nvPr>
            <p:ph type="subTitle" idx="7"/>
          </p:nvPr>
        </p:nvSpPr>
        <p:spPr>
          <a:xfrm>
            <a:off x="720000" y="1787675"/>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224" name="Google Shape;1224;p27"/>
          <p:cNvSpPr txBox="1">
            <a:spLocks noGrp="1"/>
          </p:cNvSpPr>
          <p:nvPr>
            <p:ph type="subTitle" idx="8"/>
          </p:nvPr>
        </p:nvSpPr>
        <p:spPr>
          <a:xfrm>
            <a:off x="3469873" y="1787675"/>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225" name="Google Shape;1225;p27"/>
          <p:cNvSpPr txBox="1">
            <a:spLocks noGrp="1"/>
          </p:cNvSpPr>
          <p:nvPr>
            <p:ph type="subTitle" idx="9"/>
          </p:nvPr>
        </p:nvSpPr>
        <p:spPr>
          <a:xfrm>
            <a:off x="720000" y="3533123"/>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226" name="Google Shape;1226;p27"/>
          <p:cNvSpPr txBox="1">
            <a:spLocks noGrp="1"/>
          </p:cNvSpPr>
          <p:nvPr>
            <p:ph type="subTitle" idx="13"/>
          </p:nvPr>
        </p:nvSpPr>
        <p:spPr>
          <a:xfrm>
            <a:off x="3469873" y="3533123"/>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227" name="Google Shape;1227;p27"/>
          <p:cNvSpPr txBox="1">
            <a:spLocks noGrp="1"/>
          </p:cNvSpPr>
          <p:nvPr>
            <p:ph type="subTitle" idx="14"/>
          </p:nvPr>
        </p:nvSpPr>
        <p:spPr>
          <a:xfrm>
            <a:off x="6219752" y="1787675"/>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228" name="Google Shape;1228;p27"/>
          <p:cNvSpPr txBox="1">
            <a:spLocks noGrp="1"/>
          </p:cNvSpPr>
          <p:nvPr>
            <p:ph type="subTitle" idx="15"/>
          </p:nvPr>
        </p:nvSpPr>
        <p:spPr>
          <a:xfrm>
            <a:off x="6219752" y="3533123"/>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229" name="Google Shape;1229;p27"/>
          <p:cNvGrpSpPr/>
          <p:nvPr/>
        </p:nvGrpSpPr>
        <p:grpSpPr>
          <a:xfrm>
            <a:off x="6102850" y="-1735180"/>
            <a:ext cx="4625025" cy="4171657"/>
            <a:chOff x="6026650" y="-1658980"/>
            <a:chExt cx="4625025" cy="4171657"/>
          </a:xfrm>
        </p:grpSpPr>
        <p:pic>
          <p:nvPicPr>
            <p:cNvPr id="1230" name="Google Shape;1230;p27"/>
            <p:cNvPicPr preferRelativeResize="0"/>
            <p:nvPr/>
          </p:nvPicPr>
          <p:blipFill rotWithShape="1">
            <a:blip r:embed="rId2">
              <a:alphaModFix/>
            </a:blip>
            <a:srcRect l="16960" t="24718" r="7121" b="26177"/>
            <a:stretch/>
          </p:blipFill>
          <p:spPr>
            <a:xfrm>
              <a:off x="7361325" y="-596625"/>
              <a:ext cx="2441950" cy="1863749"/>
            </a:xfrm>
            <a:prstGeom prst="rect">
              <a:avLst/>
            </a:prstGeom>
            <a:noFill/>
            <a:ln>
              <a:noFill/>
            </a:ln>
          </p:spPr>
        </p:pic>
        <p:grpSp>
          <p:nvGrpSpPr>
            <p:cNvPr id="1231" name="Google Shape;1231;p27"/>
            <p:cNvGrpSpPr/>
            <p:nvPr/>
          </p:nvGrpSpPr>
          <p:grpSpPr>
            <a:xfrm rot="-2700000" flipH="1">
              <a:off x="7289785" y="-1246897"/>
              <a:ext cx="2552124" cy="3347490"/>
              <a:chOff x="2976325" y="908175"/>
              <a:chExt cx="4028179" cy="5283555"/>
            </a:xfrm>
          </p:grpSpPr>
          <p:sp>
            <p:nvSpPr>
              <p:cNvPr id="1232" name="Google Shape;1232;p27"/>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7"/>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7"/>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5" name="Google Shape;1235;p27"/>
            <p:cNvGrpSpPr/>
            <p:nvPr/>
          </p:nvGrpSpPr>
          <p:grpSpPr>
            <a:xfrm>
              <a:off x="6026650" y="-49075"/>
              <a:ext cx="803471" cy="494095"/>
              <a:chOff x="6394675" y="-49075"/>
              <a:chExt cx="803471" cy="494095"/>
            </a:xfrm>
          </p:grpSpPr>
          <p:sp>
            <p:nvSpPr>
              <p:cNvPr id="1236" name="Google Shape;1236;p27"/>
              <p:cNvSpPr/>
              <p:nvPr/>
            </p:nvSpPr>
            <p:spPr>
              <a:xfrm>
                <a:off x="6394675" y="0"/>
                <a:ext cx="284119" cy="246048"/>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7"/>
              <p:cNvSpPr/>
              <p:nvPr/>
            </p:nvSpPr>
            <p:spPr>
              <a:xfrm>
                <a:off x="6627600" y="-49075"/>
                <a:ext cx="570546" cy="494095"/>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38" name="Google Shape;1238;p27"/>
          <p:cNvGrpSpPr/>
          <p:nvPr/>
        </p:nvGrpSpPr>
        <p:grpSpPr>
          <a:xfrm>
            <a:off x="-1089100" y="4200325"/>
            <a:ext cx="5368850" cy="1863749"/>
            <a:chOff x="-1089100" y="4200325"/>
            <a:chExt cx="5368850" cy="1863749"/>
          </a:xfrm>
        </p:grpSpPr>
        <p:grpSp>
          <p:nvGrpSpPr>
            <p:cNvPr id="1239" name="Google Shape;1239;p27"/>
            <p:cNvGrpSpPr/>
            <p:nvPr/>
          </p:nvGrpSpPr>
          <p:grpSpPr>
            <a:xfrm>
              <a:off x="-185037" y="4598363"/>
              <a:ext cx="904666" cy="726121"/>
              <a:chOff x="7945225" y="4302000"/>
              <a:chExt cx="904666" cy="726121"/>
            </a:xfrm>
          </p:grpSpPr>
          <p:sp>
            <p:nvSpPr>
              <p:cNvPr id="1240" name="Google Shape;1240;p27"/>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7"/>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7"/>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43" name="Google Shape;1243;p27"/>
            <p:cNvPicPr preferRelativeResize="0"/>
            <p:nvPr/>
          </p:nvPicPr>
          <p:blipFill rotWithShape="1">
            <a:blip r:embed="rId2">
              <a:alphaModFix/>
            </a:blip>
            <a:srcRect l="16960" t="24718" r="7121" b="26177"/>
            <a:stretch/>
          </p:blipFill>
          <p:spPr>
            <a:xfrm>
              <a:off x="1837800" y="4200325"/>
              <a:ext cx="2441950" cy="1863749"/>
            </a:xfrm>
            <a:prstGeom prst="rect">
              <a:avLst/>
            </a:prstGeom>
            <a:noFill/>
            <a:ln>
              <a:noFill/>
            </a:ln>
          </p:spPr>
        </p:pic>
        <p:grpSp>
          <p:nvGrpSpPr>
            <p:cNvPr id="1244" name="Google Shape;1244;p27"/>
            <p:cNvGrpSpPr/>
            <p:nvPr/>
          </p:nvGrpSpPr>
          <p:grpSpPr>
            <a:xfrm rot="-2700000">
              <a:off x="390377" y="4688868"/>
              <a:ext cx="299453" cy="545119"/>
              <a:chOff x="-66426" y="1151064"/>
              <a:chExt cx="299455" cy="545125"/>
            </a:xfrm>
          </p:grpSpPr>
          <p:grpSp>
            <p:nvGrpSpPr>
              <p:cNvPr id="1245" name="Google Shape;1245;p27"/>
              <p:cNvGrpSpPr/>
              <p:nvPr/>
            </p:nvGrpSpPr>
            <p:grpSpPr>
              <a:xfrm>
                <a:off x="-66426" y="1396564"/>
                <a:ext cx="299455" cy="299625"/>
                <a:chOff x="3678700" y="407275"/>
                <a:chExt cx="708100" cy="708500"/>
              </a:xfrm>
            </p:grpSpPr>
            <p:sp>
              <p:nvSpPr>
                <p:cNvPr id="1246" name="Google Shape;1246;p27"/>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7"/>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7"/>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7"/>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7"/>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7"/>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7"/>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3" name="Google Shape;1253;p27"/>
              <p:cNvGrpSpPr/>
              <p:nvPr/>
            </p:nvGrpSpPr>
            <p:grpSpPr>
              <a:xfrm>
                <a:off x="-66426" y="1151064"/>
                <a:ext cx="299455" cy="299625"/>
                <a:chOff x="3678700" y="407275"/>
                <a:chExt cx="708100" cy="708500"/>
              </a:xfrm>
            </p:grpSpPr>
            <p:sp>
              <p:nvSpPr>
                <p:cNvPr id="1254" name="Google Shape;1254;p27"/>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7"/>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7"/>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7"/>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7"/>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7"/>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7"/>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61" name="Google Shape;1261;p27"/>
            <p:cNvGrpSpPr/>
            <p:nvPr/>
          </p:nvGrpSpPr>
          <p:grpSpPr>
            <a:xfrm>
              <a:off x="-1089100" y="4894376"/>
              <a:ext cx="4558967" cy="134100"/>
              <a:chOff x="796100" y="3019701"/>
              <a:chExt cx="4558967" cy="134100"/>
            </a:xfrm>
          </p:grpSpPr>
          <p:sp>
            <p:nvSpPr>
              <p:cNvPr id="1262" name="Google Shape;1262;p27"/>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63" name="Google Shape;1263;p27"/>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264" name="Google Shape;1264;p27"/>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1265"/>
        <p:cNvGrpSpPr/>
        <p:nvPr/>
      </p:nvGrpSpPr>
      <p:grpSpPr>
        <a:xfrm>
          <a:off x="0" y="0"/>
          <a:ext cx="0" cy="0"/>
          <a:chOff x="0" y="0"/>
          <a:chExt cx="0" cy="0"/>
        </a:xfrm>
      </p:grpSpPr>
      <p:sp>
        <p:nvSpPr>
          <p:cNvPr id="1266" name="Google Shape;1266;p28"/>
          <p:cNvSpPr txBox="1">
            <a:spLocks noGrp="1"/>
          </p:cNvSpPr>
          <p:nvPr>
            <p:ph type="title" hasCustomPrompt="1"/>
          </p:nvPr>
        </p:nvSpPr>
        <p:spPr>
          <a:xfrm>
            <a:off x="2358450" y="664988"/>
            <a:ext cx="46968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200">
                <a:latin typeface="Poppins"/>
                <a:ea typeface="Poppins"/>
                <a:cs typeface="Poppins"/>
                <a:sym typeface="Poppins"/>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267" name="Google Shape;1267;p28"/>
          <p:cNvSpPr txBox="1">
            <a:spLocks noGrp="1"/>
          </p:cNvSpPr>
          <p:nvPr>
            <p:ph type="subTitle" idx="1"/>
          </p:nvPr>
        </p:nvSpPr>
        <p:spPr>
          <a:xfrm>
            <a:off x="2358450" y="1282313"/>
            <a:ext cx="4696800" cy="59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PT Sans"/>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268" name="Google Shape;1268;p28"/>
          <p:cNvSpPr txBox="1">
            <a:spLocks noGrp="1"/>
          </p:cNvSpPr>
          <p:nvPr>
            <p:ph type="title" idx="2" hasCustomPrompt="1"/>
          </p:nvPr>
        </p:nvSpPr>
        <p:spPr>
          <a:xfrm>
            <a:off x="2358450" y="2027244"/>
            <a:ext cx="46968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200">
                <a:latin typeface="Poppins"/>
                <a:ea typeface="Poppins"/>
                <a:cs typeface="Poppins"/>
                <a:sym typeface="Poppins"/>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269" name="Google Shape;1269;p28"/>
          <p:cNvSpPr txBox="1">
            <a:spLocks noGrp="1"/>
          </p:cNvSpPr>
          <p:nvPr>
            <p:ph type="subTitle" idx="3"/>
          </p:nvPr>
        </p:nvSpPr>
        <p:spPr>
          <a:xfrm>
            <a:off x="2358450" y="2645558"/>
            <a:ext cx="4696800" cy="59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PT Sans"/>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270" name="Google Shape;1270;p28"/>
          <p:cNvSpPr txBox="1">
            <a:spLocks noGrp="1"/>
          </p:cNvSpPr>
          <p:nvPr>
            <p:ph type="title" idx="4" hasCustomPrompt="1"/>
          </p:nvPr>
        </p:nvSpPr>
        <p:spPr>
          <a:xfrm>
            <a:off x="2358450" y="3390475"/>
            <a:ext cx="46968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200">
                <a:latin typeface="Poppins"/>
                <a:ea typeface="Poppins"/>
                <a:cs typeface="Poppins"/>
                <a:sym typeface="Poppins"/>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271" name="Google Shape;1271;p28"/>
          <p:cNvSpPr txBox="1">
            <a:spLocks noGrp="1"/>
          </p:cNvSpPr>
          <p:nvPr>
            <p:ph type="subTitle" idx="5"/>
          </p:nvPr>
        </p:nvSpPr>
        <p:spPr>
          <a:xfrm>
            <a:off x="2358450" y="4009779"/>
            <a:ext cx="4696800" cy="59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PT Sans"/>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272" name="Google Shape;1272;p28"/>
          <p:cNvSpPr/>
          <p:nvPr/>
        </p:nvSpPr>
        <p:spPr>
          <a:xfrm>
            <a:off x="6751200" y="2645550"/>
            <a:ext cx="2925000" cy="2945400"/>
          </a:xfrm>
          <a:prstGeom prst="ellipse">
            <a:avLst/>
          </a:pr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3" name="Google Shape;1273;p28"/>
          <p:cNvGrpSpPr/>
          <p:nvPr/>
        </p:nvGrpSpPr>
        <p:grpSpPr>
          <a:xfrm rot="5400000">
            <a:off x="8359950" y="-226050"/>
            <a:ext cx="439200" cy="439100"/>
            <a:chOff x="1101075" y="2142375"/>
            <a:chExt cx="439200" cy="439100"/>
          </a:xfrm>
        </p:grpSpPr>
        <p:sp>
          <p:nvSpPr>
            <p:cNvPr id="1274" name="Google Shape;1274;p28"/>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8"/>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6" name="Google Shape;1276;p28"/>
          <p:cNvGrpSpPr/>
          <p:nvPr/>
        </p:nvGrpSpPr>
        <p:grpSpPr>
          <a:xfrm>
            <a:off x="-903250" y="4838101"/>
            <a:ext cx="4558967" cy="134100"/>
            <a:chOff x="796100" y="3019701"/>
            <a:chExt cx="4558967" cy="134100"/>
          </a:xfrm>
        </p:grpSpPr>
        <p:sp>
          <p:nvSpPr>
            <p:cNvPr id="1277" name="Google Shape;1277;p2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78" name="Google Shape;1278;p2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279" name="Google Shape;1279;p2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39"/>
        <p:cNvGrpSpPr/>
        <p:nvPr/>
      </p:nvGrpSpPr>
      <p:grpSpPr>
        <a:xfrm>
          <a:off x="0" y="0"/>
          <a:ext cx="0" cy="0"/>
          <a:chOff x="0" y="0"/>
          <a:chExt cx="0" cy="0"/>
        </a:xfrm>
      </p:grpSpPr>
      <p:grpSp>
        <p:nvGrpSpPr>
          <p:cNvPr id="1340" name="Google Shape;1340;p30"/>
          <p:cNvGrpSpPr/>
          <p:nvPr/>
        </p:nvGrpSpPr>
        <p:grpSpPr>
          <a:xfrm>
            <a:off x="-623241" y="3925887"/>
            <a:ext cx="2833357" cy="1517787"/>
            <a:chOff x="-623241" y="3849687"/>
            <a:chExt cx="2833357" cy="1517787"/>
          </a:xfrm>
        </p:grpSpPr>
        <p:grpSp>
          <p:nvGrpSpPr>
            <p:cNvPr id="1341" name="Google Shape;1341;p30"/>
            <p:cNvGrpSpPr/>
            <p:nvPr/>
          </p:nvGrpSpPr>
          <p:grpSpPr>
            <a:xfrm rot="5400000">
              <a:off x="-879113" y="4155104"/>
              <a:ext cx="1517787" cy="906953"/>
              <a:chOff x="-55500" y="4835979"/>
              <a:chExt cx="1517787" cy="906953"/>
            </a:xfrm>
          </p:grpSpPr>
          <p:sp>
            <p:nvSpPr>
              <p:cNvPr id="1342" name="Google Shape;1342;p30"/>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0"/>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0"/>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0"/>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6" name="Google Shape;1346;p30"/>
            <p:cNvGrpSpPr/>
            <p:nvPr/>
          </p:nvGrpSpPr>
          <p:grpSpPr>
            <a:xfrm>
              <a:off x="-623241" y="3946426"/>
              <a:ext cx="2833357" cy="1421047"/>
              <a:chOff x="-677366" y="4067276"/>
              <a:chExt cx="2833357" cy="1421047"/>
            </a:xfrm>
          </p:grpSpPr>
          <p:sp>
            <p:nvSpPr>
              <p:cNvPr id="1347" name="Google Shape;1347;p30"/>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8" name="Google Shape;1348;p30"/>
              <p:cNvGrpSpPr/>
              <p:nvPr/>
            </p:nvGrpSpPr>
            <p:grpSpPr>
              <a:xfrm>
                <a:off x="317735" y="4614472"/>
                <a:ext cx="161977" cy="161940"/>
                <a:chOff x="1101075" y="2142375"/>
                <a:chExt cx="439200" cy="439100"/>
              </a:xfrm>
            </p:grpSpPr>
            <p:sp>
              <p:nvSpPr>
                <p:cNvPr id="1349" name="Google Shape;1349;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1" name="Google Shape;1351;p30"/>
              <p:cNvGrpSpPr/>
              <p:nvPr/>
            </p:nvGrpSpPr>
            <p:grpSpPr>
              <a:xfrm rot="10800000">
                <a:off x="1700151" y="5032693"/>
                <a:ext cx="161977" cy="161940"/>
                <a:chOff x="1101075" y="2142375"/>
                <a:chExt cx="439200" cy="439100"/>
              </a:xfrm>
            </p:grpSpPr>
            <p:sp>
              <p:nvSpPr>
                <p:cNvPr id="1352" name="Google Shape;1352;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4" name="Google Shape;1354;p30"/>
            <p:cNvSpPr/>
            <p:nvPr/>
          </p:nvSpPr>
          <p:spPr>
            <a:xfrm rot="-5400000">
              <a:off x="289120"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30"/>
          <p:cNvGrpSpPr/>
          <p:nvPr/>
        </p:nvGrpSpPr>
        <p:grpSpPr>
          <a:xfrm>
            <a:off x="6323925" y="-1678249"/>
            <a:ext cx="4189199" cy="3065874"/>
            <a:chOff x="6171525" y="-1678249"/>
            <a:chExt cx="4189199" cy="3065874"/>
          </a:xfrm>
        </p:grpSpPr>
        <p:sp>
          <p:nvSpPr>
            <p:cNvPr id="1356" name="Google Shape;1356;p30"/>
            <p:cNvSpPr/>
            <p:nvPr/>
          </p:nvSpPr>
          <p:spPr>
            <a:xfrm rot="-5400000">
              <a:off x="6808863" y="-808395"/>
              <a:ext cx="1558682"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57" name="Google Shape;1357;p30"/>
            <p:cNvPicPr preferRelativeResize="0"/>
            <p:nvPr/>
          </p:nvPicPr>
          <p:blipFill rotWithShape="1">
            <a:blip r:embed="rId2">
              <a:alphaModFix/>
            </a:blip>
            <a:srcRect l="16960" t="24718" r="7121" b="26177"/>
            <a:stretch/>
          </p:blipFill>
          <p:spPr>
            <a:xfrm>
              <a:off x="6587425" y="-1678249"/>
              <a:ext cx="3773299" cy="2879876"/>
            </a:xfrm>
            <a:prstGeom prst="rect">
              <a:avLst/>
            </a:prstGeom>
            <a:noFill/>
            <a:ln>
              <a:noFill/>
            </a:ln>
          </p:spPr>
        </p:pic>
        <p:sp>
          <p:nvSpPr>
            <p:cNvPr id="1358" name="Google Shape;1358;p30"/>
            <p:cNvSpPr/>
            <p:nvPr/>
          </p:nvSpPr>
          <p:spPr>
            <a:xfrm>
              <a:off x="8292929" y="-80469"/>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9" name="Google Shape;1359;p30"/>
            <p:cNvGrpSpPr/>
            <p:nvPr/>
          </p:nvGrpSpPr>
          <p:grpSpPr>
            <a:xfrm rot="-2700000">
              <a:off x="8302147" y="61289"/>
              <a:ext cx="582044" cy="582419"/>
              <a:chOff x="959750" y="3039275"/>
              <a:chExt cx="582050" cy="582425"/>
            </a:xfrm>
          </p:grpSpPr>
          <p:sp>
            <p:nvSpPr>
              <p:cNvPr id="1360" name="Google Shape;1360;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7" name="Google Shape;1367;p30"/>
            <p:cNvGrpSpPr/>
            <p:nvPr/>
          </p:nvGrpSpPr>
          <p:grpSpPr>
            <a:xfrm rot="-2700000">
              <a:off x="8551447" y="61289"/>
              <a:ext cx="582044" cy="582419"/>
              <a:chOff x="959750" y="3039275"/>
              <a:chExt cx="582050" cy="582425"/>
            </a:xfrm>
          </p:grpSpPr>
          <p:sp>
            <p:nvSpPr>
              <p:cNvPr id="1368" name="Google Shape;1368;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75" name="Google Shape;1375;p30"/>
          <p:cNvGrpSpPr/>
          <p:nvPr/>
        </p:nvGrpSpPr>
        <p:grpSpPr>
          <a:xfrm rot="2700000">
            <a:off x="8945322" y="2352177"/>
            <a:ext cx="439196" cy="439096"/>
            <a:chOff x="1101075" y="2142375"/>
            <a:chExt cx="439200" cy="439100"/>
          </a:xfrm>
        </p:grpSpPr>
        <p:sp>
          <p:nvSpPr>
            <p:cNvPr id="1376" name="Google Shape;1376;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dk2"/>
        </a:solidFill>
        <a:effectLst/>
      </p:bgPr>
    </p:bg>
    <p:spTree>
      <p:nvGrpSpPr>
        <p:cNvPr id="1" name="Shape 1378"/>
        <p:cNvGrpSpPr/>
        <p:nvPr/>
      </p:nvGrpSpPr>
      <p:grpSpPr>
        <a:xfrm>
          <a:off x="0" y="0"/>
          <a:ext cx="0" cy="0"/>
          <a:chOff x="0" y="0"/>
          <a:chExt cx="0" cy="0"/>
        </a:xfrm>
      </p:grpSpPr>
      <p:grpSp>
        <p:nvGrpSpPr>
          <p:cNvPr id="1379" name="Google Shape;1379;p31"/>
          <p:cNvGrpSpPr/>
          <p:nvPr/>
        </p:nvGrpSpPr>
        <p:grpSpPr>
          <a:xfrm>
            <a:off x="8332551" y="-7"/>
            <a:ext cx="2386151" cy="3293873"/>
            <a:chOff x="8256351" y="-7"/>
            <a:chExt cx="2386151" cy="3293873"/>
          </a:xfrm>
        </p:grpSpPr>
        <p:pic>
          <p:nvPicPr>
            <p:cNvPr id="1380" name="Google Shape;1380;p31"/>
            <p:cNvPicPr preferRelativeResize="0"/>
            <p:nvPr/>
          </p:nvPicPr>
          <p:blipFill rotWithShape="1">
            <a:blip r:embed="rId2">
              <a:alphaModFix/>
            </a:blip>
            <a:srcRect l="16960" t="24718" r="7121" b="26177"/>
            <a:stretch/>
          </p:blipFill>
          <p:spPr>
            <a:xfrm rot="5400000">
              <a:off x="7886227" y="537590"/>
              <a:ext cx="3126400" cy="2386151"/>
            </a:xfrm>
            <a:prstGeom prst="rect">
              <a:avLst/>
            </a:prstGeom>
            <a:noFill/>
            <a:ln>
              <a:noFill/>
            </a:ln>
          </p:spPr>
        </p:pic>
        <p:grpSp>
          <p:nvGrpSpPr>
            <p:cNvPr id="1381" name="Google Shape;1381;p31"/>
            <p:cNvGrpSpPr/>
            <p:nvPr/>
          </p:nvGrpSpPr>
          <p:grpSpPr>
            <a:xfrm rot="10800000">
              <a:off x="8452444" y="-7"/>
              <a:ext cx="325154" cy="1788670"/>
              <a:chOff x="8869019" y="-622132"/>
              <a:chExt cx="325154" cy="1788670"/>
            </a:xfrm>
          </p:grpSpPr>
          <p:sp>
            <p:nvSpPr>
              <p:cNvPr id="1382" name="Google Shape;1382;p31"/>
              <p:cNvSpPr/>
              <p:nvPr/>
            </p:nvSpPr>
            <p:spPr>
              <a:xfrm rot="10800000">
                <a:off x="8869019" y="-622132"/>
                <a:ext cx="246869" cy="1703243"/>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3" name="Google Shape;1383;p31"/>
              <p:cNvGrpSpPr/>
              <p:nvPr/>
            </p:nvGrpSpPr>
            <p:grpSpPr>
              <a:xfrm rot="1800062">
                <a:off x="9035610" y="1007995"/>
                <a:ext cx="134040" cy="134009"/>
                <a:chOff x="1101075" y="2142375"/>
                <a:chExt cx="439200" cy="439100"/>
              </a:xfrm>
            </p:grpSpPr>
            <p:sp>
              <p:nvSpPr>
                <p:cNvPr id="1384" name="Google Shape;1384;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386" name="Google Shape;1386;p31"/>
          <p:cNvGrpSpPr/>
          <p:nvPr/>
        </p:nvGrpSpPr>
        <p:grpSpPr>
          <a:xfrm>
            <a:off x="-213525" y="171225"/>
            <a:ext cx="439200" cy="439100"/>
            <a:chOff x="1101075" y="2142375"/>
            <a:chExt cx="439200" cy="439100"/>
          </a:xfrm>
        </p:grpSpPr>
        <p:sp>
          <p:nvSpPr>
            <p:cNvPr id="1387" name="Google Shape;1387;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31"/>
          <p:cNvGrpSpPr/>
          <p:nvPr/>
        </p:nvGrpSpPr>
        <p:grpSpPr>
          <a:xfrm>
            <a:off x="-1262974" y="3161328"/>
            <a:ext cx="4822591" cy="2934500"/>
            <a:chOff x="-1186774" y="3161328"/>
            <a:chExt cx="4822591" cy="2934500"/>
          </a:xfrm>
        </p:grpSpPr>
        <p:pic>
          <p:nvPicPr>
            <p:cNvPr id="1390" name="Google Shape;1390;p31"/>
            <p:cNvPicPr preferRelativeResize="0"/>
            <p:nvPr/>
          </p:nvPicPr>
          <p:blipFill rotWithShape="1">
            <a:blip r:embed="rId2">
              <a:alphaModFix/>
            </a:blip>
            <a:srcRect l="16960" t="24718" r="7121" b="26177"/>
            <a:stretch/>
          </p:blipFill>
          <p:spPr>
            <a:xfrm rot="5400000">
              <a:off x="-1534175" y="3508728"/>
              <a:ext cx="2934500" cy="2239699"/>
            </a:xfrm>
            <a:prstGeom prst="rect">
              <a:avLst/>
            </a:prstGeom>
            <a:noFill/>
            <a:ln>
              <a:noFill/>
            </a:ln>
          </p:spPr>
        </p:pic>
        <p:sp>
          <p:nvSpPr>
            <p:cNvPr id="1391" name="Google Shape;1391;p31"/>
            <p:cNvSpPr/>
            <p:nvPr/>
          </p:nvSpPr>
          <p:spPr>
            <a:xfrm rot="-5400000">
              <a:off x="-184180" y="3596444"/>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2" name="Google Shape;1392;p31"/>
            <p:cNvGrpSpPr/>
            <p:nvPr/>
          </p:nvGrpSpPr>
          <p:grpSpPr>
            <a:xfrm>
              <a:off x="58899" y="4608583"/>
              <a:ext cx="604346" cy="657081"/>
              <a:chOff x="58899" y="4608583"/>
              <a:chExt cx="604346" cy="657081"/>
            </a:xfrm>
          </p:grpSpPr>
          <p:grpSp>
            <p:nvGrpSpPr>
              <p:cNvPr id="1393" name="Google Shape;1393;p31"/>
              <p:cNvGrpSpPr/>
              <p:nvPr/>
            </p:nvGrpSpPr>
            <p:grpSpPr>
              <a:xfrm rot="10800000">
                <a:off x="58899" y="4608583"/>
                <a:ext cx="328346" cy="328531"/>
                <a:chOff x="3678700" y="407275"/>
                <a:chExt cx="708100" cy="708500"/>
              </a:xfrm>
            </p:grpSpPr>
            <p:sp>
              <p:nvSpPr>
                <p:cNvPr id="1394" name="Google Shape;1394;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1" name="Google Shape;1401;p31"/>
              <p:cNvGrpSpPr/>
              <p:nvPr/>
            </p:nvGrpSpPr>
            <p:grpSpPr>
              <a:xfrm rot="10800000">
                <a:off x="334899" y="4608583"/>
                <a:ext cx="328346" cy="328531"/>
                <a:chOff x="3678700" y="407275"/>
                <a:chExt cx="708100" cy="708500"/>
              </a:xfrm>
            </p:grpSpPr>
            <p:sp>
              <p:nvSpPr>
                <p:cNvPr id="1402" name="Google Shape;1402;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9" name="Google Shape;1409;p31"/>
              <p:cNvGrpSpPr/>
              <p:nvPr/>
            </p:nvGrpSpPr>
            <p:grpSpPr>
              <a:xfrm rot="10800000">
                <a:off x="282574" y="4937133"/>
                <a:ext cx="328346" cy="328531"/>
                <a:chOff x="3678700" y="407275"/>
                <a:chExt cx="708100" cy="708500"/>
              </a:xfrm>
            </p:grpSpPr>
            <p:sp>
              <p:nvSpPr>
                <p:cNvPr id="1410" name="Google Shape;1410;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17" name="Google Shape;1417;p31"/>
            <p:cNvGrpSpPr/>
            <p:nvPr/>
          </p:nvGrpSpPr>
          <p:grpSpPr>
            <a:xfrm>
              <a:off x="-923150" y="4796551"/>
              <a:ext cx="4558967" cy="134100"/>
              <a:chOff x="796100" y="3019701"/>
              <a:chExt cx="4558967" cy="134100"/>
            </a:xfrm>
          </p:grpSpPr>
          <p:sp>
            <p:nvSpPr>
              <p:cNvPr id="1418" name="Google Shape;1418;p31"/>
              <p:cNvSpPr/>
              <p:nvPr/>
            </p:nvSpPr>
            <p:spPr>
              <a:xfrm>
                <a:off x="5220967" y="3019701"/>
                <a:ext cx="134100" cy="1341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19" name="Google Shape;1419;p31"/>
              <p:cNvCxnSpPr/>
              <p:nvPr/>
            </p:nvCxnSpPr>
            <p:spPr>
              <a:xfrm>
                <a:off x="796100" y="3086750"/>
                <a:ext cx="4462800" cy="0"/>
              </a:xfrm>
              <a:prstGeom prst="straightConnector1">
                <a:avLst/>
              </a:prstGeom>
              <a:noFill/>
              <a:ln w="9525" cap="flat" cmpd="sng">
                <a:solidFill>
                  <a:schemeClr val="lt1"/>
                </a:solidFill>
                <a:prstDash val="solid"/>
                <a:round/>
                <a:headEnd type="none" w="med" len="med"/>
                <a:tailEnd type="none" w="med" len="med"/>
              </a:ln>
            </p:spPr>
          </p:cxnSp>
          <p:sp>
            <p:nvSpPr>
              <p:cNvPr id="1420" name="Google Shape;1420;p31"/>
              <p:cNvSpPr/>
              <p:nvPr/>
            </p:nvSpPr>
            <p:spPr>
              <a:xfrm>
                <a:off x="5251079" y="3049843"/>
                <a:ext cx="73800" cy="73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42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720000" y="2079325"/>
            <a:ext cx="55980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97" name="Google Shape;97;p3"/>
          <p:cNvSpPr txBox="1">
            <a:spLocks noGrp="1"/>
          </p:cNvSpPr>
          <p:nvPr>
            <p:ph type="title" idx="2" hasCustomPrompt="1"/>
          </p:nvPr>
        </p:nvSpPr>
        <p:spPr>
          <a:xfrm>
            <a:off x="720000" y="1025725"/>
            <a:ext cx="1702500" cy="9936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200">
                <a:latin typeface="Poppins"/>
                <a:ea typeface="Poppins"/>
                <a:cs typeface="Poppins"/>
                <a:sym typeface="Poppins"/>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98" name="Google Shape;98;p3"/>
          <p:cNvSpPr txBox="1">
            <a:spLocks noGrp="1"/>
          </p:cNvSpPr>
          <p:nvPr>
            <p:ph type="subTitle" idx="1"/>
          </p:nvPr>
        </p:nvSpPr>
        <p:spPr>
          <a:xfrm>
            <a:off x="720000" y="3252375"/>
            <a:ext cx="5598000" cy="45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99" name="Google Shape;99;p3"/>
          <p:cNvGrpSpPr/>
          <p:nvPr/>
        </p:nvGrpSpPr>
        <p:grpSpPr>
          <a:xfrm>
            <a:off x="-539206" y="-1717975"/>
            <a:ext cx="4397193" cy="4171657"/>
            <a:chOff x="-494406" y="-1584825"/>
            <a:chExt cx="4397193" cy="4171657"/>
          </a:xfrm>
        </p:grpSpPr>
        <p:grpSp>
          <p:nvGrpSpPr>
            <p:cNvPr id="100" name="Google Shape;100;p3"/>
            <p:cNvGrpSpPr/>
            <p:nvPr/>
          </p:nvGrpSpPr>
          <p:grpSpPr>
            <a:xfrm>
              <a:off x="-494406" y="-252396"/>
              <a:ext cx="1741563" cy="1288563"/>
              <a:chOff x="-494406" y="-252396"/>
              <a:chExt cx="1741563" cy="1288563"/>
            </a:xfrm>
          </p:grpSpPr>
          <p:sp>
            <p:nvSpPr>
              <p:cNvPr id="101" name="Google Shape;101;p3"/>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103;p3"/>
            <p:cNvGrpSpPr/>
            <p:nvPr/>
          </p:nvGrpSpPr>
          <p:grpSpPr>
            <a:xfrm>
              <a:off x="245875" y="-51824"/>
              <a:ext cx="208200" cy="1824700"/>
              <a:chOff x="1040050" y="3812126"/>
              <a:chExt cx="208200" cy="1824700"/>
            </a:xfrm>
          </p:grpSpPr>
          <p:sp>
            <p:nvSpPr>
              <p:cNvPr id="104" name="Google Shape;104;p3"/>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106;p3"/>
            <p:cNvGrpSpPr/>
            <p:nvPr/>
          </p:nvGrpSpPr>
          <p:grpSpPr>
            <a:xfrm>
              <a:off x="441574" y="-36652"/>
              <a:ext cx="699940" cy="478601"/>
              <a:chOff x="39722" y="4349021"/>
              <a:chExt cx="1061964" cy="726143"/>
            </a:xfrm>
          </p:grpSpPr>
          <p:grpSp>
            <p:nvGrpSpPr>
              <p:cNvPr id="107" name="Google Shape;107;p3"/>
              <p:cNvGrpSpPr/>
              <p:nvPr/>
            </p:nvGrpSpPr>
            <p:grpSpPr>
              <a:xfrm rot="2700000">
                <a:off x="140502" y="4460924"/>
                <a:ext cx="524584" cy="502337"/>
                <a:chOff x="1189791" y="-1767331"/>
                <a:chExt cx="904284" cy="865933"/>
              </a:xfrm>
            </p:grpSpPr>
            <p:sp>
              <p:nvSpPr>
                <p:cNvPr id="108" name="Google Shape;10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109;p3"/>
                <p:cNvGrpSpPr/>
                <p:nvPr/>
              </p:nvGrpSpPr>
              <p:grpSpPr>
                <a:xfrm>
                  <a:off x="1232795" y="-1740829"/>
                  <a:ext cx="717621" cy="717392"/>
                  <a:chOff x="1483457" y="3953671"/>
                  <a:chExt cx="717621" cy="717392"/>
                </a:xfrm>
              </p:grpSpPr>
              <p:sp>
                <p:nvSpPr>
                  <p:cNvPr id="110" name="Google Shape;11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5" name="Google Shape;11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3"/>
            <p:cNvGrpSpPr/>
            <p:nvPr/>
          </p:nvGrpSpPr>
          <p:grpSpPr>
            <a:xfrm>
              <a:off x="955673" y="11"/>
              <a:ext cx="592576" cy="405260"/>
              <a:chOff x="39722" y="4349021"/>
              <a:chExt cx="1061964" cy="726143"/>
            </a:xfrm>
          </p:grpSpPr>
          <p:grpSp>
            <p:nvGrpSpPr>
              <p:cNvPr id="117" name="Google Shape;117;p3"/>
              <p:cNvGrpSpPr/>
              <p:nvPr/>
            </p:nvGrpSpPr>
            <p:grpSpPr>
              <a:xfrm rot="2700000">
                <a:off x="140502" y="4460924"/>
                <a:ext cx="524584" cy="502337"/>
                <a:chOff x="1189791" y="-1767331"/>
                <a:chExt cx="904284" cy="865933"/>
              </a:xfrm>
            </p:grpSpPr>
            <p:sp>
              <p:nvSpPr>
                <p:cNvPr id="118" name="Google Shape;11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3"/>
                <p:cNvGrpSpPr/>
                <p:nvPr/>
              </p:nvGrpSpPr>
              <p:grpSpPr>
                <a:xfrm>
                  <a:off x="1232795" y="-1740829"/>
                  <a:ext cx="717621" cy="717392"/>
                  <a:chOff x="1483457" y="3953671"/>
                  <a:chExt cx="717621" cy="717392"/>
                </a:xfrm>
              </p:grpSpPr>
              <p:sp>
                <p:nvSpPr>
                  <p:cNvPr id="120" name="Google Shape;12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3"/>
            <p:cNvGrpSpPr/>
            <p:nvPr/>
          </p:nvGrpSpPr>
          <p:grpSpPr>
            <a:xfrm>
              <a:off x="-1" y="621223"/>
              <a:ext cx="699940" cy="478601"/>
              <a:chOff x="39722" y="4349021"/>
              <a:chExt cx="1061964" cy="726143"/>
            </a:xfrm>
          </p:grpSpPr>
          <p:grpSp>
            <p:nvGrpSpPr>
              <p:cNvPr id="127" name="Google Shape;127;p3"/>
              <p:cNvGrpSpPr/>
              <p:nvPr/>
            </p:nvGrpSpPr>
            <p:grpSpPr>
              <a:xfrm rot="2700000">
                <a:off x="140502" y="4460924"/>
                <a:ext cx="524584" cy="502337"/>
                <a:chOff x="1189791" y="-1767331"/>
                <a:chExt cx="904284" cy="865933"/>
              </a:xfrm>
            </p:grpSpPr>
            <p:sp>
              <p:nvSpPr>
                <p:cNvPr id="128" name="Google Shape;12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 name="Google Shape;129;p3"/>
                <p:cNvGrpSpPr/>
                <p:nvPr/>
              </p:nvGrpSpPr>
              <p:grpSpPr>
                <a:xfrm>
                  <a:off x="1232795" y="-1740829"/>
                  <a:ext cx="717621" cy="717392"/>
                  <a:chOff x="1483457" y="3953671"/>
                  <a:chExt cx="717621" cy="717392"/>
                </a:xfrm>
              </p:grpSpPr>
              <p:sp>
                <p:nvSpPr>
                  <p:cNvPr id="130" name="Google Shape;13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 name="Google Shape;13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 name="Google Shape;136;p3"/>
            <p:cNvGrpSpPr/>
            <p:nvPr/>
          </p:nvGrpSpPr>
          <p:grpSpPr>
            <a:xfrm rot="-8100000">
              <a:off x="540898" y="-1172741"/>
              <a:ext cx="2552124" cy="3347490"/>
              <a:chOff x="2976325" y="908175"/>
              <a:chExt cx="4028179" cy="5283555"/>
            </a:xfrm>
          </p:grpSpPr>
          <p:sp>
            <p:nvSpPr>
              <p:cNvPr id="137" name="Google Shape;137;p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4"/>
        <p:cNvGrpSpPr/>
        <p:nvPr/>
      </p:nvGrpSpPr>
      <p:grpSpPr>
        <a:xfrm>
          <a:off x="0" y="0"/>
          <a:ext cx="0" cy="0"/>
          <a:chOff x="0" y="0"/>
          <a:chExt cx="0" cy="0"/>
        </a:xfrm>
      </p:grpSpPr>
      <p:sp>
        <p:nvSpPr>
          <p:cNvPr id="175" name="Google Shape;175;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6" name="Google Shape;176;p5"/>
          <p:cNvSpPr txBox="1">
            <a:spLocks noGrp="1"/>
          </p:cNvSpPr>
          <p:nvPr>
            <p:ph type="subTitle" idx="1"/>
          </p:nvPr>
        </p:nvSpPr>
        <p:spPr>
          <a:xfrm>
            <a:off x="4999903" y="2372500"/>
            <a:ext cx="2340300" cy="1320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7" name="Google Shape;177;p5"/>
          <p:cNvSpPr txBox="1">
            <a:spLocks noGrp="1"/>
          </p:cNvSpPr>
          <p:nvPr>
            <p:ph type="subTitle" idx="2"/>
          </p:nvPr>
        </p:nvSpPr>
        <p:spPr>
          <a:xfrm>
            <a:off x="1803800" y="2372500"/>
            <a:ext cx="2340300" cy="1320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8" name="Google Shape;178;p5"/>
          <p:cNvSpPr txBox="1">
            <a:spLocks noGrp="1"/>
          </p:cNvSpPr>
          <p:nvPr>
            <p:ph type="subTitle" idx="3"/>
          </p:nvPr>
        </p:nvSpPr>
        <p:spPr>
          <a:xfrm>
            <a:off x="4999908" y="2048488"/>
            <a:ext cx="23403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79" name="Google Shape;179;p5"/>
          <p:cNvSpPr txBox="1">
            <a:spLocks noGrp="1"/>
          </p:cNvSpPr>
          <p:nvPr>
            <p:ph type="subTitle" idx="4"/>
          </p:nvPr>
        </p:nvSpPr>
        <p:spPr>
          <a:xfrm>
            <a:off x="1803800" y="2048488"/>
            <a:ext cx="23403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80" name="Google Shape;180;p5"/>
          <p:cNvGrpSpPr/>
          <p:nvPr/>
        </p:nvGrpSpPr>
        <p:grpSpPr>
          <a:xfrm>
            <a:off x="7579113" y="-890399"/>
            <a:ext cx="2898275" cy="3032950"/>
            <a:chOff x="7198113" y="-890399"/>
            <a:chExt cx="2898275" cy="3032950"/>
          </a:xfrm>
        </p:grpSpPr>
        <p:pic>
          <p:nvPicPr>
            <p:cNvPr id="181" name="Google Shape;181;p5"/>
            <p:cNvPicPr preferRelativeResize="0"/>
            <p:nvPr/>
          </p:nvPicPr>
          <p:blipFill rotWithShape="1">
            <a:blip r:embed="rId2">
              <a:alphaModFix/>
            </a:blip>
            <a:srcRect l="16960" t="24718" r="7121" b="26177"/>
            <a:stretch/>
          </p:blipFill>
          <p:spPr>
            <a:xfrm rot="-5400000">
              <a:off x="7130775" y="-823062"/>
              <a:ext cx="3032950" cy="2898275"/>
            </a:xfrm>
            <a:prstGeom prst="rect">
              <a:avLst/>
            </a:prstGeom>
            <a:noFill/>
            <a:ln>
              <a:noFill/>
            </a:ln>
          </p:spPr>
        </p:pic>
        <p:grpSp>
          <p:nvGrpSpPr>
            <p:cNvPr id="182" name="Google Shape;182;p5"/>
            <p:cNvGrpSpPr/>
            <p:nvPr/>
          </p:nvGrpSpPr>
          <p:grpSpPr>
            <a:xfrm>
              <a:off x="8319318" y="-249682"/>
              <a:ext cx="1460040" cy="1171886"/>
              <a:chOff x="7945225" y="4302000"/>
              <a:chExt cx="904666" cy="726121"/>
            </a:xfrm>
          </p:grpSpPr>
          <p:sp>
            <p:nvSpPr>
              <p:cNvPr id="183" name="Google Shape;183;p5"/>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6" name="Google Shape;186;p5"/>
          <p:cNvGrpSpPr/>
          <p:nvPr/>
        </p:nvGrpSpPr>
        <p:grpSpPr>
          <a:xfrm>
            <a:off x="-613920" y="3693606"/>
            <a:ext cx="2048057" cy="2238804"/>
            <a:chOff x="-461520" y="3617406"/>
            <a:chExt cx="2048057" cy="2238804"/>
          </a:xfrm>
        </p:grpSpPr>
        <p:grpSp>
          <p:nvGrpSpPr>
            <p:cNvPr id="187" name="Google Shape;187;p5"/>
            <p:cNvGrpSpPr/>
            <p:nvPr/>
          </p:nvGrpSpPr>
          <p:grpSpPr>
            <a:xfrm>
              <a:off x="-461520" y="3617406"/>
              <a:ext cx="1916534" cy="2238804"/>
              <a:chOff x="-461520" y="3617406"/>
              <a:chExt cx="1916534" cy="2238804"/>
            </a:xfrm>
          </p:grpSpPr>
          <p:grpSp>
            <p:nvGrpSpPr>
              <p:cNvPr id="188" name="Google Shape;188;p5"/>
              <p:cNvGrpSpPr/>
              <p:nvPr/>
            </p:nvGrpSpPr>
            <p:grpSpPr>
              <a:xfrm flipH="1">
                <a:off x="-461520" y="4010132"/>
                <a:ext cx="1916534" cy="1538287"/>
                <a:chOff x="7945225" y="4302000"/>
                <a:chExt cx="904666" cy="726121"/>
              </a:xfrm>
            </p:grpSpPr>
            <p:sp>
              <p:nvSpPr>
                <p:cNvPr id="189" name="Google Shape;189;p5"/>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192;p5"/>
              <p:cNvGrpSpPr/>
              <p:nvPr/>
            </p:nvGrpSpPr>
            <p:grpSpPr>
              <a:xfrm>
                <a:off x="-309885" y="3617406"/>
                <a:ext cx="1448824" cy="2238804"/>
                <a:chOff x="-309885" y="3617406"/>
                <a:chExt cx="1448824" cy="2238804"/>
              </a:xfrm>
            </p:grpSpPr>
            <p:grpSp>
              <p:nvGrpSpPr>
                <p:cNvPr id="193" name="Google Shape;193;p5"/>
                <p:cNvGrpSpPr/>
                <p:nvPr/>
              </p:nvGrpSpPr>
              <p:grpSpPr>
                <a:xfrm>
                  <a:off x="-277007" y="3870159"/>
                  <a:ext cx="981772" cy="1986051"/>
                  <a:chOff x="-293545" y="3454371"/>
                  <a:chExt cx="981772" cy="1986051"/>
                </a:xfrm>
              </p:grpSpPr>
              <p:sp>
                <p:nvSpPr>
                  <p:cNvPr id="194" name="Google Shape;194;p5"/>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 name="Google Shape;196;p5"/>
                <p:cNvGrpSpPr/>
                <p:nvPr/>
              </p:nvGrpSpPr>
              <p:grpSpPr>
                <a:xfrm>
                  <a:off x="363249" y="4906873"/>
                  <a:ext cx="699940" cy="478601"/>
                  <a:chOff x="39722" y="4349021"/>
                  <a:chExt cx="1061964" cy="726143"/>
                </a:xfrm>
              </p:grpSpPr>
              <p:grpSp>
                <p:nvGrpSpPr>
                  <p:cNvPr id="197" name="Google Shape;197;p5"/>
                  <p:cNvGrpSpPr/>
                  <p:nvPr/>
                </p:nvGrpSpPr>
                <p:grpSpPr>
                  <a:xfrm rot="2700000">
                    <a:off x="140502" y="4460924"/>
                    <a:ext cx="524584" cy="502337"/>
                    <a:chOff x="1189791" y="-1767331"/>
                    <a:chExt cx="904284" cy="865933"/>
                  </a:xfrm>
                </p:grpSpPr>
                <p:sp>
                  <p:nvSpPr>
                    <p:cNvPr id="198" name="Google Shape;198;p5"/>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 name="Google Shape;199;p5"/>
                    <p:cNvGrpSpPr/>
                    <p:nvPr/>
                  </p:nvGrpSpPr>
                  <p:grpSpPr>
                    <a:xfrm>
                      <a:off x="1232795" y="-1740829"/>
                      <a:ext cx="717621" cy="717392"/>
                      <a:chOff x="1483457" y="3953671"/>
                      <a:chExt cx="717621" cy="717392"/>
                    </a:xfrm>
                  </p:grpSpPr>
                  <p:sp>
                    <p:nvSpPr>
                      <p:cNvPr id="200" name="Google Shape;200;p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5" name="Google Shape;205;p5"/>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 name="Google Shape;206;p5"/>
                <p:cNvGrpSpPr/>
                <p:nvPr/>
              </p:nvGrpSpPr>
              <p:grpSpPr>
                <a:xfrm rot="-5400000">
                  <a:off x="-461873" y="3769393"/>
                  <a:ext cx="1351491" cy="1047516"/>
                  <a:chOff x="-2460210" y="2758493"/>
                  <a:chExt cx="1351491" cy="1047516"/>
                </a:xfrm>
              </p:grpSpPr>
              <p:sp>
                <p:nvSpPr>
                  <p:cNvPr id="207" name="Google Shape;207;p5"/>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5"/>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5"/>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5"/>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 name="Google Shape;211;p5"/>
                <p:cNvGrpSpPr/>
                <p:nvPr/>
              </p:nvGrpSpPr>
              <p:grpSpPr>
                <a:xfrm>
                  <a:off x="438999" y="4567398"/>
                  <a:ext cx="699940" cy="478601"/>
                  <a:chOff x="39722" y="4349021"/>
                  <a:chExt cx="1061964" cy="726143"/>
                </a:xfrm>
              </p:grpSpPr>
              <p:grpSp>
                <p:nvGrpSpPr>
                  <p:cNvPr id="212" name="Google Shape;212;p5"/>
                  <p:cNvGrpSpPr/>
                  <p:nvPr/>
                </p:nvGrpSpPr>
                <p:grpSpPr>
                  <a:xfrm rot="2700000">
                    <a:off x="140502" y="4460924"/>
                    <a:ext cx="524584" cy="502337"/>
                    <a:chOff x="1189791" y="-1767331"/>
                    <a:chExt cx="904284" cy="865933"/>
                  </a:xfrm>
                </p:grpSpPr>
                <p:sp>
                  <p:nvSpPr>
                    <p:cNvPr id="213" name="Google Shape;213;p5"/>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 name="Google Shape;214;p5"/>
                    <p:cNvGrpSpPr/>
                    <p:nvPr/>
                  </p:nvGrpSpPr>
                  <p:grpSpPr>
                    <a:xfrm>
                      <a:off x="1232795" y="-1740829"/>
                      <a:ext cx="717621" cy="717392"/>
                      <a:chOff x="1483457" y="3953671"/>
                      <a:chExt cx="717621" cy="717392"/>
                    </a:xfrm>
                  </p:grpSpPr>
                  <p:sp>
                    <p:nvSpPr>
                      <p:cNvPr id="215" name="Google Shape;215;p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0" name="Google Shape;220;p5"/>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 name="Google Shape;221;p5"/>
                <p:cNvGrpSpPr/>
                <p:nvPr/>
              </p:nvGrpSpPr>
              <p:grpSpPr>
                <a:xfrm>
                  <a:off x="-65076" y="4623886"/>
                  <a:ext cx="699940" cy="478601"/>
                  <a:chOff x="39722" y="4349021"/>
                  <a:chExt cx="1061964" cy="726143"/>
                </a:xfrm>
              </p:grpSpPr>
              <p:grpSp>
                <p:nvGrpSpPr>
                  <p:cNvPr id="222" name="Google Shape;222;p5"/>
                  <p:cNvGrpSpPr/>
                  <p:nvPr/>
                </p:nvGrpSpPr>
                <p:grpSpPr>
                  <a:xfrm rot="2700000">
                    <a:off x="140502" y="4460924"/>
                    <a:ext cx="524584" cy="502337"/>
                    <a:chOff x="1189791" y="-1767331"/>
                    <a:chExt cx="904284" cy="865933"/>
                  </a:xfrm>
                </p:grpSpPr>
                <p:sp>
                  <p:nvSpPr>
                    <p:cNvPr id="223" name="Google Shape;223;p5"/>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4" name="Google Shape;224;p5"/>
                    <p:cNvGrpSpPr/>
                    <p:nvPr/>
                  </p:nvGrpSpPr>
                  <p:grpSpPr>
                    <a:xfrm>
                      <a:off x="1232795" y="-1740829"/>
                      <a:ext cx="717621" cy="717392"/>
                      <a:chOff x="1483457" y="3953671"/>
                      <a:chExt cx="717621" cy="717392"/>
                    </a:xfrm>
                  </p:grpSpPr>
                  <p:sp>
                    <p:nvSpPr>
                      <p:cNvPr id="225" name="Google Shape;225;p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0" name="Google Shape;230;p5"/>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31" name="Google Shape;231;p5"/>
            <p:cNvGrpSpPr/>
            <p:nvPr/>
          </p:nvGrpSpPr>
          <p:grpSpPr>
            <a:xfrm rot="5400000">
              <a:off x="1147388" y="4839000"/>
              <a:ext cx="439200" cy="439100"/>
              <a:chOff x="1101075" y="2142375"/>
              <a:chExt cx="439200" cy="439100"/>
            </a:xfrm>
          </p:grpSpPr>
          <p:sp>
            <p:nvSpPr>
              <p:cNvPr id="232" name="Google Shape;232;p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4" name="Google Shape;234;p5"/>
          <p:cNvGrpSpPr/>
          <p:nvPr/>
        </p:nvGrpSpPr>
        <p:grpSpPr>
          <a:xfrm>
            <a:off x="-2352525" y="-402069"/>
            <a:ext cx="5307515" cy="2438355"/>
            <a:chOff x="-2276325" y="-249669"/>
            <a:chExt cx="5307515" cy="2438355"/>
          </a:xfrm>
        </p:grpSpPr>
        <p:grpSp>
          <p:nvGrpSpPr>
            <p:cNvPr id="235" name="Google Shape;235;p5"/>
            <p:cNvGrpSpPr/>
            <p:nvPr/>
          </p:nvGrpSpPr>
          <p:grpSpPr>
            <a:xfrm rot="10800000">
              <a:off x="-1297788" y="-249669"/>
              <a:ext cx="2601921" cy="2438355"/>
              <a:chOff x="7340128" y="2866613"/>
              <a:chExt cx="2439225" cy="2438355"/>
            </a:xfrm>
          </p:grpSpPr>
          <p:sp>
            <p:nvSpPr>
              <p:cNvPr id="236" name="Google Shape;236;p5"/>
              <p:cNvSpPr/>
              <p:nvPr/>
            </p:nvSpPr>
            <p:spPr>
              <a:xfrm rot="2700000" flipH="1">
                <a:off x="8012290" y="2875755"/>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rot="2700000" flipH="1">
                <a:off x="8125398" y="2987994"/>
                <a:ext cx="981794" cy="230783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8" name="Google Shape;238;p5"/>
            <p:cNvSpPr/>
            <p:nvPr/>
          </p:nvSpPr>
          <p:spPr>
            <a:xfrm rot="-5400000">
              <a:off x="1755111" y="-896010"/>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 name="Google Shape;239;p5"/>
            <p:cNvGrpSpPr/>
            <p:nvPr/>
          </p:nvGrpSpPr>
          <p:grpSpPr>
            <a:xfrm>
              <a:off x="-2276325" y="245976"/>
              <a:ext cx="4558967" cy="134100"/>
              <a:chOff x="796100" y="3019701"/>
              <a:chExt cx="4558967" cy="134100"/>
            </a:xfrm>
          </p:grpSpPr>
          <p:sp>
            <p:nvSpPr>
              <p:cNvPr id="240" name="Google Shape;240;p5"/>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1" name="Google Shape;241;p5"/>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242" name="Google Shape;242;p5"/>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3" name="Google Shape;243;p5"/>
          <p:cNvGrpSpPr/>
          <p:nvPr/>
        </p:nvGrpSpPr>
        <p:grpSpPr>
          <a:xfrm>
            <a:off x="6795100" y="3095213"/>
            <a:ext cx="4558967" cy="2438355"/>
            <a:chOff x="6490300" y="2866613"/>
            <a:chExt cx="4558967" cy="2438355"/>
          </a:xfrm>
        </p:grpSpPr>
        <p:grpSp>
          <p:nvGrpSpPr>
            <p:cNvPr id="244" name="Google Shape;244;p5"/>
            <p:cNvGrpSpPr/>
            <p:nvPr/>
          </p:nvGrpSpPr>
          <p:grpSpPr>
            <a:xfrm>
              <a:off x="7340128" y="2866613"/>
              <a:ext cx="2439225" cy="2438355"/>
              <a:chOff x="7340128" y="2866613"/>
              <a:chExt cx="2439225" cy="2438355"/>
            </a:xfrm>
          </p:grpSpPr>
          <p:sp>
            <p:nvSpPr>
              <p:cNvPr id="245" name="Google Shape;245;p5"/>
              <p:cNvSpPr/>
              <p:nvPr/>
            </p:nvSpPr>
            <p:spPr>
              <a:xfrm rot="2700000" flipH="1">
                <a:off x="8012290" y="2875755"/>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rot="2700000" flipH="1">
                <a:off x="8125398" y="2987994"/>
                <a:ext cx="981794" cy="230783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247;p5"/>
            <p:cNvGrpSpPr/>
            <p:nvPr/>
          </p:nvGrpSpPr>
          <p:grpSpPr>
            <a:xfrm rot="10800000">
              <a:off x="6490300" y="4774026"/>
              <a:ext cx="4558967" cy="134100"/>
              <a:chOff x="796100" y="3019701"/>
              <a:chExt cx="4558967" cy="134100"/>
            </a:xfrm>
          </p:grpSpPr>
          <p:sp>
            <p:nvSpPr>
              <p:cNvPr id="248" name="Google Shape;248;p5"/>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9" name="Google Shape;249;p5"/>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250" name="Google Shape;250;p5"/>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1"/>
        <p:cNvGrpSpPr/>
        <p:nvPr/>
      </p:nvGrpSpPr>
      <p:grpSpPr>
        <a:xfrm>
          <a:off x="0" y="0"/>
          <a:ext cx="0" cy="0"/>
          <a:chOff x="0" y="0"/>
          <a:chExt cx="0" cy="0"/>
        </a:xfrm>
      </p:grpSpPr>
      <p:grpSp>
        <p:nvGrpSpPr>
          <p:cNvPr id="252" name="Google Shape;252;p6"/>
          <p:cNvGrpSpPr/>
          <p:nvPr/>
        </p:nvGrpSpPr>
        <p:grpSpPr>
          <a:xfrm rot="-8100000">
            <a:off x="-1629951" y="-1138306"/>
            <a:ext cx="3785189" cy="3043121"/>
            <a:chOff x="7103825" y="-713112"/>
            <a:chExt cx="3785226" cy="3043150"/>
          </a:xfrm>
        </p:grpSpPr>
        <p:sp>
          <p:nvSpPr>
            <p:cNvPr id="253" name="Google Shape;253;p6"/>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54" name="Google Shape;254;p6"/>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sp>
        <p:nvSpPr>
          <p:cNvPr id="255" name="Google Shape;255;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256" name="Google Shape;256;p6"/>
          <p:cNvGrpSpPr/>
          <p:nvPr/>
        </p:nvGrpSpPr>
        <p:grpSpPr>
          <a:xfrm>
            <a:off x="8106279" y="-844413"/>
            <a:ext cx="1791132" cy="2767833"/>
            <a:chOff x="8030079" y="-844413"/>
            <a:chExt cx="1791132" cy="2767833"/>
          </a:xfrm>
        </p:grpSpPr>
        <p:grpSp>
          <p:nvGrpSpPr>
            <p:cNvPr id="257" name="Google Shape;257;p6"/>
            <p:cNvGrpSpPr/>
            <p:nvPr/>
          </p:nvGrpSpPr>
          <p:grpSpPr>
            <a:xfrm rot="10800000">
              <a:off x="8566799" y="-844413"/>
              <a:ext cx="1213764" cy="2455355"/>
              <a:chOff x="-293545" y="3454371"/>
              <a:chExt cx="981772" cy="1986051"/>
            </a:xfrm>
          </p:grpSpPr>
          <p:sp>
            <p:nvSpPr>
              <p:cNvPr id="258" name="Google Shape;258;p6"/>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6"/>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 name="Google Shape;260;p6"/>
            <p:cNvGrpSpPr/>
            <p:nvPr/>
          </p:nvGrpSpPr>
          <p:grpSpPr>
            <a:xfrm rot="10800000">
              <a:off x="8123728" y="-262212"/>
              <a:ext cx="865288" cy="591661"/>
              <a:chOff x="39722" y="4349021"/>
              <a:chExt cx="1061964" cy="726143"/>
            </a:xfrm>
          </p:grpSpPr>
          <p:grpSp>
            <p:nvGrpSpPr>
              <p:cNvPr id="261" name="Google Shape;261;p6"/>
              <p:cNvGrpSpPr/>
              <p:nvPr/>
            </p:nvGrpSpPr>
            <p:grpSpPr>
              <a:xfrm rot="2700000">
                <a:off x="140502" y="4460924"/>
                <a:ext cx="524584" cy="502337"/>
                <a:chOff x="1189791" y="-1767331"/>
                <a:chExt cx="904284" cy="865933"/>
              </a:xfrm>
            </p:grpSpPr>
            <p:sp>
              <p:nvSpPr>
                <p:cNvPr id="262" name="Google Shape;262;p6"/>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3" name="Google Shape;263;p6"/>
                <p:cNvGrpSpPr/>
                <p:nvPr/>
              </p:nvGrpSpPr>
              <p:grpSpPr>
                <a:xfrm>
                  <a:off x="1232795" y="-1740829"/>
                  <a:ext cx="717621" cy="717392"/>
                  <a:chOff x="1483457" y="3953671"/>
                  <a:chExt cx="717621" cy="717392"/>
                </a:xfrm>
              </p:grpSpPr>
              <p:sp>
                <p:nvSpPr>
                  <p:cNvPr id="264" name="Google Shape;264;p6"/>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6"/>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6"/>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6"/>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6"/>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9" name="Google Shape;269;p6"/>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6"/>
            <p:cNvGrpSpPr/>
            <p:nvPr/>
          </p:nvGrpSpPr>
          <p:grpSpPr>
            <a:xfrm rot="5400000">
              <a:off x="8338264" y="440474"/>
              <a:ext cx="1670849" cy="1295044"/>
              <a:chOff x="-2460210" y="2758493"/>
              <a:chExt cx="1351491" cy="1047516"/>
            </a:xfrm>
          </p:grpSpPr>
          <p:sp>
            <p:nvSpPr>
              <p:cNvPr id="271" name="Google Shape;271;p6"/>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6"/>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 name="Google Shape;275;p6"/>
            <p:cNvGrpSpPr/>
            <p:nvPr/>
          </p:nvGrpSpPr>
          <p:grpSpPr>
            <a:xfrm rot="10800000">
              <a:off x="8030079" y="157481"/>
              <a:ext cx="865288" cy="591661"/>
              <a:chOff x="39722" y="4349021"/>
              <a:chExt cx="1061964" cy="726143"/>
            </a:xfrm>
          </p:grpSpPr>
          <p:grpSp>
            <p:nvGrpSpPr>
              <p:cNvPr id="276" name="Google Shape;276;p6"/>
              <p:cNvGrpSpPr/>
              <p:nvPr/>
            </p:nvGrpSpPr>
            <p:grpSpPr>
              <a:xfrm rot="2700000">
                <a:off x="140502" y="4460924"/>
                <a:ext cx="524584" cy="502337"/>
                <a:chOff x="1189791" y="-1767331"/>
                <a:chExt cx="904284" cy="865933"/>
              </a:xfrm>
            </p:grpSpPr>
            <p:sp>
              <p:nvSpPr>
                <p:cNvPr id="277" name="Google Shape;277;p6"/>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8" name="Google Shape;278;p6"/>
                <p:cNvGrpSpPr/>
                <p:nvPr/>
              </p:nvGrpSpPr>
              <p:grpSpPr>
                <a:xfrm>
                  <a:off x="1232795" y="-1740829"/>
                  <a:ext cx="717621" cy="717392"/>
                  <a:chOff x="1483457" y="3953671"/>
                  <a:chExt cx="717621" cy="717392"/>
                </a:xfrm>
              </p:grpSpPr>
              <p:sp>
                <p:nvSpPr>
                  <p:cNvPr id="279" name="Google Shape;279;p6"/>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6"/>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6"/>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6"/>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84" name="Google Shape;284;p6"/>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6"/>
            <p:cNvGrpSpPr/>
            <p:nvPr/>
          </p:nvGrpSpPr>
          <p:grpSpPr>
            <a:xfrm rot="10800000">
              <a:off x="8653266" y="87645"/>
              <a:ext cx="865288" cy="591661"/>
              <a:chOff x="39722" y="4349021"/>
              <a:chExt cx="1061964" cy="726143"/>
            </a:xfrm>
          </p:grpSpPr>
          <p:grpSp>
            <p:nvGrpSpPr>
              <p:cNvPr id="286" name="Google Shape;286;p6"/>
              <p:cNvGrpSpPr/>
              <p:nvPr/>
            </p:nvGrpSpPr>
            <p:grpSpPr>
              <a:xfrm rot="2700000">
                <a:off x="140502" y="4460924"/>
                <a:ext cx="524584" cy="502337"/>
                <a:chOff x="1189791" y="-1767331"/>
                <a:chExt cx="904284" cy="865933"/>
              </a:xfrm>
            </p:grpSpPr>
            <p:sp>
              <p:nvSpPr>
                <p:cNvPr id="287" name="Google Shape;287;p6"/>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8" name="Google Shape;288;p6"/>
                <p:cNvGrpSpPr/>
                <p:nvPr/>
              </p:nvGrpSpPr>
              <p:grpSpPr>
                <a:xfrm>
                  <a:off x="1232795" y="-1740829"/>
                  <a:ext cx="717621" cy="717392"/>
                  <a:chOff x="1483457" y="3953671"/>
                  <a:chExt cx="717621" cy="717392"/>
                </a:xfrm>
              </p:grpSpPr>
              <p:sp>
                <p:nvSpPr>
                  <p:cNvPr id="289" name="Google Shape;289;p6"/>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6"/>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6"/>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4" name="Google Shape;294;p6"/>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5" name="Google Shape;295;p6"/>
          <p:cNvGrpSpPr/>
          <p:nvPr/>
        </p:nvGrpSpPr>
        <p:grpSpPr>
          <a:xfrm>
            <a:off x="-1499000" y="3182553"/>
            <a:ext cx="4558967" cy="3356863"/>
            <a:chOff x="-1422800" y="3106353"/>
            <a:chExt cx="4558967" cy="3356863"/>
          </a:xfrm>
        </p:grpSpPr>
        <p:grpSp>
          <p:nvGrpSpPr>
            <p:cNvPr id="296" name="Google Shape;296;p6"/>
            <p:cNvGrpSpPr/>
            <p:nvPr/>
          </p:nvGrpSpPr>
          <p:grpSpPr>
            <a:xfrm>
              <a:off x="-474664" y="3485331"/>
              <a:ext cx="1472068" cy="2977885"/>
              <a:chOff x="-293545" y="3454371"/>
              <a:chExt cx="981772" cy="1986051"/>
            </a:xfrm>
          </p:grpSpPr>
          <p:sp>
            <p:nvSpPr>
              <p:cNvPr id="297" name="Google Shape;297;p6"/>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6"/>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 name="Google Shape;299;p6"/>
            <p:cNvGrpSpPr/>
            <p:nvPr/>
          </p:nvGrpSpPr>
          <p:grpSpPr>
            <a:xfrm>
              <a:off x="485337" y="5039978"/>
              <a:ext cx="1049539" cy="717647"/>
              <a:chOff x="39722" y="4349021"/>
              <a:chExt cx="1061964" cy="726143"/>
            </a:xfrm>
          </p:grpSpPr>
          <p:grpSp>
            <p:nvGrpSpPr>
              <p:cNvPr id="300" name="Google Shape;300;p6"/>
              <p:cNvGrpSpPr/>
              <p:nvPr/>
            </p:nvGrpSpPr>
            <p:grpSpPr>
              <a:xfrm rot="2700000">
                <a:off x="140502" y="4460924"/>
                <a:ext cx="524584" cy="502337"/>
                <a:chOff x="1189791" y="-1767331"/>
                <a:chExt cx="904284" cy="865933"/>
              </a:xfrm>
            </p:grpSpPr>
            <p:sp>
              <p:nvSpPr>
                <p:cNvPr id="301" name="Google Shape;301;p6"/>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2" name="Google Shape;302;p6"/>
                <p:cNvGrpSpPr/>
                <p:nvPr/>
              </p:nvGrpSpPr>
              <p:grpSpPr>
                <a:xfrm>
                  <a:off x="1232795" y="-1740829"/>
                  <a:ext cx="717621" cy="717392"/>
                  <a:chOff x="1483457" y="3953671"/>
                  <a:chExt cx="717621" cy="717392"/>
                </a:xfrm>
              </p:grpSpPr>
              <p:sp>
                <p:nvSpPr>
                  <p:cNvPr id="303" name="Google Shape;303;p6"/>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6"/>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6"/>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6"/>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6"/>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8" name="Google Shape;308;p6"/>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 name="Google Shape;309;p6"/>
            <p:cNvGrpSpPr/>
            <p:nvPr/>
          </p:nvGrpSpPr>
          <p:grpSpPr>
            <a:xfrm rot="5400000">
              <a:off x="-645364" y="3334243"/>
              <a:ext cx="2026426" cy="1570646"/>
              <a:chOff x="-2460210" y="2758493"/>
              <a:chExt cx="1351491" cy="1047516"/>
            </a:xfrm>
          </p:grpSpPr>
          <p:sp>
            <p:nvSpPr>
              <p:cNvPr id="310" name="Google Shape;310;p6"/>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6"/>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6"/>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6"/>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 name="Google Shape;314;p6"/>
            <p:cNvGrpSpPr/>
            <p:nvPr/>
          </p:nvGrpSpPr>
          <p:grpSpPr>
            <a:xfrm>
              <a:off x="598917" y="4530969"/>
              <a:ext cx="1049539" cy="717647"/>
              <a:chOff x="39722" y="4349021"/>
              <a:chExt cx="1061964" cy="726143"/>
            </a:xfrm>
          </p:grpSpPr>
          <p:grpSp>
            <p:nvGrpSpPr>
              <p:cNvPr id="315" name="Google Shape;315;p6"/>
              <p:cNvGrpSpPr/>
              <p:nvPr/>
            </p:nvGrpSpPr>
            <p:grpSpPr>
              <a:xfrm rot="2700000">
                <a:off x="140502" y="4460924"/>
                <a:ext cx="524584" cy="502337"/>
                <a:chOff x="1189791" y="-1767331"/>
                <a:chExt cx="904284" cy="865933"/>
              </a:xfrm>
            </p:grpSpPr>
            <p:sp>
              <p:nvSpPr>
                <p:cNvPr id="316" name="Google Shape;316;p6"/>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7" name="Google Shape;317;p6"/>
                <p:cNvGrpSpPr/>
                <p:nvPr/>
              </p:nvGrpSpPr>
              <p:grpSpPr>
                <a:xfrm>
                  <a:off x="1232795" y="-1740829"/>
                  <a:ext cx="717621" cy="717392"/>
                  <a:chOff x="1483457" y="3953671"/>
                  <a:chExt cx="717621" cy="717392"/>
                </a:xfrm>
              </p:grpSpPr>
              <p:sp>
                <p:nvSpPr>
                  <p:cNvPr id="318" name="Google Shape;318;p6"/>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6"/>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6"/>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6"/>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6"/>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23" name="Google Shape;323;p6"/>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 name="Google Shape;324;p6"/>
            <p:cNvGrpSpPr/>
            <p:nvPr/>
          </p:nvGrpSpPr>
          <p:grpSpPr>
            <a:xfrm>
              <a:off x="-156893" y="4615667"/>
              <a:ext cx="1049539" cy="717647"/>
              <a:chOff x="39722" y="4349021"/>
              <a:chExt cx="1061964" cy="726143"/>
            </a:xfrm>
          </p:grpSpPr>
          <p:grpSp>
            <p:nvGrpSpPr>
              <p:cNvPr id="325" name="Google Shape;325;p6"/>
              <p:cNvGrpSpPr/>
              <p:nvPr/>
            </p:nvGrpSpPr>
            <p:grpSpPr>
              <a:xfrm rot="2700000">
                <a:off x="140502" y="4460924"/>
                <a:ext cx="524584" cy="502337"/>
                <a:chOff x="1189791" y="-1767331"/>
                <a:chExt cx="904284" cy="865933"/>
              </a:xfrm>
            </p:grpSpPr>
            <p:sp>
              <p:nvSpPr>
                <p:cNvPr id="326" name="Google Shape;326;p6"/>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 name="Google Shape;327;p6"/>
                <p:cNvGrpSpPr/>
                <p:nvPr/>
              </p:nvGrpSpPr>
              <p:grpSpPr>
                <a:xfrm>
                  <a:off x="1232795" y="-1740829"/>
                  <a:ext cx="717621" cy="717392"/>
                  <a:chOff x="1483457" y="3953671"/>
                  <a:chExt cx="717621" cy="717392"/>
                </a:xfrm>
              </p:grpSpPr>
              <p:sp>
                <p:nvSpPr>
                  <p:cNvPr id="328" name="Google Shape;328;p6"/>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6"/>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6"/>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6"/>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6"/>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3" name="Google Shape;333;p6"/>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4" name="Google Shape;334;p6"/>
            <p:cNvGrpSpPr/>
            <p:nvPr/>
          </p:nvGrpSpPr>
          <p:grpSpPr>
            <a:xfrm>
              <a:off x="-1422800" y="4822751"/>
              <a:ext cx="4558967" cy="134100"/>
              <a:chOff x="796100" y="3019701"/>
              <a:chExt cx="4558967" cy="134100"/>
            </a:xfrm>
          </p:grpSpPr>
          <p:sp>
            <p:nvSpPr>
              <p:cNvPr id="335" name="Google Shape;335;p6"/>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6" name="Google Shape;336;p6"/>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337" name="Google Shape;337;p6"/>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8"/>
        <p:cNvGrpSpPr/>
        <p:nvPr/>
      </p:nvGrpSpPr>
      <p:grpSpPr>
        <a:xfrm>
          <a:off x="0" y="0"/>
          <a:ext cx="0" cy="0"/>
          <a:chOff x="0" y="0"/>
          <a:chExt cx="0" cy="0"/>
        </a:xfrm>
      </p:grpSpPr>
      <p:sp>
        <p:nvSpPr>
          <p:cNvPr id="339" name="Google Shape;339;p7"/>
          <p:cNvSpPr txBox="1">
            <a:spLocks noGrp="1"/>
          </p:cNvSpPr>
          <p:nvPr>
            <p:ph type="subTitle" idx="1"/>
          </p:nvPr>
        </p:nvSpPr>
        <p:spPr>
          <a:xfrm>
            <a:off x="713225" y="1160775"/>
            <a:ext cx="7710900" cy="3455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AutoNum type="arabicPeriod"/>
              <a:defRPr sz="1400"/>
            </a:lvl1pPr>
            <a:lvl2pPr lvl="1" rtl="0">
              <a:lnSpc>
                <a:spcPct val="100000"/>
              </a:lnSpc>
              <a:spcBef>
                <a:spcPts val="0"/>
              </a:spcBef>
              <a:spcAft>
                <a:spcPts val="0"/>
              </a:spcAft>
              <a:buClr>
                <a:srgbClr val="999999"/>
              </a:buClr>
              <a:buSzPts val="800"/>
              <a:buFont typeface="Open Sans"/>
              <a:buAutoNum type="alphaLcPeriod"/>
              <a:defRPr/>
            </a:lvl2pPr>
            <a:lvl3pPr lvl="2" rtl="0">
              <a:lnSpc>
                <a:spcPct val="100000"/>
              </a:lnSpc>
              <a:spcBef>
                <a:spcPts val="0"/>
              </a:spcBef>
              <a:spcAft>
                <a:spcPts val="0"/>
              </a:spcAft>
              <a:buClr>
                <a:srgbClr val="999999"/>
              </a:buClr>
              <a:buSzPts val="800"/>
              <a:buFont typeface="Open Sans"/>
              <a:buAutoNum type="romanLcPeriod"/>
              <a:defRPr/>
            </a:lvl3pPr>
            <a:lvl4pPr lvl="3" rtl="0">
              <a:lnSpc>
                <a:spcPct val="100000"/>
              </a:lnSpc>
              <a:spcBef>
                <a:spcPts val="0"/>
              </a:spcBef>
              <a:spcAft>
                <a:spcPts val="0"/>
              </a:spcAft>
              <a:buClr>
                <a:srgbClr val="999999"/>
              </a:buClr>
              <a:buSzPts val="800"/>
              <a:buFont typeface="Open Sans"/>
              <a:buAutoNum type="arabicPeriod"/>
              <a:defRPr/>
            </a:lvl4pPr>
            <a:lvl5pPr lvl="4" rtl="0">
              <a:lnSpc>
                <a:spcPct val="100000"/>
              </a:lnSpc>
              <a:spcBef>
                <a:spcPts val="0"/>
              </a:spcBef>
              <a:spcAft>
                <a:spcPts val="0"/>
              </a:spcAft>
              <a:buClr>
                <a:srgbClr val="999999"/>
              </a:buClr>
              <a:buSzPts val="1200"/>
              <a:buFont typeface="Open Sans"/>
              <a:buAutoNum type="alphaLcPeriod"/>
              <a:defRPr/>
            </a:lvl5pPr>
            <a:lvl6pPr lvl="5" rtl="0">
              <a:lnSpc>
                <a:spcPct val="100000"/>
              </a:lnSpc>
              <a:spcBef>
                <a:spcPts val="0"/>
              </a:spcBef>
              <a:spcAft>
                <a:spcPts val="0"/>
              </a:spcAft>
              <a:buClr>
                <a:srgbClr val="999999"/>
              </a:buClr>
              <a:buSzPts val="1200"/>
              <a:buFont typeface="Open Sans"/>
              <a:buAutoNum type="romanLcPeriod"/>
              <a:defRPr/>
            </a:lvl6pPr>
            <a:lvl7pPr lvl="6" rtl="0">
              <a:lnSpc>
                <a:spcPct val="100000"/>
              </a:lnSpc>
              <a:spcBef>
                <a:spcPts val="0"/>
              </a:spcBef>
              <a:spcAft>
                <a:spcPts val="0"/>
              </a:spcAft>
              <a:buClr>
                <a:srgbClr val="999999"/>
              </a:buClr>
              <a:buSzPts val="700"/>
              <a:buFont typeface="Open Sans"/>
              <a:buAutoNum type="arabicPeriod"/>
              <a:defRPr/>
            </a:lvl7pPr>
            <a:lvl8pPr lvl="7" rtl="0">
              <a:lnSpc>
                <a:spcPct val="100000"/>
              </a:lnSpc>
              <a:spcBef>
                <a:spcPts val="0"/>
              </a:spcBef>
              <a:spcAft>
                <a:spcPts val="0"/>
              </a:spcAft>
              <a:buClr>
                <a:srgbClr val="999999"/>
              </a:buClr>
              <a:buSzPts val="700"/>
              <a:buFont typeface="Open Sans"/>
              <a:buAutoNum type="alphaLcPeriod"/>
              <a:defRPr/>
            </a:lvl8pPr>
            <a:lvl9pPr lvl="8" rtl="0">
              <a:lnSpc>
                <a:spcPct val="100000"/>
              </a:lnSpc>
              <a:spcBef>
                <a:spcPts val="0"/>
              </a:spcBef>
              <a:spcAft>
                <a:spcPts val="0"/>
              </a:spcAft>
              <a:buClr>
                <a:srgbClr val="999999"/>
              </a:buClr>
              <a:buSzPts val="600"/>
              <a:buFont typeface="Open Sans"/>
              <a:buAutoNum type="romanLcPeriod"/>
              <a:defRPr/>
            </a:lvl9pPr>
          </a:lstStyle>
          <a:p>
            <a:endParaRPr/>
          </a:p>
        </p:txBody>
      </p:sp>
      <p:sp>
        <p:nvSpPr>
          <p:cNvPr id="340" name="Google Shape;340;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341" name="Google Shape;341;p7"/>
          <p:cNvGrpSpPr/>
          <p:nvPr/>
        </p:nvGrpSpPr>
        <p:grpSpPr>
          <a:xfrm>
            <a:off x="8934675" y="3943438"/>
            <a:ext cx="439200" cy="439100"/>
            <a:chOff x="1101075" y="2142375"/>
            <a:chExt cx="439200" cy="439100"/>
          </a:xfrm>
        </p:grpSpPr>
        <p:sp>
          <p:nvSpPr>
            <p:cNvPr id="342" name="Google Shape;342;p7"/>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 name="Google Shape;344;p7"/>
          <p:cNvGrpSpPr/>
          <p:nvPr/>
        </p:nvGrpSpPr>
        <p:grpSpPr>
          <a:xfrm>
            <a:off x="5481594" y="-3117615"/>
            <a:ext cx="5954334" cy="6142759"/>
            <a:chOff x="5329194" y="-2965215"/>
            <a:chExt cx="5954334" cy="6142759"/>
          </a:xfrm>
        </p:grpSpPr>
        <p:sp>
          <p:nvSpPr>
            <p:cNvPr id="345" name="Google Shape;345;p7"/>
            <p:cNvSpPr/>
            <p:nvPr/>
          </p:nvSpPr>
          <p:spPr>
            <a:xfrm rot="-2700000">
              <a:off x="6677338" y="-2306933"/>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rot="-2700000">
              <a:off x="6782013" y="-2600033"/>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7" name="Google Shape;347;p7"/>
            <p:cNvGrpSpPr/>
            <p:nvPr/>
          </p:nvGrpSpPr>
          <p:grpSpPr>
            <a:xfrm rot="10800000">
              <a:off x="5710125" y="185651"/>
              <a:ext cx="4558967" cy="134100"/>
              <a:chOff x="796100" y="3019701"/>
              <a:chExt cx="4558967" cy="134100"/>
            </a:xfrm>
          </p:grpSpPr>
          <p:sp>
            <p:nvSpPr>
              <p:cNvPr id="348" name="Google Shape;348;p7"/>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9" name="Google Shape;349;p7"/>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350" name="Google Shape;350;p7"/>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51" name="Google Shape;351;p7"/>
          <p:cNvGrpSpPr/>
          <p:nvPr/>
        </p:nvGrpSpPr>
        <p:grpSpPr>
          <a:xfrm flipH="1">
            <a:off x="-503516" y="3986929"/>
            <a:ext cx="5249359" cy="2992224"/>
            <a:chOff x="-258616" y="3430829"/>
            <a:chExt cx="5249359" cy="2992224"/>
          </a:xfrm>
        </p:grpSpPr>
        <p:pic>
          <p:nvPicPr>
            <p:cNvPr id="352" name="Google Shape;352;p7"/>
            <p:cNvPicPr preferRelativeResize="0"/>
            <p:nvPr/>
          </p:nvPicPr>
          <p:blipFill rotWithShape="1">
            <a:blip r:embed="rId2">
              <a:alphaModFix/>
            </a:blip>
            <a:srcRect l="16960" t="24718" r="7121" b="26177"/>
            <a:stretch/>
          </p:blipFill>
          <p:spPr>
            <a:xfrm>
              <a:off x="1070243" y="3430829"/>
              <a:ext cx="3920501" cy="2992224"/>
            </a:xfrm>
            <a:prstGeom prst="rect">
              <a:avLst/>
            </a:prstGeom>
            <a:noFill/>
            <a:ln>
              <a:noFill/>
            </a:ln>
          </p:spPr>
        </p:pic>
        <p:sp>
          <p:nvSpPr>
            <p:cNvPr id="353" name="Google Shape;353;p7"/>
            <p:cNvSpPr/>
            <p:nvPr/>
          </p:nvSpPr>
          <p:spPr>
            <a:xfrm>
              <a:off x="363250" y="46677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7"/>
            <p:cNvSpPr/>
            <p:nvPr/>
          </p:nvSpPr>
          <p:spPr>
            <a:xfrm>
              <a:off x="941424" y="47243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a:off x="820562" y="49581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1299000" y="4608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rot="5400000">
              <a:off x="447539" y="31337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8" name="Google Shape;358;p7"/>
            <p:cNvGrpSpPr/>
            <p:nvPr/>
          </p:nvGrpSpPr>
          <p:grpSpPr>
            <a:xfrm>
              <a:off x="736485" y="4387072"/>
              <a:ext cx="161977" cy="161940"/>
              <a:chOff x="1101075" y="2142375"/>
              <a:chExt cx="439200" cy="439100"/>
            </a:xfrm>
          </p:grpSpPr>
          <p:sp>
            <p:nvSpPr>
              <p:cNvPr id="359" name="Google Shape;359;p7"/>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 name="Google Shape;361;p7"/>
            <p:cNvGrpSpPr/>
            <p:nvPr/>
          </p:nvGrpSpPr>
          <p:grpSpPr>
            <a:xfrm rot="10800000">
              <a:off x="2118901" y="4805293"/>
              <a:ext cx="161977" cy="161940"/>
              <a:chOff x="1101075" y="2142375"/>
              <a:chExt cx="439200" cy="439100"/>
            </a:xfrm>
          </p:grpSpPr>
          <p:sp>
            <p:nvSpPr>
              <p:cNvPr id="362" name="Google Shape;362;p7"/>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7"/>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4"/>
        <p:cNvGrpSpPr/>
        <p:nvPr/>
      </p:nvGrpSpPr>
      <p:grpSpPr>
        <a:xfrm>
          <a:off x="0" y="0"/>
          <a:ext cx="0" cy="0"/>
          <a:chOff x="0" y="0"/>
          <a:chExt cx="0" cy="0"/>
        </a:xfrm>
      </p:grpSpPr>
      <p:sp>
        <p:nvSpPr>
          <p:cNvPr id="365" name="Google Shape;365;p8"/>
          <p:cNvSpPr txBox="1">
            <a:spLocks noGrp="1"/>
          </p:cNvSpPr>
          <p:nvPr>
            <p:ph type="title"/>
          </p:nvPr>
        </p:nvSpPr>
        <p:spPr>
          <a:xfrm>
            <a:off x="713225" y="2122600"/>
            <a:ext cx="7297500" cy="9102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366" name="Google Shape;366;p8"/>
          <p:cNvGrpSpPr/>
          <p:nvPr/>
        </p:nvGrpSpPr>
        <p:grpSpPr>
          <a:xfrm>
            <a:off x="6475811" y="-1541623"/>
            <a:ext cx="2583360" cy="2409685"/>
            <a:chOff x="6475811" y="-1541623"/>
            <a:chExt cx="2583360" cy="2409685"/>
          </a:xfrm>
        </p:grpSpPr>
        <p:grpSp>
          <p:nvGrpSpPr>
            <p:cNvPr id="367" name="Google Shape;367;p8"/>
            <p:cNvGrpSpPr/>
            <p:nvPr/>
          </p:nvGrpSpPr>
          <p:grpSpPr>
            <a:xfrm rot="-5400000">
              <a:off x="5879041" y="-944853"/>
              <a:ext cx="2133442" cy="939904"/>
              <a:chOff x="-149984" y="3754784"/>
              <a:chExt cx="2133442" cy="939904"/>
            </a:xfrm>
          </p:grpSpPr>
          <p:sp>
            <p:nvSpPr>
              <p:cNvPr id="368" name="Google Shape;368;p8"/>
              <p:cNvSpPr/>
              <p:nvPr/>
            </p:nvSpPr>
            <p:spPr>
              <a:xfrm rot="5400000">
                <a:off x="707379" y="3056155"/>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rot="5400000">
                <a:off x="391825" y="3465468"/>
                <a:ext cx="687411" cy="1771028"/>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8"/>
            <p:cNvSpPr/>
            <p:nvPr/>
          </p:nvSpPr>
          <p:spPr>
            <a:xfrm rot="5400000">
              <a:off x="7783092" y="-770470"/>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8"/>
            <p:cNvSpPr/>
            <p:nvPr/>
          </p:nvSpPr>
          <p:spPr>
            <a:xfrm rot="5400000">
              <a:off x="7617537" y="-361157"/>
              <a:ext cx="687411" cy="1771028"/>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2" name="Google Shape;372;p8"/>
            <p:cNvGrpSpPr/>
            <p:nvPr/>
          </p:nvGrpSpPr>
          <p:grpSpPr>
            <a:xfrm>
              <a:off x="7741638" y="-258450"/>
              <a:ext cx="439200" cy="439100"/>
              <a:chOff x="1101075" y="2142375"/>
              <a:chExt cx="439200" cy="439100"/>
            </a:xfrm>
          </p:grpSpPr>
          <p:sp>
            <p:nvSpPr>
              <p:cNvPr id="373" name="Google Shape;373;p8"/>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8"/>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5"/>
        <p:cNvGrpSpPr/>
        <p:nvPr/>
      </p:nvGrpSpPr>
      <p:grpSpPr>
        <a:xfrm>
          <a:off x="0" y="0"/>
          <a:ext cx="0" cy="0"/>
          <a:chOff x="0" y="0"/>
          <a:chExt cx="0" cy="0"/>
        </a:xfrm>
      </p:grpSpPr>
      <p:sp>
        <p:nvSpPr>
          <p:cNvPr id="376" name="Google Shape;376;p9"/>
          <p:cNvSpPr txBox="1">
            <a:spLocks noGrp="1"/>
          </p:cNvSpPr>
          <p:nvPr>
            <p:ph type="title"/>
          </p:nvPr>
        </p:nvSpPr>
        <p:spPr>
          <a:xfrm>
            <a:off x="720000" y="919750"/>
            <a:ext cx="3145200" cy="140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77" name="Google Shape;377;p9"/>
          <p:cNvSpPr txBox="1">
            <a:spLocks noGrp="1"/>
          </p:cNvSpPr>
          <p:nvPr>
            <p:ph type="subTitle" idx="1"/>
          </p:nvPr>
        </p:nvSpPr>
        <p:spPr>
          <a:xfrm>
            <a:off x="720000" y="2628350"/>
            <a:ext cx="3145200" cy="1595400"/>
          </a:xfrm>
          <a:prstGeom prst="rect">
            <a:avLst/>
          </a:prstGeom>
        </p:spPr>
        <p:txBody>
          <a:bodyPr spcFirstLastPara="1" wrap="square" lIns="91425" tIns="91425" rIns="91425" bIns="91425" anchor="t" anchorCtr="0">
            <a:noAutofit/>
          </a:bodyPr>
          <a:lstStyle>
            <a:lvl1pPr lvl="0" rtl="0">
              <a:spcBef>
                <a:spcPts val="0"/>
              </a:spcBef>
              <a:spcAft>
                <a:spcPts val="0"/>
              </a:spcAft>
              <a:buSzPts val="800"/>
              <a:buFont typeface="Open Sans"/>
              <a:buChar char="●"/>
              <a:defRPr/>
            </a:lvl1pPr>
            <a:lvl2pPr lvl="1" algn="ctr" rtl="0">
              <a:lnSpc>
                <a:spcPct val="100000"/>
              </a:lnSpc>
              <a:spcBef>
                <a:spcPts val="0"/>
              </a:spcBef>
              <a:spcAft>
                <a:spcPts val="0"/>
              </a:spcAft>
              <a:buSzPts val="800"/>
              <a:buFont typeface="Open Sans"/>
              <a:buChar char="○"/>
              <a:defRPr/>
            </a:lvl2pPr>
            <a:lvl3pPr lvl="2" algn="ctr" rtl="0">
              <a:lnSpc>
                <a:spcPct val="100000"/>
              </a:lnSpc>
              <a:spcBef>
                <a:spcPts val="0"/>
              </a:spcBef>
              <a:spcAft>
                <a:spcPts val="0"/>
              </a:spcAft>
              <a:buSzPts val="800"/>
              <a:buFont typeface="Open Sans"/>
              <a:buChar char="■"/>
              <a:defRPr/>
            </a:lvl3pPr>
            <a:lvl4pPr lvl="3" algn="ctr" rtl="0">
              <a:lnSpc>
                <a:spcPct val="100000"/>
              </a:lnSpc>
              <a:spcBef>
                <a:spcPts val="0"/>
              </a:spcBef>
              <a:spcAft>
                <a:spcPts val="0"/>
              </a:spcAft>
              <a:buSzPts val="800"/>
              <a:buFont typeface="Open Sans"/>
              <a:buChar char="●"/>
              <a:defRPr/>
            </a:lvl4pPr>
            <a:lvl5pPr lvl="4" algn="ctr" rtl="0">
              <a:lnSpc>
                <a:spcPct val="100000"/>
              </a:lnSpc>
              <a:spcBef>
                <a:spcPts val="0"/>
              </a:spcBef>
              <a:spcAft>
                <a:spcPts val="0"/>
              </a:spcAft>
              <a:buSzPts val="1200"/>
              <a:buFont typeface="Open Sans"/>
              <a:buChar char="○"/>
              <a:defRPr/>
            </a:lvl5pPr>
            <a:lvl6pPr lvl="5" algn="ctr" rtl="0">
              <a:lnSpc>
                <a:spcPct val="100000"/>
              </a:lnSpc>
              <a:spcBef>
                <a:spcPts val="0"/>
              </a:spcBef>
              <a:spcAft>
                <a:spcPts val="0"/>
              </a:spcAft>
              <a:buSzPts val="1200"/>
              <a:buFont typeface="Open Sans"/>
              <a:buChar char="■"/>
              <a:defRPr/>
            </a:lvl6pPr>
            <a:lvl7pPr lvl="6" algn="ctr" rtl="0">
              <a:lnSpc>
                <a:spcPct val="100000"/>
              </a:lnSpc>
              <a:spcBef>
                <a:spcPts val="0"/>
              </a:spcBef>
              <a:spcAft>
                <a:spcPts val="0"/>
              </a:spcAft>
              <a:buSzPts val="700"/>
              <a:buFont typeface="Open Sans"/>
              <a:buChar char="●"/>
              <a:defRPr/>
            </a:lvl7pPr>
            <a:lvl8pPr lvl="7" algn="ctr" rtl="0">
              <a:lnSpc>
                <a:spcPct val="100000"/>
              </a:lnSpc>
              <a:spcBef>
                <a:spcPts val="0"/>
              </a:spcBef>
              <a:spcAft>
                <a:spcPts val="0"/>
              </a:spcAft>
              <a:buSzPts val="700"/>
              <a:buFont typeface="Open Sans"/>
              <a:buChar char="○"/>
              <a:defRPr/>
            </a:lvl8pPr>
            <a:lvl9pPr lvl="8" algn="ctr" rtl="0">
              <a:lnSpc>
                <a:spcPct val="100000"/>
              </a:lnSpc>
              <a:spcBef>
                <a:spcPts val="0"/>
              </a:spcBef>
              <a:spcAft>
                <a:spcPts val="0"/>
              </a:spcAft>
              <a:buSzPts val="600"/>
              <a:buFont typeface="Open Sans"/>
              <a:buChar char="■"/>
              <a:defRPr/>
            </a:lvl9pPr>
          </a:lstStyle>
          <a:p>
            <a:endParaRPr/>
          </a:p>
        </p:txBody>
      </p:sp>
      <p:sp>
        <p:nvSpPr>
          <p:cNvPr id="378" name="Google Shape;378;p9"/>
          <p:cNvSpPr>
            <a:spLocks noGrp="1"/>
          </p:cNvSpPr>
          <p:nvPr>
            <p:ph type="pic" idx="2"/>
          </p:nvPr>
        </p:nvSpPr>
        <p:spPr>
          <a:xfrm>
            <a:off x="4135800" y="539500"/>
            <a:ext cx="4295100" cy="4069200"/>
          </a:xfrm>
          <a:prstGeom prst="snip1Rect">
            <a:avLst>
              <a:gd name="adj" fmla="val 16667"/>
            </a:avLst>
          </a:prstGeom>
          <a:noFill/>
          <a:ln>
            <a:noFill/>
          </a:ln>
        </p:spPr>
      </p:sp>
      <p:grpSp>
        <p:nvGrpSpPr>
          <p:cNvPr id="379" name="Google Shape;379;p9"/>
          <p:cNvGrpSpPr/>
          <p:nvPr/>
        </p:nvGrpSpPr>
        <p:grpSpPr>
          <a:xfrm>
            <a:off x="-2393465" y="-1635538"/>
            <a:ext cx="4710415" cy="5344655"/>
            <a:chOff x="-2317265" y="-1559338"/>
            <a:chExt cx="4710415" cy="5344655"/>
          </a:xfrm>
        </p:grpSpPr>
        <p:pic>
          <p:nvPicPr>
            <p:cNvPr id="380" name="Google Shape;380;p9"/>
            <p:cNvPicPr preferRelativeResize="0"/>
            <p:nvPr/>
          </p:nvPicPr>
          <p:blipFill rotWithShape="1">
            <a:blip r:embed="rId2">
              <a:alphaModFix/>
            </a:blip>
            <a:srcRect l="16960" t="24718" r="7121" b="26177"/>
            <a:stretch/>
          </p:blipFill>
          <p:spPr>
            <a:xfrm>
              <a:off x="-2317265" y="-1559338"/>
              <a:ext cx="3920501" cy="2992224"/>
            </a:xfrm>
            <a:prstGeom prst="rect">
              <a:avLst/>
            </a:prstGeom>
            <a:noFill/>
            <a:ln>
              <a:noFill/>
            </a:ln>
          </p:spPr>
        </p:pic>
        <p:grpSp>
          <p:nvGrpSpPr>
            <p:cNvPr id="381" name="Google Shape;381;p9"/>
            <p:cNvGrpSpPr/>
            <p:nvPr/>
          </p:nvGrpSpPr>
          <p:grpSpPr>
            <a:xfrm>
              <a:off x="-1322674" y="-1333888"/>
              <a:ext cx="3153315" cy="5119205"/>
              <a:chOff x="6643701" y="816087"/>
              <a:chExt cx="3153315" cy="5119205"/>
            </a:xfrm>
          </p:grpSpPr>
          <p:sp>
            <p:nvSpPr>
              <p:cNvPr id="382" name="Google Shape;382;p9"/>
              <p:cNvSpPr/>
              <p:nvPr/>
            </p:nvSpPr>
            <p:spPr>
              <a:xfrm>
                <a:off x="6643701" y="816087"/>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3" name="Google Shape;383;p9"/>
              <p:cNvGrpSpPr/>
              <p:nvPr/>
            </p:nvGrpSpPr>
            <p:grpSpPr>
              <a:xfrm>
                <a:off x="8671986" y="2443197"/>
                <a:ext cx="134004" cy="134004"/>
                <a:chOff x="8356813" y="1074288"/>
                <a:chExt cx="351900" cy="351900"/>
              </a:xfrm>
            </p:grpSpPr>
            <p:sp>
              <p:nvSpPr>
                <p:cNvPr id="384" name="Google Shape;384;p9"/>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9"/>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6" name="Google Shape;386;p9"/>
              <p:cNvGrpSpPr/>
              <p:nvPr/>
            </p:nvGrpSpPr>
            <p:grpSpPr>
              <a:xfrm>
                <a:off x="7678536" y="3129397"/>
                <a:ext cx="134004" cy="134004"/>
                <a:chOff x="8356813" y="1074288"/>
                <a:chExt cx="351900" cy="351900"/>
              </a:xfrm>
            </p:grpSpPr>
            <p:sp>
              <p:nvSpPr>
                <p:cNvPr id="387" name="Google Shape;387;p9"/>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9"/>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 name="Google Shape;389;p9"/>
              <p:cNvGrpSpPr/>
              <p:nvPr/>
            </p:nvGrpSpPr>
            <p:grpSpPr>
              <a:xfrm>
                <a:off x="8062611" y="3503222"/>
                <a:ext cx="134004" cy="134004"/>
                <a:chOff x="8356813" y="1074288"/>
                <a:chExt cx="351900" cy="351900"/>
              </a:xfrm>
            </p:grpSpPr>
            <p:sp>
              <p:nvSpPr>
                <p:cNvPr id="390" name="Google Shape;390;p9"/>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9"/>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2" name="Google Shape;392;p9"/>
            <p:cNvGrpSpPr/>
            <p:nvPr/>
          </p:nvGrpSpPr>
          <p:grpSpPr>
            <a:xfrm>
              <a:off x="121568" y="-846844"/>
              <a:ext cx="88151" cy="2151709"/>
              <a:chOff x="3054755" y="4367024"/>
              <a:chExt cx="88142" cy="1137387"/>
            </a:xfrm>
          </p:grpSpPr>
          <p:sp>
            <p:nvSpPr>
              <p:cNvPr id="393" name="Google Shape;393;p9"/>
              <p:cNvSpPr/>
              <p:nvPr/>
            </p:nvSpPr>
            <p:spPr>
              <a:xfrm>
                <a:off x="3054755" y="4367024"/>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9"/>
              <p:cNvSpPr/>
              <p:nvPr/>
            </p:nvSpPr>
            <p:spPr>
              <a:xfrm>
                <a:off x="3130388" y="4367024"/>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5" name="Google Shape;395;p9"/>
            <p:cNvGrpSpPr/>
            <p:nvPr/>
          </p:nvGrpSpPr>
          <p:grpSpPr>
            <a:xfrm>
              <a:off x="361243" y="-718832"/>
              <a:ext cx="88151" cy="2151709"/>
              <a:chOff x="3054755" y="4367024"/>
              <a:chExt cx="88142" cy="1137387"/>
            </a:xfrm>
          </p:grpSpPr>
          <p:sp>
            <p:nvSpPr>
              <p:cNvPr id="396" name="Google Shape;396;p9"/>
              <p:cNvSpPr/>
              <p:nvPr/>
            </p:nvSpPr>
            <p:spPr>
              <a:xfrm>
                <a:off x="3054755" y="4367024"/>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9"/>
              <p:cNvSpPr/>
              <p:nvPr/>
            </p:nvSpPr>
            <p:spPr>
              <a:xfrm>
                <a:off x="3130388" y="4367024"/>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8" name="Google Shape;398;p9"/>
            <p:cNvSpPr/>
            <p:nvPr/>
          </p:nvSpPr>
          <p:spPr>
            <a:xfrm rot="5400000">
              <a:off x="501466" y="-1277128"/>
              <a:ext cx="1031181" cy="275218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9" name="Google Shape;399;p9"/>
            <p:cNvGrpSpPr/>
            <p:nvPr/>
          </p:nvGrpSpPr>
          <p:grpSpPr>
            <a:xfrm>
              <a:off x="-175967" y="337269"/>
              <a:ext cx="480890" cy="481200"/>
              <a:chOff x="959750" y="3039275"/>
              <a:chExt cx="582050" cy="582425"/>
            </a:xfrm>
          </p:grpSpPr>
          <p:sp>
            <p:nvSpPr>
              <p:cNvPr id="400" name="Google Shape;400;p9"/>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9"/>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9"/>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9"/>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9"/>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9"/>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9"/>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7" name="Google Shape;407;p9"/>
          <p:cNvGrpSpPr/>
          <p:nvPr/>
        </p:nvGrpSpPr>
        <p:grpSpPr>
          <a:xfrm>
            <a:off x="6719910" y="2898312"/>
            <a:ext cx="3920501" cy="3213899"/>
            <a:chOff x="6643710" y="2822113"/>
            <a:chExt cx="3920501" cy="3213899"/>
          </a:xfrm>
        </p:grpSpPr>
        <p:sp>
          <p:nvSpPr>
            <p:cNvPr id="408" name="Google Shape;408;p9"/>
            <p:cNvSpPr/>
            <p:nvPr/>
          </p:nvSpPr>
          <p:spPr>
            <a:xfrm>
              <a:off x="8764950" y="2822113"/>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9" name="Google Shape;409;p9"/>
            <p:cNvPicPr preferRelativeResize="0"/>
            <p:nvPr/>
          </p:nvPicPr>
          <p:blipFill rotWithShape="1">
            <a:blip r:embed="rId2">
              <a:alphaModFix/>
            </a:blip>
            <a:srcRect l="16960" t="24718" r="7121" b="26177"/>
            <a:stretch/>
          </p:blipFill>
          <p:spPr>
            <a:xfrm>
              <a:off x="6643710" y="3043787"/>
              <a:ext cx="3920501" cy="2992224"/>
            </a:xfrm>
            <a:prstGeom prst="rect">
              <a:avLst/>
            </a:prstGeom>
            <a:noFill/>
            <a:ln>
              <a:noFill/>
            </a:ln>
          </p:spPr>
        </p:pic>
        <p:grpSp>
          <p:nvGrpSpPr>
            <p:cNvPr id="410" name="Google Shape;410;p9"/>
            <p:cNvGrpSpPr/>
            <p:nvPr/>
          </p:nvGrpSpPr>
          <p:grpSpPr>
            <a:xfrm>
              <a:off x="8671987" y="3471620"/>
              <a:ext cx="699928" cy="1651024"/>
              <a:chOff x="8337812" y="3492483"/>
              <a:chExt cx="699928" cy="1651024"/>
            </a:xfrm>
          </p:grpSpPr>
          <p:sp>
            <p:nvSpPr>
              <p:cNvPr id="411" name="Google Shape;411;p9"/>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9"/>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9"/>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9"/>
            <p:cNvGrpSpPr/>
            <p:nvPr/>
          </p:nvGrpSpPr>
          <p:grpSpPr>
            <a:xfrm>
              <a:off x="8279400" y="4281138"/>
              <a:ext cx="904666" cy="726121"/>
              <a:chOff x="7945225" y="4302000"/>
              <a:chExt cx="904666" cy="726121"/>
            </a:xfrm>
          </p:grpSpPr>
          <p:sp>
            <p:nvSpPr>
              <p:cNvPr id="415" name="Google Shape;415;p9"/>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9"/>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9"/>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8" name="Google Shape;418;p9"/>
            <p:cNvSpPr/>
            <p:nvPr/>
          </p:nvSpPr>
          <p:spPr>
            <a:xfrm rot="10800000">
              <a:off x="7869624" y="292026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9"/>
            <p:cNvSpPr/>
            <p:nvPr/>
          </p:nvSpPr>
          <p:spPr>
            <a:xfrm rot="10800000">
              <a:off x="8028970" y="2920884"/>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0" name="Google Shape;420;p9"/>
          <p:cNvGrpSpPr/>
          <p:nvPr/>
        </p:nvGrpSpPr>
        <p:grpSpPr>
          <a:xfrm>
            <a:off x="-1953175" y="4816451"/>
            <a:ext cx="4558967" cy="134100"/>
            <a:chOff x="796100" y="3019701"/>
            <a:chExt cx="4558967" cy="134100"/>
          </a:xfrm>
        </p:grpSpPr>
        <p:sp>
          <p:nvSpPr>
            <p:cNvPr id="421" name="Google Shape;421;p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22" name="Google Shape;422;p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423" name="Google Shape;423;p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27"/>
        <p:cNvGrpSpPr/>
        <p:nvPr/>
      </p:nvGrpSpPr>
      <p:grpSpPr>
        <a:xfrm>
          <a:off x="0" y="0"/>
          <a:ext cx="0" cy="0"/>
          <a:chOff x="0" y="0"/>
          <a:chExt cx="0" cy="0"/>
        </a:xfrm>
      </p:grpSpPr>
      <p:sp>
        <p:nvSpPr>
          <p:cNvPr id="428" name="Google Shape;428;p11"/>
          <p:cNvSpPr txBox="1">
            <a:spLocks noGrp="1"/>
          </p:cNvSpPr>
          <p:nvPr>
            <p:ph type="title" hasCustomPrompt="1"/>
          </p:nvPr>
        </p:nvSpPr>
        <p:spPr>
          <a:xfrm>
            <a:off x="713225" y="1766475"/>
            <a:ext cx="6576000" cy="1036200"/>
          </a:xfrm>
          <a:prstGeom prst="rect">
            <a:avLst/>
          </a:prstGeom>
        </p:spPr>
        <p:txBody>
          <a:bodyPr spcFirstLastPara="1" wrap="square" lIns="91425" tIns="91425" rIns="91425" bIns="91425" anchor="b" anchorCtr="0">
            <a:noAutofit/>
          </a:bodyPr>
          <a:lstStyle>
            <a:lvl1pPr lvl="0">
              <a:spcBef>
                <a:spcPts val="0"/>
              </a:spcBef>
              <a:spcAft>
                <a:spcPts val="0"/>
              </a:spcAft>
              <a:buSzPts val="9600"/>
              <a:buFont typeface="Poppins"/>
              <a:buNone/>
              <a:defRPr sz="6000">
                <a:latin typeface="Poppins"/>
                <a:ea typeface="Poppins"/>
                <a:cs typeface="Poppins"/>
                <a:sym typeface="Poppins"/>
              </a:defRPr>
            </a:lvl1pPr>
            <a:lvl2pPr lvl="1" algn="ctr">
              <a:spcBef>
                <a:spcPts val="0"/>
              </a:spcBef>
              <a:spcAft>
                <a:spcPts val="0"/>
              </a:spcAft>
              <a:buSzPts val="9600"/>
              <a:buFont typeface="Poppins"/>
              <a:buNone/>
              <a:defRPr sz="9600">
                <a:latin typeface="Poppins"/>
                <a:ea typeface="Poppins"/>
                <a:cs typeface="Poppins"/>
                <a:sym typeface="Poppins"/>
              </a:defRPr>
            </a:lvl2pPr>
            <a:lvl3pPr lvl="2" algn="ctr">
              <a:spcBef>
                <a:spcPts val="0"/>
              </a:spcBef>
              <a:spcAft>
                <a:spcPts val="0"/>
              </a:spcAft>
              <a:buSzPts val="9600"/>
              <a:buFont typeface="Poppins"/>
              <a:buNone/>
              <a:defRPr sz="9600">
                <a:latin typeface="Poppins"/>
                <a:ea typeface="Poppins"/>
                <a:cs typeface="Poppins"/>
                <a:sym typeface="Poppins"/>
              </a:defRPr>
            </a:lvl3pPr>
            <a:lvl4pPr lvl="3" algn="ctr">
              <a:spcBef>
                <a:spcPts val="0"/>
              </a:spcBef>
              <a:spcAft>
                <a:spcPts val="0"/>
              </a:spcAft>
              <a:buSzPts val="9600"/>
              <a:buFont typeface="Poppins"/>
              <a:buNone/>
              <a:defRPr sz="9600">
                <a:latin typeface="Poppins"/>
                <a:ea typeface="Poppins"/>
                <a:cs typeface="Poppins"/>
                <a:sym typeface="Poppins"/>
              </a:defRPr>
            </a:lvl4pPr>
            <a:lvl5pPr lvl="4" algn="ctr">
              <a:spcBef>
                <a:spcPts val="0"/>
              </a:spcBef>
              <a:spcAft>
                <a:spcPts val="0"/>
              </a:spcAft>
              <a:buSzPts val="9600"/>
              <a:buFont typeface="Poppins"/>
              <a:buNone/>
              <a:defRPr sz="9600">
                <a:latin typeface="Poppins"/>
                <a:ea typeface="Poppins"/>
                <a:cs typeface="Poppins"/>
                <a:sym typeface="Poppins"/>
              </a:defRPr>
            </a:lvl5pPr>
            <a:lvl6pPr lvl="5" algn="ctr">
              <a:spcBef>
                <a:spcPts val="0"/>
              </a:spcBef>
              <a:spcAft>
                <a:spcPts val="0"/>
              </a:spcAft>
              <a:buSzPts val="9600"/>
              <a:buFont typeface="Poppins"/>
              <a:buNone/>
              <a:defRPr sz="9600">
                <a:latin typeface="Poppins"/>
                <a:ea typeface="Poppins"/>
                <a:cs typeface="Poppins"/>
                <a:sym typeface="Poppins"/>
              </a:defRPr>
            </a:lvl6pPr>
            <a:lvl7pPr lvl="6" algn="ctr">
              <a:spcBef>
                <a:spcPts val="0"/>
              </a:spcBef>
              <a:spcAft>
                <a:spcPts val="0"/>
              </a:spcAft>
              <a:buSzPts val="9600"/>
              <a:buFont typeface="Poppins"/>
              <a:buNone/>
              <a:defRPr sz="9600">
                <a:latin typeface="Poppins"/>
                <a:ea typeface="Poppins"/>
                <a:cs typeface="Poppins"/>
                <a:sym typeface="Poppins"/>
              </a:defRPr>
            </a:lvl7pPr>
            <a:lvl8pPr lvl="7" algn="ctr">
              <a:spcBef>
                <a:spcPts val="0"/>
              </a:spcBef>
              <a:spcAft>
                <a:spcPts val="0"/>
              </a:spcAft>
              <a:buSzPts val="9600"/>
              <a:buFont typeface="Poppins"/>
              <a:buNone/>
              <a:defRPr sz="9600">
                <a:latin typeface="Poppins"/>
                <a:ea typeface="Poppins"/>
                <a:cs typeface="Poppins"/>
                <a:sym typeface="Poppins"/>
              </a:defRPr>
            </a:lvl8pPr>
            <a:lvl9pPr lvl="8" algn="ctr">
              <a:spcBef>
                <a:spcPts val="0"/>
              </a:spcBef>
              <a:spcAft>
                <a:spcPts val="0"/>
              </a:spcAft>
              <a:buSzPts val="9600"/>
              <a:buFont typeface="Poppins"/>
              <a:buNone/>
              <a:defRPr sz="9600">
                <a:latin typeface="Poppins"/>
                <a:ea typeface="Poppins"/>
                <a:cs typeface="Poppins"/>
                <a:sym typeface="Poppins"/>
              </a:defRPr>
            </a:lvl9pPr>
          </a:lstStyle>
          <a:p>
            <a:r>
              <a:t>xx%</a:t>
            </a:r>
          </a:p>
        </p:txBody>
      </p:sp>
      <p:sp>
        <p:nvSpPr>
          <p:cNvPr id="429" name="Google Shape;429;p11"/>
          <p:cNvSpPr txBox="1">
            <a:spLocks noGrp="1"/>
          </p:cNvSpPr>
          <p:nvPr>
            <p:ph type="subTitle" idx="1"/>
          </p:nvPr>
        </p:nvSpPr>
        <p:spPr>
          <a:xfrm>
            <a:off x="713225" y="3118375"/>
            <a:ext cx="6576000" cy="49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430" name="Google Shape;430;p11"/>
          <p:cNvGrpSpPr/>
          <p:nvPr/>
        </p:nvGrpSpPr>
        <p:grpSpPr>
          <a:xfrm>
            <a:off x="-889904" y="4083136"/>
            <a:ext cx="4477057" cy="2336436"/>
            <a:chOff x="-889904" y="4006936"/>
            <a:chExt cx="4477057" cy="2336436"/>
          </a:xfrm>
        </p:grpSpPr>
        <p:grpSp>
          <p:nvGrpSpPr>
            <p:cNvPr id="431" name="Google Shape;431;p11"/>
            <p:cNvGrpSpPr/>
            <p:nvPr/>
          </p:nvGrpSpPr>
          <p:grpSpPr>
            <a:xfrm>
              <a:off x="-889904" y="4006936"/>
              <a:ext cx="4477057" cy="2336436"/>
              <a:chOff x="-900729" y="3974486"/>
              <a:chExt cx="4477057" cy="2336436"/>
            </a:xfrm>
          </p:grpSpPr>
          <p:sp>
            <p:nvSpPr>
              <p:cNvPr id="432" name="Google Shape;432;p11"/>
              <p:cNvSpPr/>
              <p:nvPr/>
            </p:nvSpPr>
            <p:spPr>
              <a:xfrm rot="-3600048">
                <a:off x="-675925" y="4363903"/>
                <a:ext cx="1798609" cy="1557602"/>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1"/>
              <p:cNvSpPr/>
              <p:nvPr/>
            </p:nvSpPr>
            <p:spPr>
              <a:xfrm rot="-5400000">
                <a:off x="891329" y="3148090"/>
                <a:ext cx="1793675" cy="3576323"/>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4" name="Google Shape;434;p11"/>
              <p:cNvGrpSpPr/>
              <p:nvPr/>
            </p:nvGrpSpPr>
            <p:grpSpPr>
              <a:xfrm>
                <a:off x="63440" y="4608566"/>
                <a:ext cx="496803" cy="497084"/>
                <a:chOff x="3678700" y="407275"/>
                <a:chExt cx="708100" cy="708500"/>
              </a:xfrm>
            </p:grpSpPr>
            <p:sp>
              <p:nvSpPr>
                <p:cNvPr id="435" name="Google Shape;435;p1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2" name="Google Shape;442;p11"/>
              <p:cNvGrpSpPr/>
              <p:nvPr/>
            </p:nvGrpSpPr>
            <p:grpSpPr>
              <a:xfrm>
                <a:off x="464815" y="4608566"/>
                <a:ext cx="496803" cy="497084"/>
                <a:chOff x="3678700" y="407275"/>
                <a:chExt cx="708100" cy="708500"/>
              </a:xfrm>
            </p:grpSpPr>
            <p:sp>
              <p:nvSpPr>
                <p:cNvPr id="443" name="Google Shape;443;p1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0" name="Google Shape;450;p11"/>
            <p:cNvGrpSpPr/>
            <p:nvPr/>
          </p:nvGrpSpPr>
          <p:grpSpPr>
            <a:xfrm rot="5400000">
              <a:off x="1017275" y="4934200"/>
              <a:ext cx="439200" cy="439100"/>
              <a:chOff x="1101075" y="2142375"/>
              <a:chExt cx="439200" cy="439100"/>
            </a:xfrm>
          </p:grpSpPr>
          <p:sp>
            <p:nvSpPr>
              <p:cNvPr id="451" name="Google Shape;451;p1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3" name="Google Shape;453;p11"/>
          <p:cNvGrpSpPr/>
          <p:nvPr/>
        </p:nvGrpSpPr>
        <p:grpSpPr>
          <a:xfrm>
            <a:off x="-2613417" y="-2882410"/>
            <a:ext cx="8164418" cy="6343459"/>
            <a:chOff x="-2613417" y="-2806210"/>
            <a:chExt cx="8164418" cy="6343459"/>
          </a:xfrm>
        </p:grpSpPr>
        <p:grpSp>
          <p:nvGrpSpPr>
            <p:cNvPr id="454" name="Google Shape;454;p11"/>
            <p:cNvGrpSpPr/>
            <p:nvPr/>
          </p:nvGrpSpPr>
          <p:grpSpPr>
            <a:xfrm>
              <a:off x="-191059" y="95963"/>
              <a:ext cx="1538562" cy="971589"/>
              <a:chOff x="-191059" y="95963"/>
              <a:chExt cx="1538562" cy="971589"/>
            </a:xfrm>
          </p:grpSpPr>
          <p:grpSp>
            <p:nvGrpSpPr>
              <p:cNvPr id="455" name="Google Shape;455;p11"/>
              <p:cNvGrpSpPr/>
              <p:nvPr/>
            </p:nvGrpSpPr>
            <p:grpSpPr>
              <a:xfrm>
                <a:off x="-191059" y="201619"/>
                <a:ext cx="904284" cy="865933"/>
                <a:chOff x="2038491" y="-937756"/>
                <a:chExt cx="904284" cy="865933"/>
              </a:xfrm>
            </p:grpSpPr>
            <p:grpSp>
              <p:nvGrpSpPr>
                <p:cNvPr id="456" name="Google Shape;456;p11"/>
                <p:cNvGrpSpPr/>
                <p:nvPr/>
              </p:nvGrpSpPr>
              <p:grpSpPr>
                <a:xfrm>
                  <a:off x="2096570" y="-863491"/>
                  <a:ext cx="717621" cy="717392"/>
                  <a:chOff x="1483457" y="3953671"/>
                  <a:chExt cx="717621" cy="717392"/>
                </a:xfrm>
              </p:grpSpPr>
              <p:sp>
                <p:nvSpPr>
                  <p:cNvPr id="457" name="Google Shape;457;p11"/>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1"/>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1"/>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1"/>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1"/>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2" name="Google Shape;462;p11"/>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11"/>
              <p:cNvGrpSpPr/>
              <p:nvPr/>
            </p:nvGrpSpPr>
            <p:grpSpPr>
              <a:xfrm>
                <a:off x="584533" y="95963"/>
                <a:ext cx="473483" cy="453403"/>
                <a:chOff x="2038491" y="-937756"/>
                <a:chExt cx="904284" cy="865933"/>
              </a:xfrm>
            </p:grpSpPr>
            <p:grpSp>
              <p:nvGrpSpPr>
                <p:cNvPr id="464" name="Google Shape;464;p11"/>
                <p:cNvGrpSpPr/>
                <p:nvPr/>
              </p:nvGrpSpPr>
              <p:grpSpPr>
                <a:xfrm>
                  <a:off x="2096570" y="-863491"/>
                  <a:ext cx="717621" cy="717392"/>
                  <a:chOff x="1483457" y="3953671"/>
                  <a:chExt cx="717621" cy="717392"/>
                </a:xfrm>
              </p:grpSpPr>
              <p:sp>
                <p:nvSpPr>
                  <p:cNvPr id="465" name="Google Shape;465;p11"/>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1"/>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1"/>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1"/>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1"/>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0" name="Google Shape;470;p11"/>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1" name="Google Shape;471;p11"/>
              <p:cNvGrpSpPr/>
              <p:nvPr/>
            </p:nvGrpSpPr>
            <p:grpSpPr>
              <a:xfrm>
                <a:off x="530445" y="481913"/>
                <a:ext cx="473483" cy="453403"/>
                <a:chOff x="2038491" y="-937756"/>
                <a:chExt cx="904284" cy="865933"/>
              </a:xfrm>
            </p:grpSpPr>
            <p:grpSp>
              <p:nvGrpSpPr>
                <p:cNvPr id="472" name="Google Shape;472;p11"/>
                <p:cNvGrpSpPr/>
                <p:nvPr/>
              </p:nvGrpSpPr>
              <p:grpSpPr>
                <a:xfrm>
                  <a:off x="2096570" y="-863491"/>
                  <a:ext cx="717621" cy="717392"/>
                  <a:chOff x="1483457" y="3953671"/>
                  <a:chExt cx="717621" cy="717392"/>
                </a:xfrm>
              </p:grpSpPr>
              <p:sp>
                <p:nvSpPr>
                  <p:cNvPr id="473" name="Google Shape;473;p11"/>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1"/>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1"/>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1"/>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1"/>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8" name="Google Shape;478;p11"/>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11"/>
              <p:cNvGrpSpPr/>
              <p:nvPr/>
            </p:nvGrpSpPr>
            <p:grpSpPr>
              <a:xfrm>
                <a:off x="874020" y="312788"/>
                <a:ext cx="473483" cy="453403"/>
                <a:chOff x="2038491" y="-937756"/>
                <a:chExt cx="904284" cy="865933"/>
              </a:xfrm>
            </p:grpSpPr>
            <p:grpSp>
              <p:nvGrpSpPr>
                <p:cNvPr id="480" name="Google Shape;480;p11"/>
                <p:cNvGrpSpPr/>
                <p:nvPr/>
              </p:nvGrpSpPr>
              <p:grpSpPr>
                <a:xfrm>
                  <a:off x="2096570" y="-863491"/>
                  <a:ext cx="717621" cy="717392"/>
                  <a:chOff x="1483457" y="3953671"/>
                  <a:chExt cx="717621" cy="717392"/>
                </a:xfrm>
              </p:grpSpPr>
              <p:sp>
                <p:nvSpPr>
                  <p:cNvPr id="481" name="Google Shape;481;p11"/>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1"/>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1"/>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1"/>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1"/>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6" name="Google Shape;486;p11"/>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7" name="Google Shape;487;p11"/>
            <p:cNvGrpSpPr/>
            <p:nvPr/>
          </p:nvGrpSpPr>
          <p:grpSpPr>
            <a:xfrm rot="-7479050">
              <a:off x="-2051246" y="-1642948"/>
              <a:ext cx="4889863" cy="3931229"/>
              <a:chOff x="7103825" y="-713112"/>
              <a:chExt cx="3785226" cy="3043150"/>
            </a:xfrm>
          </p:grpSpPr>
          <p:sp>
            <p:nvSpPr>
              <p:cNvPr id="488" name="Google Shape;488;p11"/>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89" name="Google Shape;489;p11"/>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grpSp>
          <p:nvGrpSpPr>
            <p:cNvPr id="490" name="Google Shape;490;p11"/>
            <p:cNvGrpSpPr/>
            <p:nvPr/>
          </p:nvGrpSpPr>
          <p:grpSpPr>
            <a:xfrm>
              <a:off x="-640220" y="-2653973"/>
              <a:ext cx="6191222" cy="6191222"/>
              <a:chOff x="-640220" y="-2502423"/>
              <a:chExt cx="6191222" cy="6191222"/>
            </a:xfrm>
          </p:grpSpPr>
          <p:sp>
            <p:nvSpPr>
              <p:cNvPr id="491" name="Google Shape;491;p11"/>
              <p:cNvSpPr/>
              <p:nvPr/>
            </p:nvSpPr>
            <p:spPr>
              <a:xfrm rot="-8100000">
                <a:off x="452224" y="-1781500"/>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1"/>
              <p:cNvSpPr/>
              <p:nvPr/>
            </p:nvSpPr>
            <p:spPr>
              <a:xfrm rot="-8100000">
                <a:off x="83608" y="-617740"/>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94"/>
        <p:cNvGrpSpPr/>
        <p:nvPr/>
      </p:nvGrpSpPr>
      <p:grpSpPr>
        <a:xfrm>
          <a:off x="0" y="0"/>
          <a:ext cx="0" cy="0"/>
          <a:chOff x="0" y="0"/>
          <a:chExt cx="0" cy="0"/>
        </a:xfrm>
      </p:grpSpPr>
      <p:sp>
        <p:nvSpPr>
          <p:cNvPr id="495" name="Google Shape;495;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96" name="Google Shape;496;p13"/>
          <p:cNvSpPr txBox="1">
            <a:spLocks noGrp="1"/>
          </p:cNvSpPr>
          <p:nvPr>
            <p:ph type="subTitle" idx="1"/>
          </p:nvPr>
        </p:nvSpPr>
        <p:spPr>
          <a:xfrm>
            <a:off x="720000" y="2244725"/>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7" name="Google Shape;497;p13"/>
          <p:cNvSpPr txBox="1">
            <a:spLocks noGrp="1"/>
          </p:cNvSpPr>
          <p:nvPr>
            <p:ph type="subTitle" idx="2"/>
          </p:nvPr>
        </p:nvSpPr>
        <p:spPr>
          <a:xfrm>
            <a:off x="4366700" y="2244725"/>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8" name="Google Shape;498;p13"/>
          <p:cNvSpPr txBox="1">
            <a:spLocks noGrp="1"/>
          </p:cNvSpPr>
          <p:nvPr>
            <p:ph type="subTitle" idx="3"/>
          </p:nvPr>
        </p:nvSpPr>
        <p:spPr>
          <a:xfrm>
            <a:off x="720000" y="3940900"/>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9" name="Google Shape;499;p13"/>
          <p:cNvSpPr txBox="1">
            <a:spLocks noGrp="1"/>
          </p:cNvSpPr>
          <p:nvPr>
            <p:ph type="subTitle" idx="4"/>
          </p:nvPr>
        </p:nvSpPr>
        <p:spPr>
          <a:xfrm>
            <a:off x="4366700" y="3940900"/>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0" name="Google Shape;500;p13"/>
          <p:cNvSpPr txBox="1">
            <a:spLocks noGrp="1"/>
          </p:cNvSpPr>
          <p:nvPr>
            <p:ph type="title" idx="5" hasCustomPrompt="1"/>
          </p:nvPr>
        </p:nvSpPr>
        <p:spPr>
          <a:xfrm>
            <a:off x="720003" y="1344775"/>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1" name="Google Shape;501;p13"/>
          <p:cNvSpPr txBox="1">
            <a:spLocks noGrp="1"/>
          </p:cNvSpPr>
          <p:nvPr>
            <p:ph type="title" idx="6" hasCustomPrompt="1"/>
          </p:nvPr>
        </p:nvSpPr>
        <p:spPr>
          <a:xfrm>
            <a:off x="720003" y="3040971"/>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2" name="Google Shape;502;p13"/>
          <p:cNvSpPr txBox="1">
            <a:spLocks noGrp="1"/>
          </p:cNvSpPr>
          <p:nvPr>
            <p:ph type="title" idx="7" hasCustomPrompt="1"/>
          </p:nvPr>
        </p:nvSpPr>
        <p:spPr>
          <a:xfrm>
            <a:off x="4366698" y="1344775"/>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3" name="Google Shape;503;p13"/>
          <p:cNvSpPr txBox="1">
            <a:spLocks noGrp="1"/>
          </p:cNvSpPr>
          <p:nvPr>
            <p:ph type="title" idx="8" hasCustomPrompt="1"/>
          </p:nvPr>
        </p:nvSpPr>
        <p:spPr>
          <a:xfrm>
            <a:off x="4366698" y="3040971"/>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4" name="Google Shape;504;p13"/>
          <p:cNvSpPr txBox="1">
            <a:spLocks noGrp="1"/>
          </p:cNvSpPr>
          <p:nvPr>
            <p:ph type="subTitle" idx="9"/>
          </p:nvPr>
        </p:nvSpPr>
        <p:spPr>
          <a:xfrm>
            <a:off x="720000" y="1918675"/>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ource Code Pr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a:p>
        </p:txBody>
      </p:sp>
      <p:sp>
        <p:nvSpPr>
          <p:cNvPr id="505" name="Google Shape;505;p13"/>
          <p:cNvSpPr txBox="1">
            <a:spLocks noGrp="1"/>
          </p:cNvSpPr>
          <p:nvPr>
            <p:ph type="subTitle" idx="13"/>
          </p:nvPr>
        </p:nvSpPr>
        <p:spPr>
          <a:xfrm>
            <a:off x="4366698" y="1918675"/>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ource Code Pr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a:p>
        </p:txBody>
      </p:sp>
      <p:sp>
        <p:nvSpPr>
          <p:cNvPr id="506" name="Google Shape;506;p13"/>
          <p:cNvSpPr txBox="1">
            <a:spLocks noGrp="1"/>
          </p:cNvSpPr>
          <p:nvPr>
            <p:ph type="subTitle" idx="14"/>
          </p:nvPr>
        </p:nvSpPr>
        <p:spPr>
          <a:xfrm>
            <a:off x="720000" y="3614801"/>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507" name="Google Shape;507;p13"/>
          <p:cNvSpPr txBox="1">
            <a:spLocks noGrp="1"/>
          </p:cNvSpPr>
          <p:nvPr>
            <p:ph type="subTitle" idx="15"/>
          </p:nvPr>
        </p:nvSpPr>
        <p:spPr>
          <a:xfrm>
            <a:off x="4366698" y="3614801"/>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508" name="Google Shape;508;p13"/>
          <p:cNvGrpSpPr/>
          <p:nvPr/>
        </p:nvGrpSpPr>
        <p:grpSpPr>
          <a:xfrm>
            <a:off x="-808923" y="2711465"/>
            <a:ext cx="2097951" cy="3309497"/>
            <a:chOff x="-656523" y="2711465"/>
            <a:chExt cx="2097951" cy="3309497"/>
          </a:xfrm>
        </p:grpSpPr>
        <p:sp>
          <p:nvSpPr>
            <p:cNvPr id="509" name="Google Shape;509;p13"/>
            <p:cNvSpPr/>
            <p:nvPr/>
          </p:nvSpPr>
          <p:spPr>
            <a:xfrm flipH="1">
              <a:off x="-352474" y="4279466"/>
              <a:ext cx="1139424" cy="986746"/>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0" name="Google Shape;510;p13"/>
            <p:cNvGrpSpPr/>
            <p:nvPr/>
          </p:nvGrpSpPr>
          <p:grpSpPr>
            <a:xfrm>
              <a:off x="323479" y="4682324"/>
              <a:ext cx="328346" cy="328531"/>
              <a:chOff x="3678700" y="407275"/>
              <a:chExt cx="708100" cy="708500"/>
            </a:xfrm>
          </p:grpSpPr>
          <p:sp>
            <p:nvSpPr>
              <p:cNvPr id="511" name="Google Shape;511;p13"/>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3"/>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3"/>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3"/>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3"/>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3"/>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3"/>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8" name="Google Shape;518;p13"/>
            <p:cNvGrpSpPr/>
            <p:nvPr/>
          </p:nvGrpSpPr>
          <p:grpSpPr>
            <a:xfrm>
              <a:off x="-541317" y="2711465"/>
              <a:ext cx="1117945" cy="1598547"/>
              <a:chOff x="-541317" y="2711465"/>
              <a:chExt cx="1117945" cy="1598547"/>
            </a:xfrm>
          </p:grpSpPr>
          <p:sp>
            <p:nvSpPr>
              <p:cNvPr id="519" name="Google Shape;519;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dk2">
                  <a:alpha val="313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0" name="Google Shape;520;p13"/>
              <p:cNvGrpSpPr/>
              <p:nvPr/>
            </p:nvGrpSpPr>
            <p:grpSpPr>
              <a:xfrm>
                <a:off x="442584" y="4120912"/>
                <a:ext cx="134044" cy="134013"/>
                <a:chOff x="1101075" y="2142375"/>
                <a:chExt cx="439200" cy="439100"/>
              </a:xfrm>
            </p:grpSpPr>
            <p:sp>
              <p:nvSpPr>
                <p:cNvPr id="521" name="Google Shape;521;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3" name="Google Shape;523;p13"/>
            <p:cNvGrpSpPr/>
            <p:nvPr/>
          </p:nvGrpSpPr>
          <p:grpSpPr>
            <a:xfrm rot="-9080766">
              <a:off x="-341725" y="3731687"/>
              <a:ext cx="1117904" cy="1598488"/>
              <a:chOff x="-541317" y="2711465"/>
              <a:chExt cx="1117945" cy="1598547"/>
            </a:xfrm>
          </p:grpSpPr>
          <p:sp>
            <p:nvSpPr>
              <p:cNvPr id="524" name="Google Shape;524;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dk2">
                  <a:alpha val="313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5" name="Google Shape;525;p13"/>
              <p:cNvGrpSpPr/>
              <p:nvPr/>
            </p:nvGrpSpPr>
            <p:grpSpPr>
              <a:xfrm>
                <a:off x="442584" y="4120912"/>
                <a:ext cx="134044" cy="134013"/>
                <a:chOff x="1101075" y="2142375"/>
                <a:chExt cx="439200" cy="439100"/>
              </a:xfrm>
            </p:grpSpPr>
            <p:sp>
              <p:nvSpPr>
                <p:cNvPr id="526" name="Google Shape;526;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8" name="Google Shape;528;p13"/>
            <p:cNvGrpSpPr/>
            <p:nvPr/>
          </p:nvGrpSpPr>
          <p:grpSpPr>
            <a:xfrm rot="10800000">
              <a:off x="323483" y="4422415"/>
              <a:ext cx="1117945" cy="1598547"/>
              <a:chOff x="-541317" y="2711465"/>
              <a:chExt cx="1117945" cy="1598547"/>
            </a:xfrm>
          </p:grpSpPr>
          <p:sp>
            <p:nvSpPr>
              <p:cNvPr id="529" name="Google Shape;529;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dk2">
                  <a:alpha val="313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0" name="Google Shape;530;p13"/>
              <p:cNvGrpSpPr/>
              <p:nvPr/>
            </p:nvGrpSpPr>
            <p:grpSpPr>
              <a:xfrm>
                <a:off x="442584" y="4120912"/>
                <a:ext cx="134044" cy="134013"/>
                <a:chOff x="1101075" y="2142375"/>
                <a:chExt cx="439200" cy="439100"/>
              </a:xfrm>
            </p:grpSpPr>
            <p:sp>
              <p:nvSpPr>
                <p:cNvPr id="531" name="Google Shape;531;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533" name="Google Shape;533;p13"/>
          <p:cNvGrpSpPr/>
          <p:nvPr/>
        </p:nvGrpSpPr>
        <p:grpSpPr>
          <a:xfrm>
            <a:off x="6470875" y="-1735180"/>
            <a:ext cx="4257000" cy="4171657"/>
            <a:chOff x="6394675" y="-1658980"/>
            <a:chExt cx="4257000" cy="4171657"/>
          </a:xfrm>
        </p:grpSpPr>
        <p:grpSp>
          <p:nvGrpSpPr>
            <p:cNvPr id="534" name="Google Shape;534;p13"/>
            <p:cNvGrpSpPr/>
            <p:nvPr/>
          </p:nvGrpSpPr>
          <p:grpSpPr>
            <a:xfrm rot="-2700000" flipH="1">
              <a:off x="7289785" y="-1246897"/>
              <a:ext cx="2552124" cy="3347490"/>
              <a:chOff x="2976325" y="908175"/>
              <a:chExt cx="4028179" cy="5283555"/>
            </a:xfrm>
          </p:grpSpPr>
          <p:sp>
            <p:nvSpPr>
              <p:cNvPr id="535" name="Google Shape;535;p1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8" name="Google Shape;538;p13"/>
            <p:cNvSpPr/>
            <p:nvPr/>
          </p:nvSpPr>
          <p:spPr>
            <a:xfrm>
              <a:off x="6394675" y="0"/>
              <a:ext cx="284119" cy="246048"/>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3"/>
            <p:cNvSpPr/>
            <p:nvPr/>
          </p:nvSpPr>
          <p:spPr>
            <a:xfrm>
              <a:off x="6627600" y="-49075"/>
              <a:ext cx="570546" cy="494095"/>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0" name="Google Shape;540;p13"/>
          <p:cNvGrpSpPr/>
          <p:nvPr/>
        </p:nvGrpSpPr>
        <p:grpSpPr>
          <a:xfrm>
            <a:off x="-113888" y="229201"/>
            <a:ext cx="1891393" cy="134100"/>
            <a:chOff x="-113888" y="229201"/>
            <a:chExt cx="1891393" cy="134100"/>
          </a:xfrm>
        </p:grpSpPr>
        <p:sp>
          <p:nvSpPr>
            <p:cNvPr id="541" name="Google Shape;541;p13"/>
            <p:cNvSpPr/>
            <p:nvPr/>
          </p:nvSpPr>
          <p:spPr>
            <a:xfrm>
              <a:off x="1643404" y="2292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2" name="Google Shape;542;p13"/>
            <p:cNvCxnSpPr/>
            <p:nvPr/>
          </p:nvCxnSpPr>
          <p:spPr>
            <a:xfrm rot="10800000">
              <a:off x="783712" y="-601348"/>
              <a:ext cx="0" cy="1795200"/>
            </a:xfrm>
            <a:prstGeom prst="straightConnector1">
              <a:avLst/>
            </a:prstGeom>
            <a:noFill/>
            <a:ln w="9525" cap="flat" cmpd="sng">
              <a:solidFill>
                <a:schemeClr val="dk2"/>
              </a:solidFill>
              <a:prstDash val="solid"/>
              <a:round/>
              <a:headEnd type="none" w="med" len="med"/>
              <a:tailEnd type="none" w="med" len="med"/>
            </a:ln>
          </p:spPr>
        </p:cxnSp>
        <p:sp>
          <p:nvSpPr>
            <p:cNvPr id="543" name="Google Shape;543;p13"/>
            <p:cNvSpPr/>
            <p:nvPr/>
          </p:nvSpPr>
          <p:spPr>
            <a:xfrm>
              <a:off x="1673517" y="2593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1pPr>
            <a:lvl2pPr lvl="1"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2pPr>
            <a:lvl3pPr lvl="2"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3pPr>
            <a:lvl4pPr lvl="3"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4pPr>
            <a:lvl5pPr lvl="4"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5pPr>
            <a:lvl6pPr lvl="5"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6pPr>
            <a:lvl7pPr lvl="6"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7pPr>
            <a:lvl8pPr lvl="7"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8pPr>
            <a:lvl9pPr lvl="8"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marL="914400" lvl="1"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7" r:id="rId8"/>
    <p:sldLayoutId id="2147483659" r:id="rId9"/>
    <p:sldLayoutId id="2147483660" r:id="rId10"/>
    <p:sldLayoutId id="2147483665" r:id="rId11"/>
    <p:sldLayoutId id="2147483670" r:id="rId12"/>
    <p:sldLayoutId id="2147483671" r:id="rId13"/>
    <p:sldLayoutId id="2147483672" r:id="rId14"/>
    <p:sldLayoutId id="2147483673" r:id="rId15"/>
    <p:sldLayoutId id="2147483674" r:id="rId16"/>
    <p:sldLayoutId id="2147483676" r:id="rId17"/>
    <p:sldLayoutId id="2147483677"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421"/>
        <p:cNvGrpSpPr/>
        <p:nvPr/>
      </p:nvGrpSpPr>
      <p:grpSpPr>
        <a:xfrm>
          <a:off x="0" y="0"/>
          <a:ext cx="0" cy="0"/>
          <a:chOff x="0" y="0"/>
          <a:chExt cx="0" cy="0"/>
        </a:xfrm>
      </p:grpSpPr>
      <p:sp>
        <p:nvSpPr>
          <p:cNvPr id="1422" name="Google Shape;1422;p32"/>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1423" name="Google Shape;1423;p32"/>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30"/>
        <p:cNvGrpSpPr/>
        <p:nvPr/>
      </p:nvGrpSpPr>
      <p:grpSpPr>
        <a:xfrm>
          <a:off x="0" y="0"/>
          <a:ext cx="0" cy="0"/>
          <a:chOff x="0" y="0"/>
          <a:chExt cx="0" cy="0"/>
        </a:xfrm>
      </p:grpSpPr>
      <p:sp>
        <p:nvSpPr>
          <p:cNvPr id="1432" name="Google Shape;1432;p35"/>
          <p:cNvSpPr txBox="1">
            <a:spLocks noGrp="1"/>
          </p:cNvSpPr>
          <p:nvPr>
            <p:ph type="ctrTitle"/>
          </p:nvPr>
        </p:nvSpPr>
        <p:spPr>
          <a:xfrm>
            <a:off x="1096850" y="257909"/>
            <a:ext cx="6974700" cy="263905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800" dirty="0">
                <a:solidFill>
                  <a:schemeClr val="tx1"/>
                </a:solidFill>
              </a:rPr>
              <a:t>Predicting Customer Churn For SyriaTel</a:t>
            </a:r>
            <a:endParaRPr sz="4800" dirty="0">
              <a:solidFill>
                <a:schemeClr val="tx1"/>
              </a:solidFill>
            </a:endParaRPr>
          </a:p>
        </p:txBody>
      </p:sp>
      <p:grpSp>
        <p:nvGrpSpPr>
          <p:cNvPr id="1438" name="Google Shape;1438;p35"/>
          <p:cNvGrpSpPr/>
          <p:nvPr/>
        </p:nvGrpSpPr>
        <p:grpSpPr>
          <a:xfrm>
            <a:off x="8017432" y="-313900"/>
            <a:ext cx="134070" cy="1891362"/>
            <a:chOff x="8017432" y="-313900"/>
            <a:chExt cx="134070" cy="1891362"/>
          </a:xfrm>
        </p:grpSpPr>
        <p:sp>
          <p:nvSpPr>
            <p:cNvPr id="1439" name="Google Shape;1439;p35"/>
            <p:cNvSpPr/>
            <p:nvPr/>
          </p:nvSpPr>
          <p:spPr>
            <a:xfrm rot="5400000">
              <a:off x="8017432" y="1443393"/>
              <a:ext cx="134070" cy="13407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40" name="Google Shape;1440;p35"/>
            <p:cNvCxnSpPr/>
            <p:nvPr/>
          </p:nvCxnSpPr>
          <p:spPr>
            <a:xfrm>
              <a:off x="8084450" y="-313900"/>
              <a:ext cx="0" cy="1795200"/>
            </a:xfrm>
            <a:prstGeom prst="straightConnector1">
              <a:avLst/>
            </a:prstGeom>
            <a:noFill/>
            <a:ln w="9525" cap="flat" cmpd="sng">
              <a:solidFill>
                <a:schemeClr val="dk2"/>
              </a:solidFill>
              <a:prstDash val="solid"/>
              <a:round/>
              <a:headEnd type="none" w="med" len="med"/>
              <a:tailEnd type="none" w="med" len="med"/>
            </a:ln>
          </p:spPr>
        </p:cxnSp>
        <p:sp>
          <p:nvSpPr>
            <p:cNvPr id="1441" name="Google Shape;1441;p35"/>
            <p:cNvSpPr/>
            <p:nvPr/>
          </p:nvSpPr>
          <p:spPr>
            <a:xfrm rot="5400000">
              <a:off x="8047515" y="1473505"/>
              <a:ext cx="73844" cy="73844"/>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2" name="Google Shape;1442;p35"/>
          <p:cNvGrpSpPr/>
          <p:nvPr/>
        </p:nvGrpSpPr>
        <p:grpSpPr>
          <a:xfrm>
            <a:off x="6309526" y="957475"/>
            <a:ext cx="3504715" cy="5119205"/>
            <a:chOff x="6309526" y="836950"/>
            <a:chExt cx="3504715" cy="5119205"/>
          </a:xfrm>
        </p:grpSpPr>
        <p:sp>
          <p:nvSpPr>
            <p:cNvPr id="1443" name="Google Shape;1443;p35"/>
            <p:cNvSpPr/>
            <p:nvPr/>
          </p:nvSpPr>
          <p:spPr>
            <a:xfrm>
              <a:off x="6309526" y="8369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4" name="Google Shape;1444;p35"/>
            <p:cNvGrpSpPr/>
            <p:nvPr/>
          </p:nvGrpSpPr>
          <p:grpSpPr>
            <a:xfrm>
              <a:off x="7728436" y="3524084"/>
              <a:ext cx="134004" cy="134004"/>
              <a:chOff x="8356813" y="1074288"/>
              <a:chExt cx="351900" cy="351900"/>
            </a:xfrm>
          </p:grpSpPr>
          <p:sp>
            <p:nvSpPr>
              <p:cNvPr id="1445" name="Google Shape;1445;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7" name="Google Shape;1447;p35"/>
            <p:cNvGrpSpPr/>
            <p:nvPr/>
          </p:nvGrpSpPr>
          <p:grpSpPr>
            <a:xfrm>
              <a:off x="7344361" y="3150259"/>
              <a:ext cx="134004" cy="134004"/>
              <a:chOff x="8356813" y="1074288"/>
              <a:chExt cx="351900" cy="351900"/>
            </a:xfrm>
          </p:grpSpPr>
          <p:sp>
            <p:nvSpPr>
              <p:cNvPr id="1448" name="Google Shape;1448;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0" name="Google Shape;1450;p35"/>
            <p:cNvGrpSpPr/>
            <p:nvPr/>
          </p:nvGrpSpPr>
          <p:grpSpPr>
            <a:xfrm>
              <a:off x="8337811" y="2464059"/>
              <a:ext cx="134004" cy="134004"/>
              <a:chOff x="8356813" y="1074288"/>
              <a:chExt cx="351900" cy="351900"/>
            </a:xfrm>
          </p:grpSpPr>
          <p:sp>
            <p:nvSpPr>
              <p:cNvPr id="1451" name="Google Shape;1451;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3" name="Google Shape;1453;p35"/>
            <p:cNvSpPr/>
            <p:nvPr/>
          </p:nvSpPr>
          <p:spPr>
            <a:xfrm rot="5400000">
              <a:off x="7687039" y="1023058"/>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a:extLst>
              <a:ext uri="{FF2B5EF4-FFF2-40B4-BE49-F238E27FC236}">
                <a16:creationId xmlns:a16="http://schemas.microsoft.com/office/drawing/2014/main" id="{0B506ADE-2229-482A-B057-BBC65970A0F1}"/>
              </a:ext>
            </a:extLst>
          </p:cNvPr>
          <p:cNvSpPr>
            <a:spLocks noGrp="1"/>
          </p:cNvSpPr>
          <p:nvPr>
            <p:ph type="subTitle" idx="1"/>
          </p:nvPr>
        </p:nvSpPr>
        <p:spPr>
          <a:xfrm>
            <a:off x="1096850" y="3456250"/>
            <a:ext cx="4882500" cy="681996"/>
          </a:xfrm>
        </p:spPr>
        <p:txBody>
          <a:bodyPr/>
          <a:lstStyle/>
          <a:p>
            <a:r>
              <a:rPr lang="en-US" sz="2400" dirty="0">
                <a:solidFill>
                  <a:schemeClr val="accent2">
                    <a:lumMod val="50000"/>
                  </a:schemeClr>
                </a:solidFill>
              </a:rPr>
              <a:t>Non Tech Presentation </a:t>
            </a:r>
          </a:p>
          <a:p>
            <a:r>
              <a:rPr lang="en-US" sz="2400" dirty="0">
                <a:solidFill>
                  <a:schemeClr val="accent2">
                    <a:lumMod val="50000"/>
                  </a:schemeClr>
                </a:solidFill>
              </a:rPr>
              <a:t>Shan Chesseret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5"/>
        <p:cNvGrpSpPr/>
        <p:nvPr/>
      </p:nvGrpSpPr>
      <p:grpSpPr>
        <a:xfrm>
          <a:off x="0" y="0"/>
          <a:ext cx="0" cy="0"/>
          <a:chOff x="0" y="0"/>
          <a:chExt cx="0" cy="0"/>
        </a:xfrm>
      </p:grpSpPr>
      <p:sp>
        <p:nvSpPr>
          <p:cNvPr id="1746" name="Google Shape;1746;p44"/>
          <p:cNvSpPr txBox="1">
            <a:spLocks noGrp="1"/>
          </p:cNvSpPr>
          <p:nvPr>
            <p:ph type="title"/>
          </p:nvPr>
        </p:nvSpPr>
        <p:spPr>
          <a:xfrm>
            <a:off x="2585156" y="158045"/>
            <a:ext cx="4097866" cy="63217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Tuned Scores</a:t>
            </a:r>
            <a:endParaRPr dirty="0"/>
          </a:p>
        </p:txBody>
      </p:sp>
      <p:graphicFrame>
        <p:nvGraphicFramePr>
          <p:cNvPr id="2" name="Table 1">
            <a:extLst>
              <a:ext uri="{FF2B5EF4-FFF2-40B4-BE49-F238E27FC236}">
                <a16:creationId xmlns:a16="http://schemas.microsoft.com/office/drawing/2014/main" id="{C51C89CA-50D8-4579-8B35-D4249D5B7C4B}"/>
              </a:ext>
            </a:extLst>
          </p:cNvPr>
          <p:cNvGraphicFramePr>
            <a:graphicFrameLocks noGrp="1"/>
          </p:cNvGraphicFramePr>
          <p:nvPr>
            <p:extLst>
              <p:ext uri="{D42A27DB-BD31-4B8C-83A1-F6EECF244321}">
                <p14:modId xmlns:p14="http://schemas.microsoft.com/office/powerpoint/2010/main" val="3883328482"/>
              </p:ext>
            </p:extLst>
          </p:nvPr>
        </p:nvGraphicFramePr>
        <p:xfrm>
          <a:off x="428978" y="880533"/>
          <a:ext cx="8286045" cy="4111416"/>
        </p:xfrm>
        <a:graphic>
          <a:graphicData uri="http://schemas.openxmlformats.org/drawingml/2006/table">
            <a:tbl>
              <a:tblPr firstRow="1" bandRow="1">
                <a:tableStyleId>{DE57EF82-8F1B-4A77-AA26-2B42EF31F783}</a:tableStyleId>
              </a:tblPr>
              <a:tblGrid>
                <a:gridCol w="1657209">
                  <a:extLst>
                    <a:ext uri="{9D8B030D-6E8A-4147-A177-3AD203B41FA5}">
                      <a16:colId xmlns:a16="http://schemas.microsoft.com/office/drawing/2014/main" val="2278901879"/>
                    </a:ext>
                  </a:extLst>
                </a:gridCol>
                <a:gridCol w="1673013">
                  <a:extLst>
                    <a:ext uri="{9D8B030D-6E8A-4147-A177-3AD203B41FA5}">
                      <a16:colId xmlns:a16="http://schemas.microsoft.com/office/drawing/2014/main" val="3721436549"/>
                    </a:ext>
                  </a:extLst>
                </a:gridCol>
                <a:gridCol w="1636889">
                  <a:extLst>
                    <a:ext uri="{9D8B030D-6E8A-4147-A177-3AD203B41FA5}">
                      <a16:colId xmlns:a16="http://schemas.microsoft.com/office/drawing/2014/main" val="3277415834"/>
                    </a:ext>
                  </a:extLst>
                </a:gridCol>
                <a:gridCol w="1661725">
                  <a:extLst>
                    <a:ext uri="{9D8B030D-6E8A-4147-A177-3AD203B41FA5}">
                      <a16:colId xmlns:a16="http://schemas.microsoft.com/office/drawing/2014/main" val="2794187043"/>
                    </a:ext>
                  </a:extLst>
                </a:gridCol>
                <a:gridCol w="1657209">
                  <a:extLst>
                    <a:ext uri="{9D8B030D-6E8A-4147-A177-3AD203B41FA5}">
                      <a16:colId xmlns:a16="http://schemas.microsoft.com/office/drawing/2014/main" val="2030664542"/>
                    </a:ext>
                  </a:extLst>
                </a:gridCol>
              </a:tblGrid>
              <a:tr h="799254">
                <a:tc>
                  <a:txBody>
                    <a:bodyPr/>
                    <a:lstStyle/>
                    <a:p>
                      <a:r>
                        <a:rPr lang="en-US" dirty="0"/>
                        <a:t>MODEL</a:t>
                      </a:r>
                    </a:p>
                  </a:txBody>
                  <a:tcPr/>
                </a:tc>
                <a:tc>
                  <a:txBody>
                    <a:bodyPr/>
                    <a:lstStyle/>
                    <a:p>
                      <a:r>
                        <a:rPr lang="en-US" dirty="0"/>
                        <a:t>ACCURACY</a:t>
                      </a:r>
                    </a:p>
                  </a:txBody>
                  <a:tcPr/>
                </a:tc>
                <a:tc>
                  <a:txBody>
                    <a:bodyPr/>
                    <a:lstStyle/>
                    <a:p>
                      <a:r>
                        <a:rPr lang="en-US" dirty="0"/>
                        <a:t>PRECISION</a:t>
                      </a:r>
                    </a:p>
                  </a:txBody>
                  <a:tcPr/>
                </a:tc>
                <a:tc>
                  <a:txBody>
                    <a:bodyPr/>
                    <a:lstStyle/>
                    <a:p>
                      <a:r>
                        <a:rPr lang="en-US" dirty="0"/>
                        <a:t>F1 SCORE</a:t>
                      </a:r>
                    </a:p>
                  </a:txBody>
                  <a:tcPr/>
                </a:tc>
                <a:tc>
                  <a:txBody>
                    <a:bodyPr/>
                    <a:lstStyle/>
                    <a:p>
                      <a:r>
                        <a:rPr lang="en-US" dirty="0"/>
                        <a:t>RECALL</a:t>
                      </a:r>
                    </a:p>
                  </a:txBody>
                  <a:tcPr/>
                </a:tc>
                <a:extLst>
                  <a:ext uri="{0D108BD9-81ED-4DB2-BD59-A6C34878D82A}">
                    <a16:rowId xmlns:a16="http://schemas.microsoft.com/office/drawing/2014/main" val="1304123820"/>
                  </a:ext>
                </a:extLst>
              </a:tr>
              <a:tr h="799254">
                <a:tc>
                  <a:txBody>
                    <a:bodyPr/>
                    <a:lstStyle/>
                    <a:p>
                      <a:r>
                        <a:rPr lang="en-US" sz="1800" dirty="0">
                          <a:solidFill>
                            <a:schemeClr val="accent2">
                              <a:lumMod val="50000"/>
                            </a:schemeClr>
                          </a:solidFill>
                        </a:rPr>
                        <a:t>Logistic </a:t>
                      </a:r>
                    </a:p>
                    <a:p>
                      <a:r>
                        <a:rPr lang="en-US" sz="1800" dirty="0">
                          <a:solidFill>
                            <a:schemeClr val="accent2">
                              <a:lumMod val="50000"/>
                            </a:schemeClr>
                          </a:solidFill>
                        </a:rPr>
                        <a:t>Reg</a:t>
                      </a:r>
                    </a:p>
                    <a:p>
                      <a:endParaRPr lang="en-US" sz="1800" dirty="0">
                        <a:solidFill>
                          <a:schemeClr val="accent2">
                            <a:lumMod val="50000"/>
                          </a:schemeClr>
                        </a:solidFill>
                      </a:endParaRPr>
                    </a:p>
                  </a:txBody>
                  <a:tcPr/>
                </a:tc>
                <a:tc>
                  <a:txBody>
                    <a:bodyPr/>
                    <a:lstStyle/>
                    <a:p>
                      <a:r>
                        <a:rPr lang="en-US" sz="2000" dirty="0"/>
                        <a:t>0.79</a:t>
                      </a:r>
                    </a:p>
                  </a:txBody>
                  <a:tcPr/>
                </a:tc>
                <a:tc>
                  <a:txBody>
                    <a:bodyPr/>
                    <a:lstStyle/>
                    <a:p>
                      <a:r>
                        <a:rPr lang="en-US" sz="2000" dirty="0"/>
                        <a:t>0.94</a:t>
                      </a:r>
                    </a:p>
                  </a:txBody>
                  <a:tcPr/>
                </a:tc>
                <a:tc>
                  <a:txBody>
                    <a:bodyPr/>
                    <a:lstStyle/>
                    <a:p>
                      <a:r>
                        <a:rPr lang="en-US" sz="2000" dirty="0"/>
                        <a:t>0.84</a:t>
                      </a:r>
                    </a:p>
                  </a:txBody>
                  <a:tcPr/>
                </a:tc>
                <a:tc>
                  <a:txBody>
                    <a:bodyPr/>
                    <a:lstStyle/>
                    <a:p>
                      <a:r>
                        <a:rPr lang="en-US" sz="2000" dirty="0"/>
                        <a:t>0.76</a:t>
                      </a:r>
                    </a:p>
                  </a:txBody>
                  <a:tcPr/>
                </a:tc>
                <a:extLst>
                  <a:ext uri="{0D108BD9-81ED-4DB2-BD59-A6C34878D82A}">
                    <a16:rowId xmlns:a16="http://schemas.microsoft.com/office/drawing/2014/main" val="3228526835"/>
                  </a:ext>
                </a:extLst>
              </a:tr>
              <a:tr h="799254">
                <a:tc>
                  <a:txBody>
                    <a:bodyPr/>
                    <a:lstStyle/>
                    <a:p>
                      <a:r>
                        <a:rPr lang="en-US" sz="2000" dirty="0">
                          <a:solidFill>
                            <a:schemeClr val="accent2">
                              <a:lumMod val="50000"/>
                            </a:schemeClr>
                          </a:solidFill>
                        </a:rPr>
                        <a:t>Decision</a:t>
                      </a:r>
                    </a:p>
                    <a:p>
                      <a:r>
                        <a:rPr lang="en-US" sz="2000" dirty="0">
                          <a:solidFill>
                            <a:schemeClr val="accent2">
                              <a:lumMod val="50000"/>
                            </a:schemeClr>
                          </a:solidFill>
                        </a:rPr>
                        <a:t>Tree</a:t>
                      </a:r>
                    </a:p>
                  </a:txBody>
                  <a:tcPr/>
                </a:tc>
                <a:tc>
                  <a:txBody>
                    <a:bodyPr/>
                    <a:lstStyle/>
                    <a:p>
                      <a:r>
                        <a:rPr lang="en-US" sz="2000" dirty="0"/>
                        <a:t>0.90</a:t>
                      </a:r>
                    </a:p>
                  </a:txBody>
                  <a:tcPr/>
                </a:tc>
                <a:tc>
                  <a:txBody>
                    <a:bodyPr/>
                    <a:lstStyle/>
                    <a:p>
                      <a:r>
                        <a:rPr lang="en-US" sz="2000" dirty="0"/>
                        <a:t>0.95</a:t>
                      </a:r>
                    </a:p>
                  </a:txBody>
                  <a:tcPr/>
                </a:tc>
                <a:tc>
                  <a:txBody>
                    <a:bodyPr/>
                    <a:lstStyle/>
                    <a:p>
                      <a:r>
                        <a:rPr lang="en-US" sz="2000" dirty="0"/>
                        <a:t>0.94</a:t>
                      </a:r>
                    </a:p>
                  </a:txBody>
                  <a:tcPr/>
                </a:tc>
                <a:tc>
                  <a:txBody>
                    <a:bodyPr/>
                    <a:lstStyle/>
                    <a:p>
                      <a:r>
                        <a:rPr lang="en-US" sz="2000" dirty="0"/>
                        <a:t>0.93</a:t>
                      </a:r>
                    </a:p>
                  </a:txBody>
                  <a:tcPr/>
                </a:tc>
                <a:extLst>
                  <a:ext uri="{0D108BD9-81ED-4DB2-BD59-A6C34878D82A}">
                    <a16:rowId xmlns:a16="http://schemas.microsoft.com/office/drawing/2014/main" val="2414361789"/>
                  </a:ext>
                </a:extLst>
              </a:tr>
              <a:tr h="799254">
                <a:tc>
                  <a:txBody>
                    <a:bodyPr/>
                    <a:lstStyle/>
                    <a:p>
                      <a:r>
                        <a:rPr lang="en-US" sz="2000" dirty="0">
                          <a:solidFill>
                            <a:schemeClr val="accent2">
                              <a:lumMod val="50000"/>
                            </a:schemeClr>
                          </a:solidFill>
                        </a:rPr>
                        <a:t>Random</a:t>
                      </a:r>
                    </a:p>
                    <a:p>
                      <a:r>
                        <a:rPr lang="en-US" sz="2000" dirty="0">
                          <a:solidFill>
                            <a:schemeClr val="accent2">
                              <a:lumMod val="50000"/>
                            </a:schemeClr>
                          </a:solidFill>
                        </a:rPr>
                        <a:t>Forest</a:t>
                      </a:r>
                    </a:p>
                  </a:txBody>
                  <a:tcPr/>
                </a:tc>
                <a:tc>
                  <a:txBody>
                    <a:bodyPr/>
                    <a:lstStyle/>
                    <a:p>
                      <a:r>
                        <a:rPr lang="en-US" sz="2000" dirty="0"/>
                        <a:t>0.9360</a:t>
                      </a:r>
                    </a:p>
                  </a:txBody>
                  <a:tcPr/>
                </a:tc>
                <a:tc>
                  <a:txBody>
                    <a:bodyPr/>
                    <a:lstStyle/>
                    <a:p>
                      <a:r>
                        <a:rPr lang="en-US" sz="2000" dirty="0"/>
                        <a:t>0.9402</a:t>
                      </a:r>
                    </a:p>
                  </a:txBody>
                  <a:tcPr/>
                </a:tc>
                <a:tc>
                  <a:txBody>
                    <a:bodyPr/>
                    <a:lstStyle/>
                    <a:p>
                      <a:r>
                        <a:rPr lang="en-US" sz="2000" dirty="0"/>
                        <a:t>0.7636</a:t>
                      </a:r>
                    </a:p>
                  </a:txBody>
                  <a:tcPr/>
                </a:tc>
                <a:tc>
                  <a:txBody>
                    <a:bodyPr/>
                    <a:lstStyle/>
                    <a:p>
                      <a:r>
                        <a:rPr lang="en-US" sz="2000" dirty="0"/>
                        <a:t>0.6428</a:t>
                      </a:r>
                    </a:p>
                  </a:txBody>
                  <a:tcPr/>
                </a:tc>
                <a:extLst>
                  <a:ext uri="{0D108BD9-81ED-4DB2-BD59-A6C34878D82A}">
                    <a16:rowId xmlns:a16="http://schemas.microsoft.com/office/drawing/2014/main" val="2094686225"/>
                  </a:ext>
                </a:extLst>
              </a:tr>
              <a:tr h="799254">
                <a:tc>
                  <a:txBody>
                    <a:bodyPr/>
                    <a:lstStyle/>
                    <a:p>
                      <a:r>
                        <a:rPr lang="en-US" sz="2000" dirty="0">
                          <a:solidFill>
                            <a:schemeClr val="accent2">
                              <a:lumMod val="50000"/>
                            </a:schemeClr>
                          </a:solidFill>
                        </a:rPr>
                        <a:t>K-Nearest</a:t>
                      </a:r>
                    </a:p>
                    <a:p>
                      <a:r>
                        <a:rPr lang="en-US" sz="2000" dirty="0">
                          <a:solidFill>
                            <a:schemeClr val="accent2">
                              <a:lumMod val="50000"/>
                            </a:schemeClr>
                          </a:solidFill>
                        </a:rPr>
                        <a:t>Neighbors</a:t>
                      </a:r>
                    </a:p>
                  </a:txBody>
                  <a:tcPr/>
                </a:tc>
                <a:tc>
                  <a:txBody>
                    <a:bodyPr/>
                    <a:lstStyle/>
                    <a:p>
                      <a:r>
                        <a:rPr lang="en-US" sz="2000" dirty="0"/>
                        <a:t>0.853</a:t>
                      </a:r>
                    </a:p>
                  </a:txBody>
                  <a:tcPr/>
                </a:tc>
                <a:tc>
                  <a:txBody>
                    <a:bodyPr/>
                    <a:lstStyle/>
                    <a:p>
                      <a:r>
                        <a:rPr lang="en-US" sz="2000" dirty="0"/>
                        <a:t>0.588</a:t>
                      </a:r>
                    </a:p>
                  </a:txBody>
                  <a:tcPr/>
                </a:tc>
                <a:tc>
                  <a:txBody>
                    <a:bodyPr/>
                    <a:lstStyle/>
                    <a:p>
                      <a:r>
                        <a:rPr lang="en-US" sz="2000" dirty="0"/>
                        <a:t>0.1785</a:t>
                      </a:r>
                    </a:p>
                  </a:txBody>
                  <a:tcPr/>
                </a:tc>
                <a:tc>
                  <a:txBody>
                    <a:bodyPr/>
                    <a:lstStyle/>
                    <a:p>
                      <a:r>
                        <a:rPr lang="en-US" sz="2000" dirty="0"/>
                        <a:t>0.105</a:t>
                      </a:r>
                    </a:p>
                  </a:txBody>
                  <a:tcPr/>
                </a:tc>
                <a:extLst>
                  <a:ext uri="{0D108BD9-81ED-4DB2-BD59-A6C34878D82A}">
                    <a16:rowId xmlns:a16="http://schemas.microsoft.com/office/drawing/2014/main" val="2639477436"/>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41"/>
        <p:cNvGrpSpPr/>
        <p:nvPr/>
      </p:nvGrpSpPr>
      <p:grpSpPr>
        <a:xfrm>
          <a:off x="0" y="0"/>
          <a:ext cx="0" cy="0"/>
          <a:chOff x="0" y="0"/>
          <a:chExt cx="0" cy="0"/>
        </a:xfrm>
      </p:grpSpPr>
      <p:pic>
        <p:nvPicPr>
          <p:cNvPr id="3" name="Picture 2">
            <a:extLst>
              <a:ext uri="{FF2B5EF4-FFF2-40B4-BE49-F238E27FC236}">
                <a16:creationId xmlns:a16="http://schemas.microsoft.com/office/drawing/2014/main" id="{C244AFFD-7B11-4A4E-9F42-6DDD1570D5DB}"/>
              </a:ext>
            </a:extLst>
          </p:cNvPr>
          <p:cNvPicPr>
            <a:picLocks noChangeAspect="1"/>
          </p:cNvPicPr>
          <p:nvPr/>
        </p:nvPicPr>
        <p:blipFill>
          <a:blip r:embed="rId3"/>
          <a:stretch>
            <a:fillRect/>
          </a:stretch>
        </p:blipFill>
        <p:spPr>
          <a:xfrm>
            <a:off x="-626534" y="-3538197"/>
            <a:ext cx="12763857" cy="839893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56"/>
        <p:cNvGrpSpPr/>
        <p:nvPr/>
      </p:nvGrpSpPr>
      <p:grpSpPr>
        <a:xfrm>
          <a:off x="0" y="0"/>
          <a:ext cx="0" cy="0"/>
          <a:chOff x="0" y="0"/>
          <a:chExt cx="0" cy="0"/>
        </a:xfrm>
      </p:grpSpPr>
      <p:sp>
        <p:nvSpPr>
          <p:cNvPr id="1857" name="Google Shape;1857;p47"/>
          <p:cNvSpPr txBox="1">
            <a:spLocks noGrp="1"/>
          </p:cNvSpPr>
          <p:nvPr>
            <p:ph type="title"/>
          </p:nvPr>
        </p:nvSpPr>
        <p:spPr>
          <a:xfrm>
            <a:off x="720000" y="2079325"/>
            <a:ext cx="5971268"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Recommendation</a:t>
            </a:r>
            <a:r>
              <a:rPr lang="en-US" dirty="0"/>
              <a:t>s</a:t>
            </a:r>
            <a:endParaRPr dirty="0"/>
          </a:p>
        </p:txBody>
      </p:sp>
      <p:sp>
        <p:nvSpPr>
          <p:cNvPr id="2" name="Title 1">
            <a:extLst>
              <a:ext uri="{FF2B5EF4-FFF2-40B4-BE49-F238E27FC236}">
                <a16:creationId xmlns:a16="http://schemas.microsoft.com/office/drawing/2014/main" id="{D5141582-E2C9-4AA4-9086-FE0E3406032D}"/>
              </a:ext>
            </a:extLst>
          </p:cNvPr>
          <p:cNvSpPr>
            <a:spLocks noGrp="1"/>
          </p:cNvSpPr>
          <p:nvPr>
            <p:ph type="title" idx="2"/>
          </p:nvPr>
        </p:nvSpPr>
        <p:spPr>
          <a:xfrm>
            <a:off x="720000" y="1025725"/>
            <a:ext cx="1741846" cy="993600"/>
          </a:xfrm>
        </p:spPr>
        <p:txBody>
          <a:bodyPr/>
          <a:lstStyle/>
          <a:p>
            <a:r>
              <a:rPr lang="en-US" dirty="0"/>
              <a:t>04</a:t>
            </a:r>
          </a:p>
        </p:txBody>
      </p:sp>
      <p:grpSp>
        <p:nvGrpSpPr>
          <p:cNvPr id="1859" name="Google Shape;1859;p47"/>
          <p:cNvGrpSpPr/>
          <p:nvPr/>
        </p:nvGrpSpPr>
        <p:grpSpPr>
          <a:xfrm>
            <a:off x="6527600" y="-628478"/>
            <a:ext cx="5128253" cy="6694378"/>
            <a:chOff x="6222800" y="-628478"/>
            <a:chExt cx="5128253" cy="6694378"/>
          </a:xfrm>
        </p:grpSpPr>
        <p:pic>
          <p:nvPicPr>
            <p:cNvPr id="1860" name="Google Shape;1860;p47"/>
            <p:cNvPicPr preferRelativeResize="0"/>
            <p:nvPr/>
          </p:nvPicPr>
          <p:blipFill rotWithShape="1">
            <a:blip r:embed="rId3">
              <a:alphaModFix/>
            </a:blip>
            <a:srcRect t="17657" b="17663"/>
            <a:stretch/>
          </p:blipFill>
          <p:spPr>
            <a:xfrm>
              <a:off x="7517168" y="-628478"/>
              <a:ext cx="3082266" cy="2352450"/>
            </a:xfrm>
            <a:prstGeom prst="rect">
              <a:avLst/>
            </a:prstGeom>
            <a:noFill/>
            <a:ln>
              <a:noFill/>
            </a:ln>
          </p:spPr>
        </p:pic>
        <p:pic>
          <p:nvPicPr>
            <p:cNvPr id="1861" name="Google Shape;1861;p47"/>
            <p:cNvPicPr preferRelativeResize="0"/>
            <p:nvPr/>
          </p:nvPicPr>
          <p:blipFill rotWithShape="1">
            <a:blip r:embed="rId4">
              <a:alphaModFix/>
            </a:blip>
            <a:srcRect l="16960" t="24718" r="7121" b="26177"/>
            <a:stretch/>
          </p:blipFill>
          <p:spPr>
            <a:xfrm>
              <a:off x="6714900" y="3028141"/>
              <a:ext cx="3980176" cy="3037760"/>
            </a:xfrm>
            <a:prstGeom prst="rect">
              <a:avLst/>
            </a:prstGeom>
            <a:noFill/>
            <a:ln>
              <a:noFill/>
            </a:ln>
          </p:spPr>
        </p:pic>
        <p:sp>
          <p:nvSpPr>
            <p:cNvPr id="1862" name="Google Shape;1862;p47"/>
            <p:cNvSpPr/>
            <p:nvPr/>
          </p:nvSpPr>
          <p:spPr>
            <a:xfrm rot="10800000">
              <a:off x="7698559" y="2460647"/>
              <a:ext cx="1239218" cy="2912943"/>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47"/>
            <p:cNvSpPr/>
            <p:nvPr/>
          </p:nvSpPr>
          <p:spPr>
            <a:xfrm rot="10800000">
              <a:off x="7899688" y="2461423"/>
              <a:ext cx="1239218" cy="2912943"/>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47"/>
            <p:cNvSpPr/>
            <p:nvPr/>
          </p:nvSpPr>
          <p:spPr>
            <a:xfrm>
              <a:off x="6222800" y="-628462"/>
              <a:ext cx="3980181" cy="6461569"/>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65" name="Google Shape;1865;p47"/>
            <p:cNvGrpSpPr/>
            <p:nvPr/>
          </p:nvGrpSpPr>
          <p:grpSpPr>
            <a:xfrm>
              <a:off x="6794737" y="4179460"/>
              <a:ext cx="734664" cy="735137"/>
              <a:chOff x="959750" y="3039275"/>
              <a:chExt cx="582050" cy="582425"/>
            </a:xfrm>
          </p:grpSpPr>
          <p:sp>
            <p:nvSpPr>
              <p:cNvPr id="1866" name="Google Shape;1866;p47"/>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47"/>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47"/>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47"/>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47"/>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47"/>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47"/>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3" name="Google Shape;1873;p47"/>
            <p:cNvGrpSpPr/>
            <p:nvPr/>
          </p:nvGrpSpPr>
          <p:grpSpPr>
            <a:xfrm>
              <a:off x="8128313" y="1310040"/>
              <a:ext cx="169158" cy="169158"/>
              <a:chOff x="8356813" y="1074288"/>
              <a:chExt cx="351900" cy="351900"/>
            </a:xfrm>
          </p:grpSpPr>
          <p:sp>
            <p:nvSpPr>
              <p:cNvPr id="1874" name="Google Shape;1874;p47"/>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47"/>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6" name="Google Shape;1876;p47"/>
            <p:cNvGrpSpPr/>
            <p:nvPr/>
          </p:nvGrpSpPr>
          <p:grpSpPr>
            <a:xfrm>
              <a:off x="7360240" y="2075006"/>
              <a:ext cx="169158" cy="169158"/>
              <a:chOff x="8356813" y="1074288"/>
              <a:chExt cx="351900" cy="351900"/>
            </a:xfrm>
          </p:grpSpPr>
          <p:sp>
            <p:nvSpPr>
              <p:cNvPr id="1877" name="Google Shape;1877;p47"/>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47"/>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9" name="Google Shape;1879;p47"/>
            <p:cNvGrpSpPr/>
            <p:nvPr/>
          </p:nvGrpSpPr>
          <p:grpSpPr>
            <a:xfrm>
              <a:off x="8233587" y="3028150"/>
              <a:ext cx="169158" cy="169158"/>
              <a:chOff x="8356813" y="1074288"/>
              <a:chExt cx="351900" cy="351900"/>
            </a:xfrm>
          </p:grpSpPr>
          <p:sp>
            <p:nvSpPr>
              <p:cNvPr id="1880" name="Google Shape;1880;p47"/>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47"/>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2" name="Google Shape;1882;p47"/>
            <p:cNvSpPr/>
            <p:nvPr/>
          </p:nvSpPr>
          <p:spPr>
            <a:xfrm>
              <a:off x="8754821" y="2763320"/>
              <a:ext cx="606949" cy="600556"/>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3" name="Google Shape;1883;p47"/>
            <p:cNvGrpSpPr/>
            <p:nvPr/>
          </p:nvGrpSpPr>
          <p:grpSpPr>
            <a:xfrm>
              <a:off x="8782808" y="2723340"/>
              <a:ext cx="883449" cy="2083923"/>
              <a:chOff x="8337812" y="3492483"/>
              <a:chExt cx="699928" cy="1651024"/>
            </a:xfrm>
          </p:grpSpPr>
          <p:sp>
            <p:nvSpPr>
              <p:cNvPr id="1884" name="Google Shape;1884;p47"/>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47"/>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47"/>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7" name="Google Shape;1887;p47"/>
            <p:cNvGrpSpPr/>
            <p:nvPr/>
          </p:nvGrpSpPr>
          <p:grpSpPr>
            <a:xfrm>
              <a:off x="8215673" y="4178313"/>
              <a:ext cx="1141869" cy="916509"/>
              <a:chOff x="7945225" y="4302000"/>
              <a:chExt cx="904666" cy="726121"/>
            </a:xfrm>
          </p:grpSpPr>
          <p:sp>
            <p:nvSpPr>
              <p:cNvPr id="1888" name="Google Shape;1888;p47"/>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47"/>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47"/>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1" name="Google Shape;1891;p47"/>
            <p:cNvSpPr/>
            <p:nvPr/>
          </p:nvSpPr>
          <p:spPr>
            <a:xfrm rot="5400000">
              <a:off x="8491754" y="371428"/>
              <a:ext cx="1793675" cy="3576323"/>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2" name="Google Shape;1892;p47"/>
            <p:cNvGrpSpPr/>
            <p:nvPr/>
          </p:nvGrpSpPr>
          <p:grpSpPr>
            <a:xfrm>
              <a:off x="7774724" y="3187835"/>
              <a:ext cx="734664" cy="735137"/>
              <a:chOff x="959750" y="3039275"/>
              <a:chExt cx="582050" cy="582425"/>
            </a:xfrm>
          </p:grpSpPr>
          <p:sp>
            <p:nvSpPr>
              <p:cNvPr id="1893" name="Google Shape;1893;p47"/>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47"/>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47"/>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47"/>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47"/>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47"/>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47"/>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0" name="Google Shape;1900;p47"/>
            <p:cNvGrpSpPr/>
            <p:nvPr/>
          </p:nvGrpSpPr>
          <p:grpSpPr>
            <a:xfrm>
              <a:off x="7625399" y="3691035"/>
              <a:ext cx="734664" cy="735137"/>
              <a:chOff x="959750" y="3039275"/>
              <a:chExt cx="582050" cy="582425"/>
            </a:xfrm>
          </p:grpSpPr>
          <p:sp>
            <p:nvSpPr>
              <p:cNvPr id="1901" name="Google Shape;1901;p47"/>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7"/>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7"/>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47"/>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47"/>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47"/>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47"/>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8" name="Google Shape;1908;p47"/>
            <p:cNvSpPr/>
            <p:nvPr/>
          </p:nvSpPr>
          <p:spPr>
            <a:xfrm rot="5400000">
              <a:off x="8666054" y="247478"/>
              <a:ext cx="1793675" cy="3576323"/>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9" name="Google Shape;1909;p47"/>
          <p:cNvGrpSpPr/>
          <p:nvPr/>
        </p:nvGrpSpPr>
        <p:grpSpPr>
          <a:xfrm>
            <a:off x="741975" y="2893476"/>
            <a:ext cx="5132617" cy="134100"/>
            <a:chOff x="741975" y="2893476"/>
            <a:chExt cx="5132617" cy="134100"/>
          </a:xfrm>
        </p:grpSpPr>
        <p:sp>
          <p:nvSpPr>
            <p:cNvPr id="1910" name="Google Shape;1910;p47"/>
            <p:cNvSpPr/>
            <p:nvPr/>
          </p:nvSpPr>
          <p:spPr>
            <a:xfrm>
              <a:off x="5740492" y="2893476"/>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11" name="Google Shape;1911;p47"/>
            <p:cNvCxnSpPr/>
            <p:nvPr/>
          </p:nvCxnSpPr>
          <p:spPr>
            <a:xfrm>
              <a:off x="741975" y="2960525"/>
              <a:ext cx="5036400" cy="0"/>
            </a:xfrm>
            <a:prstGeom prst="straightConnector1">
              <a:avLst/>
            </a:prstGeom>
            <a:noFill/>
            <a:ln w="9525" cap="flat" cmpd="sng">
              <a:solidFill>
                <a:schemeClr val="dk2"/>
              </a:solidFill>
              <a:prstDash val="solid"/>
              <a:round/>
              <a:headEnd type="none" w="med" len="med"/>
              <a:tailEnd type="none" w="med" len="med"/>
            </a:ln>
          </p:spPr>
        </p:cxnSp>
        <p:sp>
          <p:nvSpPr>
            <p:cNvPr id="1912" name="Google Shape;1912;p47"/>
            <p:cNvSpPr/>
            <p:nvPr/>
          </p:nvSpPr>
          <p:spPr>
            <a:xfrm>
              <a:off x="5770604" y="2923618"/>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16"/>
        <p:cNvGrpSpPr/>
        <p:nvPr/>
      </p:nvGrpSpPr>
      <p:grpSpPr>
        <a:xfrm>
          <a:off x="0" y="0"/>
          <a:ext cx="0" cy="0"/>
          <a:chOff x="0" y="0"/>
          <a:chExt cx="0" cy="0"/>
        </a:xfrm>
      </p:grpSpPr>
      <p:sp>
        <p:nvSpPr>
          <p:cNvPr id="4" name="Subtitle 3">
            <a:extLst>
              <a:ext uri="{FF2B5EF4-FFF2-40B4-BE49-F238E27FC236}">
                <a16:creationId xmlns:a16="http://schemas.microsoft.com/office/drawing/2014/main" id="{0411CA59-BF65-450C-A7C3-CDF13416F619}"/>
              </a:ext>
            </a:extLst>
          </p:cNvPr>
          <p:cNvSpPr>
            <a:spLocks noGrp="1"/>
          </p:cNvSpPr>
          <p:nvPr>
            <p:ph type="subTitle" idx="1"/>
          </p:nvPr>
        </p:nvSpPr>
        <p:spPr>
          <a:xfrm>
            <a:off x="664407" y="1773500"/>
            <a:ext cx="3213315" cy="1542792"/>
          </a:xfrm>
        </p:spPr>
        <p:txBody>
          <a:bodyPr/>
          <a:lstStyle/>
          <a:p>
            <a:r>
              <a:rPr lang="en-US" dirty="0"/>
              <a:t>Improve customer service by addressing issues raised during calls and ensuring well-trained staff who adhere to good customer service norms.</a:t>
            </a:r>
          </a:p>
        </p:txBody>
      </p:sp>
      <p:sp>
        <p:nvSpPr>
          <p:cNvPr id="5" name="Subtitle 4">
            <a:extLst>
              <a:ext uri="{FF2B5EF4-FFF2-40B4-BE49-F238E27FC236}">
                <a16:creationId xmlns:a16="http://schemas.microsoft.com/office/drawing/2014/main" id="{B9FC4019-3825-41DF-A0A1-5F7A38FAE49A}"/>
              </a:ext>
            </a:extLst>
          </p:cNvPr>
          <p:cNvSpPr>
            <a:spLocks noGrp="1"/>
          </p:cNvSpPr>
          <p:nvPr>
            <p:ph type="subTitle" idx="2"/>
          </p:nvPr>
        </p:nvSpPr>
        <p:spPr>
          <a:xfrm>
            <a:off x="5263890" y="1699921"/>
            <a:ext cx="3880110" cy="1323610"/>
          </a:xfrm>
        </p:spPr>
        <p:txBody>
          <a:bodyPr/>
          <a:lstStyle/>
          <a:p>
            <a:r>
              <a:rPr lang="en-US" dirty="0"/>
              <a:t>Adopt a customer-centered approach by offering customizable plans to cater  to the diverse needs of the customer base</a:t>
            </a:r>
          </a:p>
        </p:txBody>
      </p:sp>
      <p:sp>
        <p:nvSpPr>
          <p:cNvPr id="6" name="Subtitle 5">
            <a:extLst>
              <a:ext uri="{FF2B5EF4-FFF2-40B4-BE49-F238E27FC236}">
                <a16:creationId xmlns:a16="http://schemas.microsoft.com/office/drawing/2014/main" id="{1539BE6E-17FB-43D1-A410-A2EEBF05AEF0}"/>
              </a:ext>
            </a:extLst>
          </p:cNvPr>
          <p:cNvSpPr>
            <a:spLocks noGrp="1"/>
          </p:cNvSpPr>
          <p:nvPr>
            <p:ph type="subTitle" idx="3"/>
          </p:nvPr>
        </p:nvSpPr>
        <p:spPr>
          <a:xfrm>
            <a:off x="2215662" y="4303654"/>
            <a:ext cx="6928338" cy="1084627"/>
          </a:xfrm>
        </p:spPr>
        <p:txBody>
          <a:bodyPr/>
          <a:lstStyle/>
          <a:p>
            <a:r>
              <a:rPr lang="en-US" dirty="0"/>
              <a:t>SyriaTel should reconsider service costs to accommodate customers with specific budget constraints.</a:t>
            </a:r>
          </a:p>
        </p:txBody>
      </p:sp>
      <p:sp>
        <p:nvSpPr>
          <p:cNvPr id="3" name="Title 2">
            <a:extLst>
              <a:ext uri="{FF2B5EF4-FFF2-40B4-BE49-F238E27FC236}">
                <a16:creationId xmlns:a16="http://schemas.microsoft.com/office/drawing/2014/main" id="{0E4D69B2-4136-4614-84F4-02654B674494}"/>
              </a:ext>
            </a:extLst>
          </p:cNvPr>
          <p:cNvSpPr>
            <a:spLocks noGrp="1"/>
          </p:cNvSpPr>
          <p:nvPr>
            <p:ph type="title"/>
          </p:nvPr>
        </p:nvSpPr>
        <p:spPr>
          <a:xfrm>
            <a:off x="2500684" y="-69137"/>
            <a:ext cx="5610462" cy="660727"/>
          </a:xfrm>
        </p:spPr>
        <p:txBody>
          <a:bodyPr/>
          <a:lstStyle/>
          <a:p>
            <a:r>
              <a:rPr lang="en-US" dirty="0"/>
              <a:t>Recommendations</a:t>
            </a:r>
          </a:p>
        </p:txBody>
      </p:sp>
      <p:sp>
        <p:nvSpPr>
          <p:cNvPr id="7" name="Subtitle 6">
            <a:extLst>
              <a:ext uri="{FF2B5EF4-FFF2-40B4-BE49-F238E27FC236}">
                <a16:creationId xmlns:a16="http://schemas.microsoft.com/office/drawing/2014/main" id="{EE5686A5-3A69-4FBB-AF8B-3951A11ECB9C}"/>
              </a:ext>
            </a:extLst>
          </p:cNvPr>
          <p:cNvSpPr>
            <a:spLocks noGrp="1"/>
          </p:cNvSpPr>
          <p:nvPr>
            <p:ph type="subTitle" idx="4"/>
          </p:nvPr>
        </p:nvSpPr>
        <p:spPr>
          <a:xfrm>
            <a:off x="528085" y="1109931"/>
            <a:ext cx="3359333" cy="776385"/>
          </a:xfrm>
        </p:spPr>
        <p:txBody>
          <a:bodyPr/>
          <a:lstStyle/>
          <a:p>
            <a:r>
              <a:rPr lang="en-US" dirty="0"/>
              <a:t>Improved customer service</a:t>
            </a:r>
          </a:p>
        </p:txBody>
      </p:sp>
      <p:sp>
        <p:nvSpPr>
          <p:cNvPr id="8" name="Subtitle 7">
            <a:extLst>
              <a:ext uri="{FF2B5EF4-FFF2-40B4-BE49-F238E27FC236}">
                <a16:creationId xmlns:a16="http://schemas.microsoft.com/office/drawing/2014/main" id="{18A87EA8-E3EC-4E00-9220-AE2261FF269B}"/>
              </a:ext>
            </a:extLst>
          </p:cNvPr>
          <p:cNvSpPr>
            <a:spLocks noGrp="1"/>
          </p:cNvSpPr>
          <p:nvPr>
            <p:ph type="subTitle" idx="5"/>
          </p:nvPr>
        </p:nvSpPr>
        <p:spPr>
          <a:xfrm>
            <a:off x="4845668" y="789379"/>
            <a:ext cx="4532793" cy="910541"/>
          </a:xfrm>
        </p:spPr>
        <p:txBody>
          <a:bodyPr/>
          <a:lstStyle/>
          <a:p>
            <a:r>
              <a:rPr lang="en-US" dirty="0"/>
              <a:t>Customizable Plan Options</a:t>
            </a:r>
          </a:p>
        </p:txBody>
      </p:sp>
      <p:sp>
        <p:nvSpPr>
          <p:cNvPr id="9" name="Subtitle 8">
            <a:extLst>
              <a:ext uri="{FF2B5EF4-FFF2-40B4-BE49-F238E27FC236}">
                <a16:creationId xmlns:a16="http://schemas.microsoft.com/office/drawing/2014/main" id="{8BF34239-2868-4B9B-961B-DEA6FCFB7FEC}"/>
              </a:ext>
            </a:extLst>
          </p:cNvPr>
          <p:cNvSpPr>
            <a:spLocks noGrp="1"/>
          </p:cNvSpPr>
          <p:nvPr>
            <p:ph type="subTitle" idx="6"/>
          </p:nvPr>
        </p:nvSpPr>
        <p:spPr>
          <a:xfrm>
            <a:off x="3188678" y="3920592"/>
            <a:ext cx="5171318" cy="433529"/>
          </a:xfrm>
        </p:spPr>
        <p:txBody>
          <a:bodyPr/>
          <a:lstStyle/>
          <a:p>
            <a:r>
              <a:rPr lang="en-US" dirty="0"/>
              <a:t>Affordable service Costs</a:t>
            </a:r>
          </a:p>
        </p:txBody>
      </p:sp>
      <p:grpSp>
        <p:nvGrpSpPr>
          <p:cNvPr id="1923" name="Google Shape;1923;p48"/>
          <p:cNvGrpSpPr/>
          <p:nvPr/>
        </p:nvGrpSpPr>
        <p:grpSpPr>
          <a:xfrm>
            <a:off x="7143188" y="-2762276"/>
            <a:ext cx="4028179" cy="6346320"/>
            <a:chOff x="6914588" y="-2762276"/>
            <a:chExt cx="4028179" cy="6346320"/>
          </a:xfrm>
        </p:grpSpPr>
        <p:sp>
          <p:nvSpPr>
            <p:cNvPr id="1924" name="Google Shape;1924;p48"/>
            <p:cNvSpPr/>
            <p:nvPr/>
          </p:nvSpPr>
          <p:spPr>
            <a:xfrm>
              <a:off x="6914588" y="-276227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48"/>
            <p:cNvSpPr/>
            <p:nvPr/>
          </p:nvSpPr>
          <p:spPr>
            <a:xfrm>
              <a:off x="7191305" y="-124437"/>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48"/>
            <p:cNvSpPr/>
            <p:nvPr/>
          </p:nvSpPr>
          <p:spPr>
            <a:xfrm>
              <a:off x="7867013" y="750687"/>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48"/>
            <p:cNvSpPr/>
            <p:nvPr/>
          </p:nvSpPr>
          <p:spPr>
            <a:xfrm>
              <a:off x="7789451" y="-2619788"/>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8" name="Google Shape;1928;p48"/>
          <p:cNvGrpSpPr/>
          <p:nvPr/>
        </p:nvGrpSpPr>
        <p:grpSpPr>
          <a:xfrm rot="-5400000">
            <a:off x="8884618" y="480749"/>
            <a:ext cx="88142" cy="1137387"/>
            <a:chOff x="3054755" y="4367024"/>
            <a:chExt cx="88142" cy="1137387"/>
          </a:xfrm>
        </p:grpSpPr>
        <p:sp>
          <p:nvSpPr>
            <p:cNvPr id="1929" name="Google Shape;1929;p48"/>
            <p:cNvSpPr/>
            <p:nvPr/>
          </p:nvSpPr>
          <p:spPr>
            <a:xfrm>
              <a:off x="3054755" y="4367024"/>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48"/>
            <p:cNvSpPr/>
            <p:nvPr/>
          </p:nvSpPr>
          <p:spPr>
            <a:xfrm>
              <a:off x="3130388" y="4367024"/>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1" name="Google Shape;1931;p48"/>
          <p:cNvGrpSpPr/>
          <p:nvPr/>
        </p:nvGrpSpPr>
        <p:grpSpPr>
          <a:xfrm>
            <a:off x="-1348734" y="1249005"/>
            <a:ext cx="2992224" cy="3549051"/>
            <a:chOff x="-1325700" y="1246899"/>
            <a:chExt cx="2992224" cy="3549051"/>
          </a:xfrm>
        </p:grpSpPr>
        <p:pic>
          <p:nvPicPr>
            <p:cNvPr id="1932" name="Google Shape;1932;p48"/>
            <p:cNvPicPr preferRelativeResize="0"/>
            <p:nvPr/>
          </p:nvPicPr>
          <p:blipFill rotWithShape="1">
            <a:blip r:embed="rId3">
              <a:alphaModFix/>
            </a:blip>
            <a:srcRect l="16960" t="24718" r="7121" b="26177"/>
            <a:stretch/>
          </p:blipFill>
          <p:spPr>
            <a:xfrm rot="-5400000">
              <a:off x="-1604113" y="1525312"/>
              <a:ext cx="3549051" cy="2992224"/>
            </a:xfrm>
            <a:prstGeom prst="rect">
              <a:avLst/>
            </a:prstGeom>
            <a:noFill/>
            <a:ln>
              <a:noFill/>
            </a:ln>
          </p:spPr>
        </p:pic>
        <p:grpSp>
          <p:nvGrpSpPr>
            <p:cNvPr id="1933" name="Google Shape;1933;p48"/>
            <p:cNvGrpSpPr/>
            <p:nvPr/>
          </p:nvGrpSpPr>
          <p:grpSpPr>
            <a:xfrm>
              <a:off x="-369917" y="2704683"/>
              <a:ext cx="906953" cy="1517787"/>
              <a:chOff x="79748" y="2808602"/>
              <a:chExt cx="906953" cy="1517787"/>
            </a:xfrm>
          </p:grpSpPr>
          <p:sp>
            <p:nvSpPr>
              <p:cNvPr id="1934" name="Google Shape;1934;p48"/>
              <p:cNvSpPr/>
              <p:nvPr/>
            </p:nvSpPr>
            <p:spPr>
              <a:xfrm rot="5400000">
                <a:off x="357831" y="282094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48"/>
              <p:cNvSpPr/>
              <p:nvPr/>
            </p:nvSpPr>
            <p:spPr>
              <a:xfrm rot="5400000">
                <a:off x="537866" y="3393994"/>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48"/>
              <p:cNvSpPr/>
              <p:nvPr/>
            </p:nvSpPr>
            <p:spPr>
              <a:xfrm rot="5400000">
                <a:off x="67406" y="3278257"/>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48"/>
              <p:cNvSpPr/>
              <p:nvPr/>
            </p:nvSpPr>
            <p:spPr>
              <a:xfrm rot="5400000">
                <a:off x="417006" y="375669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38" name="Google Shape;1938;p48"/>
          <p:cNvGrpSpPr/>
          <p:nvPr/>
        </p:nvGrpSpPr>
        <p:grpSpPr>
          <a:xfrm rot="10800000">
            <a:off x="-181052" y="1778576"/>
            <a:ext cx="1421047" cy="2833357"/>
            <a:chOff x="334358" y="2186737"/>
            <a:chExt cx="1421047" cy="2833357"/>
          </a:xfrm>
        </p:grpSpPr>
        <p:sp>
          <p:nvSpPr>
            <p:cNvPr id="1939" name="Google Shape;1939;p48"/>
            <p:cNvSpPr/>
            <p:nvPr/>
          </p:nvSpPr>
          <p:spPr>
            <a:xfrm rot="10800000">
              <a:off x="334358" y="2186737"/>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40" name="Google Shape;1940;p48"/>
            <p:cNvGrpSpPr/>
            <p:nvPr/>
          </p:nvGrpSpPr>
          <p:grpSpPr>
            <a:xfrm rot="5400000">
              <a:off x="1046250" y="3181856"/>
              <a:ext cx="161977" cy="161940"/>
              <a:chOff x="1101075" y="2142375"/>
              <a:chExt cx="439200" cy="439100"/>
            </a:xfrm>
          </p:grpSpPr>
          <p:sp>
            <p:nvSpPr>
              <p:cNvPr id="1941" name="Google Shape;1941;p48"/>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48"/>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3" name="Google Shape;1943;p48"/>
            <p:cNvGrpSpPr/>
            <p:nvPr/>
          </p:nvGrpSpPr>
          <p:grpSpPr>
            <a:xfrm rot="-5400000">
              <a:off x="628029" y="4564272"/>
              <a:ext cx="161977" cy="161940"/>
              <a:chOff x="1101075" y="2142375"/>
              <a:chExt cx="439200" cy="439100"/>
            </a:xfrm>
          </p:grpSpPr>
          <p:sp>
            <p:nvSpPr>
              <p:cNvPr id="1944" name="Google Shape;1944;p48"/>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48"/>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0" name="Title 1">
            <a:extLst>
              <a:ext uri="{FF2B5EF4-FFF2-40B4-BE49-F238E27FC236}">
                <a16:creationId xmlns:a16="http://schemas.microsoft.com/office/drawing/2014/main" id="{6761A7A7-0544-4DE9-9598-71CDA78F1EB7}"/>
              </a:ext>
            </a:extLst>
          </p:cNvPr>
          <p:cNvSpPr txBox="1">
            <a:spLocks/>
          </p:cNvSpPr>
          <p:nvPr/>
        </p:nvSpPr>
        <p:spPr>
          <a:xfrm>
            <a:off x="2599274" y="3746139"/>
            <a:ext cx="983075" cy="607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r>
              <a:rPr lang="en-US" sz="3200" dirty="0"/>
              <a:t>3</a:t>
            </a:r>
          </a:p>
        </p:txBody>
      </p:sp>
      <p:sp>
        <p:nvSpPr>
          <p:cNvPr id="41" name="Title 1">
            <a:extLst>
              <a:ext uri="{FF2B5EF4-FFF2-40B4-BE49-F238E27FC236}">
                <a16:creationId xmlns:a16="http://schemas.microsoft.com/office/drawing/2014/main" id="{7B7C562E-3E24-4BD4-A13C-52D48D52C190}"/>
              </a:ext>
            </a:extLst>
          </p:cNvPr>
          <p:cNvSpPr txBox="1">
            <a:spLocks/>
          </p:cNvSpPr>
          <p:nvPr/>
        </p:nvSpPr>
        <p:spPr>
          <a:xfrm>
            <a:off x="0" y="1005371"/>
            <a:ext cx="664407" cy="7063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r>
              <a:rPr lang="en-US" sz="3600" dirty="0">
                <a:solidFill>
                  <a:schemeClr val="tx1"/>
                </a:solidFill>
              </a:rPr>
              <a:t>1</a:t>
            </a:r>
          </a:p>
        </p:txBody>
      </p:sp>
      <p:sp>
        <p:nvSpPr>
          <p:cNvPr id="42" name="Title 1">
            <a:extLst>
              <a:ext uri="{FF2B5EF4-FFF2-40B4-BE49-F238E27FC236}">
                <a16:creationId xmlns:a16="http://schemas.microsoft.com/office/drawing/2014/main" id="{7550C6CC-C30E-4B24-A169-F38940F1BF11}"/>
              </a:ext>
            </a:extLst>
          </p:cNvPr>
          <p:cNvSpPr txBox="1">
            <a:spLocks/>
          </p:cNvSpPr>
          <p:nvPr/>
        </p:nvSpPr>
        <p:spPr>
          <a:xfrm>
            <a:off x="4415504" y="1055413"/>
            <a:ext cx="483758" cy="8030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r>
              <a:rPr lang="en-US" sz="3200" dirty="0"/>
              <a:t>2</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49"/>
        <p:cNvGrpSpPr/>
        <p:nvPr/>
      </p:nvGrpSpPr>
      <p:grpSpPr>
        <a:xfrm>
          <a:off x="0" y="0"/>
          <a:ext cx="0" cy="0"/>
          <a:chOff x="0" y="0"/>
          <a:chExt cx="0" cy="0"/>
        </a:xfrm>
      </p:grpSpPr>
      <p:sp>
        <p:nvSpPr>
          <p:cNvPr id="4" name="Subtitle 3">
            <a:extLst>
              <a:ext uri="{FF2B5EF4-FFF2-40B4-BE49-F238E27FC236}">
                <a16:creationId xmlns:a16="http://schemas.microsoft.com/office/drawing/2014/main" id="{D4FD041D-D0B8-475E-920F-938C4E7A96A5}"/>
              </a:ext>
            </a:extLst>
          </p:cNvPr>
          <p:cNvSpPr>
            <a:spLocks noGrp="1"/>
          </p:cNvSpPr>
          <p:nvPr>
            <p:ph type="subTitle" idx="1"/>
          </p:nvPr>
        </p:nvSpPr>
        <p:spPr>
          <a:xfrm>
            <a:off x="713225" y="3112489"/>
            <a:ext cx="4306403" cy="1503985"/>
          </a:xfrm>
        </p:spPr>
        <p:txBody>
          <a:bodyPr/>
          <a:lstStyle/>
          <a:p>
            <a:pPr marL="139700" indent="0">
              <a:buNone/>
            </a:pPr>
            <a:r>
              <a:rPr lang="en-US" sz="2000" dirty="0"/>
              <a:t>WE HAVE COME TO THE END OF THE PRESENTATION</a:t>
            </a:r>
            <a:r>
              <a:rPr lang="en-US" dirty="0"/>
              <a:t>.</a:t>
            </a:r>
          </a:p>
        </p:txBody>
      </p:sp>
      <p:sp>
        <p:nvSpPr>
          <p:cNvPr id="1950" name="Google Shape;1950;p4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600" dirty="0"/>
              <a:t>T</a:t>
            </a:r>
            <a:r>
              <a:rPr lang="en-US" sz="6600" dirty="0"/>
              <a:t>HANK YOU</a:t>
            </a:r>
            <a:endParaRPr sz="6600" dirty="0"/>
          </a:p>
        </p:txBody>
      </p:sp>
      <p:grpSp>
        <p:nvGrpSpPr>
          <p:cNvPr id="1951" name="Google Shape;1951;p49"/>
          <p:cNvGrpSpPr/>
          <p:nvPr/>
        </p:nvGrpSpPr>
        <p:grpSpPr>
          <a:xfrm>
            <a:off x="-1006195" y="633046"/>
            <a:ext cx="7000845" cy="2743903"/>
            <a:chOff x="-1238838" y="-2814271"/>
            <a:chExt cx="6191222" cy="6569036"/>
          </a:xfrm>
        </p:grpSpPr>
        <p:pic>
          <p:nvPicPr>
            <p:cNvPr id="1952" name="Google Shape;1952;p49"/>
            <p:cNvPicPr preferRelativeResize="0"/>
            <p:nvPr/>
          </p:nvPicPr>
          <p:blipFill rotWithShape="1">
            <a:blip r:embed="rId3">
              <a:alphaModFix/>
            </a:blip>
            <a:srcRect l="16960" t="24718" r="7121" b="26177"/>
            <a:stretch/>
          </p:blipFill>
          <p:spPr>
            <a:xfrm flipH="1">
              <a:off x="299782" y="691572"/>
              <a:ext cx="3090890" cy="733599"/>
            </a:xfrm>
            <a:prstGeom prst="rect">
              <a:avLst/>
            </a:prstGeom>
            <a:noFill/>
            <a:ln>
              <a:noFill/>
            </a:ln>
          </p:spPr>
        </p:pic>
        <p:grpSp>
          <p:nvGrpSpPr>
            <p:cNvPr id="1953" name="Google Shape;1953;p49"/>
            <p:cNvGrpSpPr/>
            <p:nvPr/>
          </p:nvGrpSpPr>
          <p:grpSpPr>
            <a:xfrm>
              <a:off x="-1238838" y="-2814271"/>
              <a:ext cx="6191222" cy="6569036"/>
              <a:chOff x="-1238838" y="-2814271"/>
              <a:chExt cx="6191222" cy="6569036"/>
            </a:xfrm>
          </p:grpSpPr>
          <p:sp>
            <p:nvSpPr>
              <p:cNvPr id="1954" name="Google Shape;1954;p49"/>
              <p:cNvSpPr/>
              <p:nvPr/>
            </p:nvSpPr>
            <p:spPr>
              <a:xfrm rot="-2700000" flipH="1">
                <a:off x="-146394" y="-2093348"/>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9"/>
              <p:cNvSpPr/>
              <p:nvPr/>
            </p:nvSpPr>
            <p:spPr>
              <a:xfrm rot="-2700000" flipH="1">
                <a:off x="-515017" y="-1565448"/>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9"/>
              <p:cNvSpPr/>
              <p:nvPr/>
            </p:nvSpPr>
            <p:spPr>
              <a:xfrm rot="-2700000" flipH="1">
                <a:off x="194575" y="-1729713"/>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7" name="Google Shape;1957;p49"/>
              <p:cNvGrpSpPr/>
              <p:nvPr/>
            </p:nvGrpSpPr>
            <p:grpSpPr>
              <a:xfrm>
                <a:off x="3010374" y="1407525"/>
                <a:ext cx="196674" cy="196585"/>
                <a:chOff x="1101075" y="2142375"/>
                <a:chExt cx="439200" cy="439100"/>
              </a:xfrm>
            </p:grpSpPr>
            <p:sp>
              <p:nvSpPr>
                <p:cNvPr id="1958" name="Google Shape;1958;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0" name="Google Shape;1960;p49"/>
              <p:cNvGrpSpPr/>
              <p:nvPr/>
            </p:nvGrpSpPr>
            <p:grpSpPr>
              <a:xfrm>
                <a:off x="1890399" y="1114475"/>
                <a:ext cx="196674" cy="196585"/>
                <a:chOff x="1101075" y="2142375"/>
                <a:chExt cx="439200" cy="439100"/>
              </a:xfrm>
            </p:grpSpPr>
            <p:sp>
              <p:nvSpPr>
                <p:cNvPr id="1961" name="Google Shape;1961;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3" name="Google Shape;1963;p49"/>
              <p:cNvGrpSpPr/>
              <p:nvPr/>
            </p:nvGrpSpPr>
            <p:grpSpPr>
              <a:xfrm>
                <a:off x="2755474" y="1114475"/>
                <a:ext cx="196674" cy="196585"/>
                <a:chOff x="1101075" y="2142375"/>
                <a:chExt cx="439200" cy="439100"/>
              </a:xfrm>
            </p:grpSpPr>
            <p:sp>
              <p:nvSpPr>
                <p:cNvPr id="1964" name="Google Shape;1964;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6" name="Google Shape;1966;p49"/>
              <p:cNvGrpSpPr/>
              <p:nvPr/>
            </p:nvGrpSpPr>
            <p:grpSpPr>
              <a:xfrm>
                <a:off x="1290099" y="539500"/>
                <a:ext cx="196674" cy="196585"/>
                <a:chOff x="1101075" y="2142375"/>
                <a:chExt cx="439200" cy="439100"/>
              </a:xfrm>
            </p:grpSpPr>
            <p:sp>
              <p:nvSpPr>
                <p:cNvPr id="1967" name="Google Shape;1967;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9" name="Google Shape;1969;p49"/>
              <p:cNvGrpSpPr/>
              <p:nvPr/>
            </p:nvGrpSpPr>
            <p:grpSpPr>
              <a:xfrm>
                <a:off x="2022774" y="671500"/>
                <a:ext cx="196674" cy="196585"/>
                <a:chOff x="1101075" y="2142375"/>
                <a:chExt cx="439200" cy="439100"/>
              </a:xfrm>
            </p:grpSpPr>
            <p:sp>
              <p:nvSpPr>
                <p:cNvPr id="1970" name="Google Shape;1970;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972" name="Google Shape;1972;p49"/>
          <p:cNvGrpSpPr/>
          <p:nvPr/>
        </p:nvGrpSpPr>
        <p:grpSpPr>
          <a:xfrm>
            <a:off x="4571996" y="2268220"/>
            <a:ext cx="5022035" cy="4764449"/>
            <a:chOff x="4571996" y="2268220"/>
            <a:chExt cx="5022035" cy="4764449"/>
          </a:xfrm>
        </p:grpSpPr>
        <p:pic>
          <p:nvPicPr>
            <p:cNvPr id="1973" name="Google Shape;1973;p49"/>
            <p:cNvPicPr preferRelativeResize="0"/>
            <p:nvPr/>
          </p:nvPicPr>
          <p:blipFill rotWithShape="1">
            <a:blip r:embed="rId3">
              <a:alphaModFix/>
            </a:blip>
            <a:srcRect l="16960" t="24718" r="7121" b="26177"/>
            <a:stretch/>
          </p:blipFill>
          <p:spPr>
            <a:xfrm flipH="1">
              <a:off x="5978271" y="3376950"/>
              <a:ext cx="3615750" cy="2759625"/>
            </a:xfrm>
            <a:prstGeom prst="rect">
              <a:avLst/>
            </a:prstGeom>
            <a:noFill/>
            <a:ln>
              <a:noFill/>
            </a:ln>
          </p:spPr>
        </p:pic>
        <p:grpSp>
          <p:nvGrpSpPr>
            <p:cNvPr id="1974" name="Google Shape;1974;p49"/>
            <p:cNvGrpSpPr/>
            <p:nvPr/>
          </p:nvGrpSpPr>
          <p:grpSpPr>
            <a:xfrm rot="10800000">
              <a:off x="4571996" y="2268220"/>
              <a:ext cx="5022035" cy="4764449"/>
              <a:chOff x="-494406" y="-1584825"/>
              <a:chExt cx="4397193" cy="4171657"/>
            </a:xfrm>
          </p:grpSpPr>
          <p:grpSp>
            <p:nvGrpSpPr>
              <p:cNvPr id="1975" name="Google Shape;1975;p49"/>
              <p:cNvGrpSpPr/>
              <p:nvPr/>
            </p:nvGrpSpPr>
            <p:grpSpPr>
              <a:xfrm>
                <a:off x="245875" y="-51824"/>
                <a:ext cx="208200" cy="1824700"/>
                <a:chOff x="1040050" y="3812126"/>
                <a:chExt cx="208200" cy="1824700"/>
              </a:xfrm>
            </p:grpSpPr>
            <p:sp>
              <p:nvSpPr>
                <p:cNvPr id="1976" name="Google Shape;1976;p49"/>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9"/>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8" name="Google Shape;1978;p49"/>
              <p:cNvGrpSpPr/>
              <p:nvPr/>
            </p:nvGrpSpPr>
            <p:grpSpPr>
              <a:xfrm rot="-8100000">
                <a:off x="540898" y="-1172741"/>
                <a:ext cx="2552124" cy="3347490"/>
                <a:chOff x="2976325" y="908175"/>
                <a:chExt cx="4028179" cy="5283555"/>
              </a:xfrm>
            </p:grpSpPr>
            <p:sp>
              <p:nvSpPr>
                <p:cNvPr id="1979" name="Google Shape;1979;p49"/>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9"/>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9"/>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2" name="Google Shape;1982;p49"/>
              <p:cNvGrpSpPr/>
              <p:nvPr/>
            </p:nvGrpSpPr>
            <p:grpSpPr>
              <a:xfrm>
                <a:off x="-1" y="621223"/>
                <a:ext cx="699940" cy="478601"/>
                <a:chOff x="39722" y="4349021"/>
                <a:chExt cx="1061964" cy="726143"/>
              </a:xfrm>
            </p:grpSpPr>
            <p:grpSp>
              <p:nvGrpSpPr>
                <p:cNvPr id="1983" name="Google Shape;1983;p49"/>
                <p:cNvGrpSpPr/>
                <p:nvPr/>
              </p:nvGrpSpPr>
              <p:grpSpPr>
                <a:xfrm rot="2700000">
                  <a:off x="140502" y="4460924"/>
                  <a:ext cx="524584" cy="502337"/>
                  <a:chOff x="1189791" y="-1767331"/>
                  <a:chExt cx="904284" cy="865933"/>
                </a:xfrm>
              </p:grpSpPr>
              <p:sp>
                <p:nvSpPr>
                  <p:cNvPr id="1984" name="Google Shape;1984;p4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5" name="Google Shape;1985;p49"/>
                  <p:cNvGrpSpPr/>
                  <p:nvPr/>
                </p:nvGrpSpPr>
                <p:grpSpPr>
                  <a:xfrm>
                    <a:off x="1232795" y="-1740829"/>
                    <a:ext cx="717621" cy="717392"/>
                    <a:chOff x="1483457" y="3953671"/>
                    <a:chExt cx="717621" cy="717392"/>
                  </a:xfrm>
                </p:grpSpPr>
                <p:sp>
                  <p:nvSpPr>
                    <p:cNvPr id="1986" name="Google Shape;1986;p4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91" name="Google Shape;1991;p4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2" name="Google Shape;1992;p49"/>
              <p:cNvGrpSpPr/>
              <p:nvPr/>
            </p:nvGrpSpPr>
            <p:grpSpPr>
              <a:xfrm>
                <a:off x="955673" y="11"/>
                <a:ext cx="592576" cy="405260"/>
                <a:chOff x="39722" y="4349021"/>
                <a:chExt cx="1061964" cy="726143"/>
              </a:xfrm>
            </p:grpSpPr>
            <p:grpSp>
              <p:nvGrpSpPr>
                <p:cNvPr id="1993" name="Google Shape;1993;p49"/>
                <p:cNvGrpSpPr/>
                <p:nvPr/>
              </p:nvGrpSpPr>
              <p:grpSpPr>
                <a:xfrm rot="2700000">
                  <a:off x="140502" y="4460924"/>
                  <a:ext cx="524584" cy="502337"/>
                  <a:chOff x="1189791" y="-1767331"/>
                  <a:chExt cx="904284" cy="865933"/>
                </a:xfrm>
              </p:grpSpPr>
              <p:sp>
                <p:nvSpPr>
                  <p:cNvPr id="1994" name="Google Shape;1994;p4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5" name="Google Shape;1995;p49"/>
                  <p:cNvGrpSpPr/>
                  <p:nvPr/>
                </p:nvGrpSpPr>
                <p:grpSpPr>
                  <a:xfrm>
                    <a:off x="1232795" y="-1740829"/>
                    <a:ext cx="717621" cy="717392"/>
                    <a:chOff x="1483457" y="3953671"/>
                    <a:chExt cx="717621" cy="717392"/>
                  </a:xfrm>
                </p:grpSpPr>
                <p:sp>
                  <p:nvSpPr>
                    <p:cNvPr id="1996" name="Google Shape;1996;p4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01" name="Google Shape;2001;p4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2" name="Google Shape;2002;p49"/>
              <p:cNvGrpSpPr/>
              <p:nvPr/>
            </p:nvGrpSpPr>
            <p:grpSpPr>
              <a:xfrm>
                <a:off x="441574" y="-36652"/>
                <a:ext cx="699940" cy="478601"/>
                <a:chOff x="39722" y="4349021"/>
                <a:chExt cx="1061964" cy="726143"/>
              </a:xfrm>
            </p:grpSpPr>
            <p:grpSp>
              <p:nvGrpSpPr>
                <p:cNvPr id="2003" name="Google Shape;2003;p49"/>
                <p:cNvGrpSpPr/>
                <p:nvPr/>
              </p:nvGrpSpPr>
              <p:grpSpPr>
                <a:xfrm rot="2700000">
                  <a:off x="140502" y="4460924"/>
                  <a:ext cx="524584" cy="502337"/>
                  <a:chOff x="1189791" y="-1767331"/>
                  <a:chExt cx="904284" cy="865933"/>
                </a:xfrm>
              </p:grpSpPr>
              <p:sp>
                <p:nvSpPr>
                  <p:cNvPr id="2004" name="Google Shape;2004;p4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05" name="Google Shape;2005;p49"/>
                  <p:cNvGrpSpPr/>
                  <p:nvPr/>
                </p:nvGrpSpPr>
                <p:grpSpPr>
                  <a:xfrm>
                    <a:off x="1232795" y="-1740829"/>
                    <a:ext cx="717621" cy="717392"/>
                    <a:chOff x="1483457" y="3953671"/>
                    <a:chExt cx="717621" cy="717392"/>
                  </a:xfrm>
                </p:grpSpPr>
                <p:sp>
                  <p:nvSpPr>
                    <p:cNvPr id="2006" name="Google Shape;2006;p4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11" name="Google Shape;2011;p4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2" name="Google Shape;2012;p49"/>
              <p:cNvGrpSpPr/>
              <p:nvPr/>
            </p:nvGrpSpPr>
            <p:grpSpPr>
              <a:xfrm>
                <a:off x="-494406" y="-252396"/>
                <a:ext cx="1741563" cy="1288563"/>
                <a:chOff x="-494406" y="-252396"/>
                <a:chExt cx="1741563" cy="1288563"/>
              </a:xfrm>
            </p:grpSpPr>
            <p:sp>
              <p:nvSpPr>
                <p:cNvPr id="2013" name="Google Shape;2013;p49"/>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9"/>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15" name="Google Shape;2015;p49"/>
            <p:cNvGrpSpPr/>
            <p:nvPr/>
          </p:nvGrpSpPr>
          <p:grpSpPr>
            <a:xfrm>
              <a:off x="5643425" y="4968525"/>
              <a:ext cx="439200" cy="439100"/>
              <a:chOff x="1101075" y="2142375"/>
              <a:chExt cx="439200" cy="439100"/>
            </a:xfrm>
          </p:grpSpPr>
          <p:sp>
            <p:nvSpPr>
              <p:cNvPr id="2016" name="Google Shape;2016;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18" name="Google Shape;2018;p49"/>
          <p:cNvGrpSpPr/>
          <p:nvPr/>
        </p:nvGrpSpPr>
        <p:grpSpPr>
          <a:xfrm flipV="1">
            <a:off x="743504" y="1015999"/>
            <a:ext cx="5737680" cy="349111"/>
            <a:chOff x="774450" y="3049843"/>
            <a:chExt cx="5914254" cy="73800"/>
          </a:xfrm>
        </p:grpSpPr>
        <p:sp>
          <p:nvSpPr>
            <p:cNvPr id="2019" name="Google Shape;2019;p49"/>
            <p:cNvSpPr/>
            <p:nvPr/>
          </p:nvSpPr>
          <p:spPr>
            <a:xfrm>
              <a:off x="6598053" y="3067418"/>
              <a:ext cx="73800" cy="56225"/>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20" name="Google Shape;2020;p49"/>
            <p:cNvCxnSpPr/>
            <p:nvPr/>
          </p:nvCxnSpPr>
          <p:spPr>
            <a:xfrm>
              <a:off x="774450" y="3086750"/>
              <a:ext cx="5848200" cy="0"/>
            </a:xfrm>
            <a:prstGeom prst="straightConnector1">
              <a:avLst/>
            </a:prstGeom>
            <a:noFill/>
            <a:ln w="9525" cap="flat" cmpd="sng">
              <a:solidFill>
                <a:schemeClr val="dk2"/>
              </a:solidFill>
              <a:prstDash val="solid"/>
              <a:round/>
              <a:headEnd type="none" w="med" len="med"/>
              <a:tailEnd type="none" w="med" len="med"/>
            </a:ln>
          </p:spPr>
        </p:cxnSp>
        <p:sp>
          <p:nvSpPr>
            <p:cNvPr id="2021" name="Google Shape;2021;p49"/>
            <p:cNvSpPr/>
            <p:nvPr/>
          </p:nvSpPr>
          <p:spPr>
            <a:xfrm>
              <a:off x="6614904"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66"/>
        <p:cNvGrpSpPr/>
        <p:nvPr/>
      </p:nvGrpSpPr>
      <p:grpSpPr>
        <a:xfrm>
          <a:off x="0" y="0"/>
          <a:ext cx="0" cy="0"/>
          <a:chOff x="0" y="0"/>
          <a:chExt cx="0" cy="0"/>
        </a:xfrm>
      </p:grpSpPr>
      <p:sp>
        <p:nvSpPr>
          <p:cNvPr id="1467" name="Google Shape;1467;p37"/>
          <p:cNvSpPr txBox="1">
            <a:spLocks noGrp="1"/>
          </p:cNvSpPr>
          <p:nvPr>
            <p:ph type="title"/>
          </p:nvPr>
        </p:nvSpPr>
        <p:spPr>
          <a:xfrm>
            <a:off x="785800" y="451556"/>
            <a:ext cx="7638200" cy="74712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dirty="0">
                <a:solidFill>
                  <a:schemeClr val="dk2"/>
                </a:solidFill>
                <a:latin typeface="IBM Plex Mono"/>
                <a:ea typeface="IBM Plex Mono"/>
                <a:cs typeface="IBM Plex Mono"/>
                <a:sym typeface="IBM Plex Mono"/>
              </a:rPr>
              <a:t>Table of contents</a:t>
            </a:r>
            <a:endParaRPr sz="4800" dirty="0">
              <a:solidFill>
                <a:schemeClr val="dk2"/>
              </a:solidFill>
              <a:latin typeface="IBM Plex Mono"/>
              <a:ea typeface="IBM Plex Mono"/>
              <a:cs typeface="IBM Plex Mono"/>
              <a:sym typeface="IBM Plex Mono"/>
            </a:endParaRPr>
          </a:p>
        </p:txBody>
      </p:sp>
      <p:sp>
        <p:nvSpPr>
          <p:cNvPr id="1468" name="Google Shape;1468;p37"/>
          <p:cNvSpPr txBox="1">
            <a:spLocks noGrp="1"/>
          </p:cNvSpPr>
          <p:nvPr>
            <p:ph type="subTitle" idx="9"/>
          </p:nvPr>
        </p:nvSpPr>
        <p:spPr>
          <a:xfrm>
            <a:off x="720000" y="1888305"/>
            <a:ext cx="3233700" cy="64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000" dirty="0"/>
              <a:t>Business Understanding</a:t>
            </a:r>
            <a:endParaRPr sz="2000" dirty="0"/>
          </a:p>
        </p:txBody>
      </p:sp>
      <p:sp>
        <p:nvSpPr>
          <p:cNvPr id="1469" name="Google Shape;1469;p37"/>
          <p:cNvSpPr txBox="1">
            <a:spLocks noGrp="1"/>
          </p:cNvSpPr>
          <p:nvPr>
            <p:ph type="subTitle" idx="1"/>
          </p:nvPr>
        </p:nvSpPr>
        <p:spPr>
          <a:xfrm>
            <a:off x="785800" y="2528505"/>
            <a:ext cx="2661000" cy="60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Why is the churn rate important to SyriaTel?</a:t>
            </a:r>
            <a:endParaRPr dirty="0"/>
          </a:p>
        </p:txBody>
      </p:sp>
      <p:sp>
        <p:nvSpPr>
          <p:cNvPr id="1470" name="Google Shape;1470;p37"/>
          <p:cNvSpPr txBox="1">
            <a:spLocks noGrp="1"/>
          </p:cNvSpPr>
          <p:nvPr>
            <p:ph type="subTitle" idx="2"/>
          </p:nvPr>
        </p:nvSpPr>
        <p:spPr>
          <a:xfrm>
            <a:off x="4899378" y="2244725"/>
            <a:ext cx="3668888" cy="60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are t</a:t>
            </a:r>
            <a:r>
              <a:rPr lang="en-US" dirty="0"/>
              <a:t>he objectives of conducting the analysis?</a:t>
            </a:r>
            <a:endParaRPr dirty="0"/>
          </a:p>
        </p:txBody>
      </p:sp>
      <p:sp>
        <p:nvSpPr>
          <p:cNvPr id="1471" name="Google Shape;1471;p37"/>
          <p:cNvSpPr txBox="1">
            <a:spLocks noGrp="1"/>
          </p:cNvSpPr>
          <p:nvPr>
            <p:ph type="subTitle" idx="3"/>
          </p:nvPr>
        </p:nvSpPr>
        <p:spPr>
          <a:xfrm>
            <a:off x="720000" y="4255001"/>
            <a:ext cx="2661000" cy="7199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You can describe the topic of the section here</a:t>
            </a:r>
            <a:endParaRPr dirty="0"/>
          </a:p>
        </p:txBody>
      </p:sp>
      <p:sp>
        <p:nvSpPr>
          <p:cNvPr id="1472" name="Google Shape;1472;p37"/>
          <p:cNvSpPr txBox="1">
            <a:spLocks noGrp="1"/>
          </p:cNvSpPr>
          <p:nvPr>
            <p:ph type="subTitle" idx="4"/>
          </p:nvPr>
        </p:nvSpPr>
        <p:spPr>
          <a:xfrm>
            <a:off x="5611166" y="4255000"/>
            <a:ext cx="3431233" cy="43694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is the way forward?</a:t>
            </a:r>
            <a:endParaRPr dirty="0"/>
          </a:p>
        </p:txBody>
      </p:sp>
      <p:sp>
        <p:nvSpPr>
          <p:cNvPr id="1473" name="Google Shape;1473;p37"/>
          <p:cNvSpPr txBox="1">
            <a:spLocks noGrp="1"/>
          </p:cNvSpPr>
          <p:nvPr>
            <p:ph type="title" idx="5"/>
          </p:nvPr>
        </p:nvSpPr>
        <p:spPr>
          <a:xfrm>
            <a:off x="0" y="1405188"/>
            <a:ext cx="1151466" cy="84993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t>01</a:t>
            </a:r>
            <a:endParaRPr sz="3200" dirty="0"/>
          </a:p>
        </p:txBody>
      </p:sp>
      <p:sp>
        <p:nvSpPr>
          <p:cNvPr id="1474" name="Google Shape;1474;p37"/>
          <p:cNvSpPr txBox="1">
            <a:spLocks noGrp="1"/>
          </p:cNvSpPr>
          <p:nvPr>
            <p:ph type="title" idx="6"/>
          </p:nvPr>
        </p:nvSpPr>
        <p:spPr>
          <a:xfrm>
            <a:off x="1" y="3733751"/>
            <a:ext cx="720000" cy="64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03</a:t>
            </a:r>
            <a:endParaRPr dirty="0"/>
          </a:p>
        </p:txBody>
      </p:sp>
      <p:sp>
        <p:nvSpPr>
          <p:cNvPr id="1475" name="Google Shape;1475;p37"/>
          <p:cNvSpPr txBox="1">
            <a:spLocks noGrp="1"/>
          </p:cNvSpPr>
          <p:nvPr>
            <p:ph type="title" idx="7"/>
          </p:nvPr>
        </p:nvSpPr>
        <p:spPr>
          <a:xfrm>
            <a:off x="4790143" y="1077007"/>
            <a:ext cx="1057500" cy="117811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02</a:t>
            </a:r>
            <a:endParaRPr dirty="0"/>
          </a:p>
        </p:txBody>
      </p:sp>
      <p:sp>
        <p:nvSpPr>
          <p:cNvPr id="1476" name="Google Shape;1476;p37"/>
          <p:cNvSpPr txBox="1">
            <a:spLocks noGrp="1"/>
          </p:cNvSpPr>
          <p:nvPr>
            <p:ph type="title" idx="8"/>
          </p:nvPr>
        </p:nvSpPr>
        <p:spPr>
          <a:xfrm>
            <a:off x="4939456" y="3653955"/>
            <a:ext cx="1244410" cy="71999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04</a:t>
            </a:r>
            <a:endParaRPr dirty="0"/>
          </a:p>
        </p:txBody>
      </p:sp>
      <p:sp>
        <p:nvSpPr>
          <p:cNvPr id="1477" name="Google Shape;1477;p37"/>
          <p:cNvSpPr txBox="1">
            <a:spLocks noGrp="1"/>
          </p:cNvSpPr>
          <p:nvPr>
            <p:ph type="subTitle" idx="13"/>
          </p:nvPr>
        </p:nvSpPr>
        <p:spPr>
          <a:xfrm>
            <a:off x="5520267" y="1570374"/>
            <a:ext cx="4707466" cy="58193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dirty="0"/>
              <a:t>Prob</a:t>
            </a:r>
            <a:r>
              <a:rPr lang="en-US" sz="2000" dirty="0"/>
              <a:t>lem Statement</a:t>
            </a:r>
            <a:endParaRPr sz="2000" dirty="0"/>
          </a:p>
        </p:txBody>
      </p:sp>
      <p:sp>
        <p:nvSpPr>
          <p:cNvPr id="1479" name="Google Shape;1479;p37"/>
          <p:cNvSpPr txBox="1">
            <a:spLocks noGrp="1"/>
          </p:cNvSpPr>
          <p:nvPr>
            <p:ph type="subTitle" idx="15"/>
          </p:nvPr>
        </p:nvSpPr>
        <p:spPr>
          <a:xfrm>
            <a:off x="5599290" y="3614801"/>
            <a:ext cx="3668888" cy="58193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dirty="0"/>
              <a:t>Recommendations</a:t>
            </a:r>
            <a:endParaRPr sz="2000" dirty="0"/>
          </a:p>
        </p:txBody>
      </p:sp>
      <p:sp>
        <p:nvSpPr>
          <p:cNvPr id="3" name="Subtitle 2">
            <a:extLst>
              <a:ext uri="{FF2B5EF4-FFF2-40B4-BE49-F238E27FC236}">
                <a16:creationId xmlns:a16="http://schemas.microsoft.com/office/drawing/2014/main" id="{36828150-0CC3-4FBB-ABB9-AB25476443D7}"/>
              </a:ext>
            </a:extLst>
          </p:cNvPr>
          <p:cNvSpPr>
            <a:spLocks noGrp="1"/>
          </p:cNvSpPr>
          <p:nvPr>
            <p:ph type="subTitle" idx="14"/>
          </p:nvPr>
        </p:nvSpPr>
        <p:spPr>
          <a:xfrm>
            <a:off x="720000" y="3852701"/>
            <a:ext cx="3233700" cy="402300"/>
          </a:xfrm>
        </p:spPr>
        <p:txBody>
          <a:bodyPr/>
          <a:lstStyle/>
          <a:p>
            <a:r>
              <a:rPr lang="en-US" sz="2000" dirty="0"/>
              <a:t>Model Evaluation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38"/>
          <p:cNvSpPr txBox="1">
            <a:spLocks noGrp="1"/>
          </p:cNvSpPr>
          <p:nvPr>
            <p:ph type="title" idx="2"/>
          </p:nvPr>
        </p:nvSpPr>
        <p:spPr>
          <a:xfrm>
            <a:off x="688622" y="1025724"/>
            <a:ext cx="1733878" cy="100642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1621623" y="2032154"/>
            <a:ext cx="559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b="0" dirty="0">
                <a:effectLst>
                  <a:outerShdw blurRad="38100" dist="38100" dir="2700000" algn="tl">
                    <a:srgbClr val="000000">
                      <a:alpha val="43137"/>
                    </a:srgbClr>
                  </a:outerShdw>
                </a:effectLst>
              </a:rPr>
              <a:t>Bussiness Understanding</a:t>
            </a:r>
            <a:endParaRPr sz="4800" b="0" dirty="0">
              <a:effectLst>
                <a:outerShdw blurRad="38100" dist="38100" dir="2700000" algn="tl">
                  <a:srgbClr val="000000">
                    <a:alpha val="43137"/>
                  </a:srgbClr>
                </a:outerShdw>
              </a:effectLst>
            </a:endParaRPr>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4" name="Google Shape;1524;p38"/>
          <p:cNvSpPr/>
          <p:nvPr/>
        </p:nvSpPr>
        <p:spPr>
          <a:xfrm>
            <a:off x="5269837" y="3365987"/>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sp>
        <p:nvSpPr>
          <p:cNvPr id="1531" name="Google Shape;1531;p39"/>
          <p:cNvSpPr txBox="1">
            <a:spLocks noGrp="1"/>
          </p:cNvSpPr>
          <p:nvPr>
            <p:ph type="title"/>
          </p:nvPr>
        </p:nvSpPr>
        <p:spPr>
          <a:xfrm>
            <a:off x="112889" y="135467"/>
            <a:ext cx="8827911" cy="65475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000" dirty="0"/>
              <a:t>Objectives Of The Company</a:t>
            </a:r>
            <a:endParaRPr sz="4000" dirty="0"/>
          </a:p>
        </p:txBody>
      </p:sp>
      <p:sp>
        <p:nvSpPr>
          <p:cNvPr id="1533" name="Google Shape;1533;p39"/>
          <p:cNvSpPr txBox="1">
            <a:spLocks noGrp="1"/>
          </p:cNvSpPr>
          <p:nvPr>
            <p:ph type="subTitle" idx="4294967295"/>
          </p:nvPr>
        </p:nvSpPr>
        <p:spPr>
          <a:xfrm>
            <a:off x="0" y="1442245"/>
            <a:ext cx="9143999" cy="30848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t>SyriaTel, a telecommunications company that aims to :</a:t>
            </a:r>
          </a:p>
          <a:p>
            <a:pPr marL="0" lvl="0" indent="0" algn="l" rtl="0">
              <a:spcBef>
                <a:spcPts val="0"/>
              </a:spcBef>
              <a:spcAft>
                <a:spcPts val="0"/>
              </a:spcAft>
              <a:buNone/>
            </a:pPr>
            <a:r>
              <a:rPr lang="en-US" sz="2000" dirty="0"/>
              <a:t>   - Focus on customer satisfaction, offer competitive pricing, attractive packages and customer support.</a:t>
            </a:r>
          </a:p>
          <a:p>
            <a:pPr marL="0" lvl="0" indent="0" algn="l" rtl="0">
              <a:spcBef>
                <a:spcPts val="0"/>
              </a:spcBef>
              <a:spcAft>
                <a:spcPts val="0"/>
              </a:spcAft>
              <a:buNone/>
            </a:pPr>
            <a:r>
              <a:rPr lang="en-US" sz="2000" dirty="0"/>
              <a:t>  -It has continually upgraded its technology to offer advanced services and features.</a:t>
            </a:r>
          </a:p>
          <a:p>
            <a:pPr marL="0" lvl="0" indent="0" algn="l" rtl="0">
              <a:spcBef>
                <a:spcPts val="0"/>
              </a:spcBef>
              <a:spcAft>
                <a:spcPts val="0"/>
              </a:spcAft>
              <a:buNone/>
            </a:pPr>
            <a:r>
              <a:rPr lang="en-US" sz="2000" dirty="0"/>
              <a:t> - Provide reliable and high quality telecommunications services to its customers.</a:t>
            </a:r>
            <a:endParaRPr sz="2000" dirty="0"/>
          </a:p>
        </p:txBody>
      </p:sp>
      <p:grpSp>
        <p:nvGrpSpPr>
          <p:cNvPr id="1534" name="Google Shape;1534;p39"/>
          <p:cNvGrpSpPr/>
          <p:nvPr/>
        </p:nvGrpSpPr>
        <p:grpSpPr>
          <a:xfrm>
            <a:off x="-123925" y="4132283"/>
            <a:ext cx="4558967" cy="1141122"/>
            <a:chOff x="-123925" y="4132283"/>
            <a:chExt cx="4558967" cy="1141122"/>
          </a:xfrm>
        </p:grpSpPr>
        <p:grpSp>
          <p:nvGrpSpPr>
            <p:cNvPr id="1535" name="Google Shape;1535;p39"/>
            <p:cNvGrpSpPr/>
            <p:nvPr/>
          </p:nvGrpSpPr>
          <p:grpSpPr>
            <a:xfrm>
              <a:off x="-2" y="4132283"/>
              <a:ext cx="2308406" cy="1141122"/>
              <a:chOff x="-2" y="4132283"/>
              <a:chExt cx="2308406" cy="1141122"/>
            </a:xfrm>
          </p:grpSpPr>
          <p:sp>
            <p:nvSpPr>
              <p:cNvPr id="1536" name="Google Shape;1536;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p:cNvGrpSpPr/>
            <p:nvPr/>
          </p:nvGrpSpPr>
          <p:grpSpPr>
            <a:xfrm>
              <a:off x="-123925" y="4386226"/>
              <a:ext cx="4558967" cy="134100"/>
              <a:chOff x="796100" y="3019701"/>
              <a:chExt cx="4558967" cy="134100"/>
            </a:xfrm>
          </p:grpSpPr>
          <p:sp>
            <p:nvSpPr>
              <p:cNvPr id="1539" name="Google Shape;1539;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285E6B76-0E0D-45DE-9460-2947B535EB99}"/>
              </a:ext>
            </a:extLst>
          </p:cNvPr>
          <p:cNvSpPr>
            <a:spLocks noGrp="1"/>
          </p:cNvSpPr>
          <p:nvPr>
            <p:ph type="subTitle" idx="1"/>
          </p:nvPr>
        </p:nvSpPr>
        <p:spPr>
          <a:xfrm>
            <a:off x="713225" y="1309511"/>
            <a:ext cx="7710900" cy="3306964"/>
          </a:xfrm>
        </p:spPr>
        <p:txBody>
          <a:bodyPr/>
          <a:lstStyle/>
          <a:p>
            <a:pPr marL="139700" indent="0">
              <a:buNone/>
            </a:pPr>
            <a:r>
              <a:rPr lang="en-US" sz="2000" dirty="0"/>
              <a:t>1.  Predicting churn accurately helps develop effective retention strategies and minimize revenue loss.</a:t>
            </a:r>
          </a:p>
          <a:p>
            <a:endParaRPr lang="en-US" sz="2000" dirty="0"/>
          </a:p>
          <a:p>
            <a:pPr marL="139700" indent="0">
              <a:buNone/>
            </a:pPr>
            <a:r>
              <a:rPr lang="en-US" sz="2000" dirty="0"/>
              <a:t>2. Customer churn is a critical concern in the competitive telecommunications industry.</a:t>
            </a:r>
          </a:p>
          <a:p>
            <a:endParaRPr lang="en-US" sz="2000" dirty="0"/>
          </a:p>
          <a:p>
            <a:pPr marL="139700" indent="0">
              <a:buNone/>
            </a:pPr>
            <a:r>
              <a:rPr lang="en-US" sz="2000" dirty="0"/>
              <a:t>3. Analyzing historical customer data enables proactive identification of potential churners and tailor retention efforts.</a:t>
            </a:r>
          </a:p>
        </p:txBody>
      </p:sp>
      <p:sp>
        <p:nvSpPr>
          <p:cNvPr id="3" name="Title 2">
            <a:extLst>
              <a:ext uri="{FF2B5EF4-FFF2-40B4-BE49-F238E27FC236}">
                <a16:creationId xmlns:a16="http://schemas.microsoft.com/office/drawing/2014/main" id="{C88236CA-E670-47B6-823B-E30284E6C4F4}"/>
              </a:ext>
            </a:extLst>
          </p:cNvPr>
          <p:cNvSpPr>
            <a:spLocks noGrp="1"/>
          </p:cNvSpPr>
          <p:nvPr>
            <p:ph type="title"/>
          </p:nvPr>
        </p:nvSpPr>
        <p:spPr>
          <a:xfrm>
            <a:off x="720125" y="83780"/>
            <a:ext cx="7704000" cy="572700"/>
          </a:xfrm>
        </p:spPr>
        <p:txBody>
          <a:bodyPr/>
          <a:lstStyle/>
          <a:p>
            <a:r>
              <a:rPr lang="en-US" sz="4400" dirty="0"/>
              <a:t>Business Understanding</a:t>
            </a:r>
          </a:p>
        </p:txBody>
      </p:sp>
    </p:spTree>
    <p:extLst>
      <p:ext uri="{BB962C8B-B14F-4D97-AF65-F5344CB8AC3E}">
        <p14:creationId xmlns:p14="http://schemas.microsoft.com/office/powerpoint/2010/main" val="3622277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45"/>
        <p:cNvGrpSpPr/>
        <p:nvPr/>
      </p:nvGrpSpPr>
      <p:grpSpPr>
        <a:xfrm>
          <a:off x="0" y="0"/>
          <a:ext cx="0" cy="0"/>
          <a:chOff x="0" y="0"/>
          <a:chExt cx="0" cy="0"/>
        </a:xfrm>
      </p:grpSpPr>
      <p:grpSp>
        <p:nvGrpSpPr>
          <p:cNvPr id="1546" name="Google Shape;1546;p40"/>
          <p:cNvGrpSpPr/>
          <p:nvPr/>
        </p:nvGrpSpPr>
        <p:grpSpPr>
          <a:xfrm>
            <a:off x="-2765817" y="-2958610"/>
            <a:ext cx="8164418" cy="6343459"/>
            <a:chOff x="-2613417" y="-2806210"/>
            <a:chExt cx="8164418" cy="6343459"/>
          </a:xfrm>
        </p:grpSpPr>
        <p:grpSp>
          <p:nvGrpSpPr>
            <p:cNvPr id="1547" name="Google Shape;1547;p40"/>
            <p:cNvGrpSpPr/>
            <p:nvPr/>
          </p:nvGrpSpPr>
          <p:grpSpPr>
            <a:xfrm>
              <a:off x="-2613417" y="-2806210"/>
              <a:ext cx="8164418" cy="6343459"/>
              <a:chOff x="-2613417" y="-2806210"/>
              <a:chExt cx="8164418" cy="6343459"/>
            </a:xfrm>
          </p:grpSpPr>
          <p:grpSp>
            <p:nvGrpSpPr>
              <p:cNvPr id="1548" name="Google Shape;1548;p40"/>
              <p:cNvGrpSpPr/>
              <p:nvPr/>
            </p:nvGrpSpPr>
            <p:grpSpPr>
              <a:xfrm>
                <a:off x="-191059" y="95963"/>
                <a:ext cx="1538562" cy="971589"/>
                <a:chOff x="-191059" y="95963"/>
                <a:chExt cx="1538562" cy="971589"/>
              </a:xfrm>
            </p:grpSpPr>
            <p:grpSp>
              <p:nvGrpSpPr>
                <p:cNvPr id="1549" name="Google Shape;1549;p40"/>
                <p:cNvGrpSpPr/>
                <p:nvPr/>
              </p:nvGrpSpPr>
              <p:grpSpPr>
                <a:xfrm>
                  <a:off x="-191059" y="201619"/>
                  <a:ext cx="904284" cy="865933"/>
                  <a:chOff x="2038491" y="-937756"/>
                  <a:chExt cx="904284" cy="865933"/>
                </a:xfrm>
              </p:grpSpPr>
              <p:grpSp>
                <p:nvGrpSpPr>
                  <p:cNvPr id="1550" name="Google Shape;1550;p40"/>
                  <p:cNvGrpSpPr/>
                  <p:nvPr/>
                </p:nvGrpSpPr>
                <p:grpSpPr>
                  <a:xfrm>
                    <a:off x="2096570" y="-863491"/>
                    <a:ext cx="717621" cy="717392"/>
                    <a:chOff x="1483457" y="3953671"/>
                    <a:chExt cx="717621" cy="717392"/>
                  </a:xfrm>
                </p:grpSpPr>
                <p:sp>
                  <p:nvSpPr>
                    <p:cNvPr id="1551" name="Google Shape;1551;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6" name="Google Shape;1556;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7" name="Google Shape;1557;p40"/>
                <p:cNvGrpSpPr/>
                <p:nvPr/>
              </p:nvGrpSpPr>
              <p:grpSpPr>
                <a:xfrm>
                  <a:off x="584533" y="95963"/>
                  <a:ext cx="473483" cy="453403"/>
                  <a:chOff x="2038491" y="-937756"/>
                  <a:chExt cx="904284" cy="865933"/>
                </a:xfrm>
              </p:grpSpPr>
              <p:grpSp>
                <p:nvGrpSpPr>
                  <p:cNvPr id="1558" name="Google Shape;1558;p40"/>
                  <p:cNvGrpSpPr/>
                  <p:nvPr/>
                </p:nvGrpSpPr>
                <p:grpSpPr>
                  <a:xfrm>
                    <a:off x="2096570" y="-863491"/>
                    <a:ext cx="717621" cy="717392"/>
                    <a:chOff x="1483457" y="3953671"/>
                    <a:chExt cx="717621" cy="717392"/>
                  </a:xfrm>
                </p:grpSpPr>
                <p:sp>
                  <p:nvSpPr>
                    <p:cNvPr id="1559" name="Google Shape;1559;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4" name="Google Shape;1564;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5" name="Google Shape;1565;p40"/>
                <p:cNvGrpSpPr/>
                <p:nvPr/>
              </p:nvGrpSpPr>
              <p:grpSpPr>
                <a:xfrm>
                  <a:off x="530445" y="481913"/>
                  <a:ext cx="473483" cy="453403"/>
                  <a:chOff x="2038491" y="-937756"/>
                  <a:chExt cx="904284" cy="865933"/>
                </a:xfrm>
              </p:grpSpPr>
              <p:grpSp>
                <p:nvGrpSpPr>
                  <p:cNvPr id="1566" name="Google Shape;1566;p40"/>
                  <p:cNvGrpSpPr/>
                  <p:nvPr/>
                </p:nvGrpSpPr>
                <p:grpSpPr>
                  <a:xfrm>
                    <a:off x="2096570" y="-863491"/>
                    <a:ext cx="717621" cy="717392"/>
                    <a:chOff x="1483457" y="3953671"/>
                    <a:chExt cx="717621" cy="717392"/>
                  </a:xfrm>
                </p:grpSpPr>
                <p:sp>
                  <p:nvSpPr>
                    <p:cNvPr id="1567" name="Google Shape;1567;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2" name="Google Shape;1572;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3" name="Google Shape;1573;p40"/>
                <p:cNvGrpSpPr/>
                <p:nvPr/>
              </p:nvGrpSpPr>
              <p:grpSpPr>
                <a:xfrm>
                  <a:off x="874020" y="312788"/>
                  <a:ext cx="473483" cy="453403"/>
                  <a:chOff x="2038491" y="-937756"/>
                  <a:chExt cx="904284" cy="865933"/>
                </a:xfrm>
              </p:grpSpPr>
              <p:grpSp>
                <p:nvGrpSpPr>
                  <p:cNvPr id="1574" name="Google Shape;1574;p40"/>
                  <p:cNvGrpSpPr/>
                  <p:nvPr/>
                </p:nvGrpSpPr>
                <p:grpSpPr>
                  <a:xfrm>
                    <a:off x="2096570" y="-863491"/>
                    <a:ext cx="717621" cy="717392"/>
                    <a:chOff x="1483457" y="3953671"/>
                    <a:chExt cx="717621" cy="717392"/>
                  </a:xfrm>
                </p:grpSpPr>
                <p:sp>
                  <p:nvSpPr>
                    <p:cNvPr id="1575" name="Google Shape;1575;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0" name="Google Shape;1580;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1" name="Google Shape;1581;p40"/>
              <p:cNvGrpSpPr/>
              <p:nvPr/>
            </p:nvGrpSpPr>
            <p:grpSpPr>
              <a:xfrm rot="-7479050">
                <a:off x="-2051246" y="-1642948"/>
                <a:ext cx="4889863" cy="3931229"/>
                <a:chOff x="7103825" y="-713112"/>
                <a:chExt cx="3785226" cy="3043150"/>
              </a:xfrm>
            </p:grpSpPr>
            <p:sp>
              <p:nvSpPr>
                <p:cNvPr id="1582" name="Google Shape;1582;p40"/>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83" name="Google Shape;1583;p40"/>
                <p:cNvPicPr preferRelativeResize="0"/>
                <p:nvPr/>
              </p:nvPicPr>
              <p:blipFill rotWithShape="1">
                <a:blip r:embed="rId3">
                  <a:alphaModFix/>
                </a:blip>
                <a:srcRect t="17657" b="17663"/>
                <a:stretch/>
              </p:blipFill>
              <p:spPr>
                <a:xfrm>
                  <a:off x="7103825" y="-713112"/>
                  <a:ext cx="3785226" cy="2888974"/>
                </a:xfrm>
                <a:prstGeom prst="rect">
                  <a:avLst/>
                </a:prstGeom>
                <a:noFill/>
                <a:ln>
                  <a:noFill/>
                </a:ln>
              </p:spPr>
            </p:pic>
          </p:grpSp>
          <p:grpSp>
            <p:nvGrpSpPr>
              <p:cNvPr id="1584" name="Google Shape;1584;p40"/>
              <p:cNvGrpSpPr/>
              <p:nvPr/>
            </p:nvGrpSpPr>
            <p:grpSpPr>
              <a:xfrm>
                <a:off x="-640220" y="-2653973"/>
                <a:ext cx="6191222" cy="6191222"/>
                <a:chOff x="-640220" y="-2502423"/>
                <a:chExt cx="6191222" cy="6191222"/>
              </a:xfrm>
            </p:grpSpPr>
            <p:sp>
              <p:nvSpPr>
                <p:cNvPr id="1585" name="Google Shape;1585;p40"/>
                <p:cNvSpPr/>
                <p:nvPr/>
              </p:nvSpPr>
              <p:spPr>
                <a:xfrm rot="-8100000">
                  <a:off x="452224" y="-1781500"/>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0"/>
                <p:cNvSpPr/>
                <p:nvPr/>
              </p:nvSpPr>
              <p:spPr>
                <a:xfrm rot="-8100000">
                  <a:off x="83608" y="-617740"/>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7" name="Google Shape;1587;p40"/>
            <p:cNvGrpSpPr/>
            <p:nvPr/>
          </p:nvGrpSpPr>
          <p:grpSpPr>
            <a:xfrm>
              <a:off x="-12" y="-195650"/>
              <a:ext cx="439200" cy="439100"/>
              <a:chOff x="1101075" y="2142375"/>
              <a:chExt cx="439200" cy="439100"/>
            </a:xfrm>
          </p:grpSpPr>
          <p:sp>
            <p:nvSpPr>
              <p:cNvPr id="1588" name="Google Shape;1588;p4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90" name="Google Shape;1590;p40"/>
          <p:cNvGrpSpPr/>
          <p:nvPr/>
        </p:nvGrpSpPr>
        <p:grpSpPr>
          <a:xfrm>
            <a:off x="4792913" y="2412775"/>
            <a:ext cx="5765856" cy="4103650"/>
            <a:chOff x="4452944" y="2184175"/>
            <a:chExt cx="5765856" cy="4103650"/>
          </a:xfrm>
        </p:grpSpPr>
        <p:pic>
          <p:nvPicPr>
            <p:cNvPr id="1591" name="Google Shape;1591;p40"/>
            <p:cNvPicPr preferRelativeResize="0"/>
            <p:nvPr/>
          </p:nvPicPr>
          <p:blipFill rotWithShape="1">
            <a:blip r:embed="rId4">
              <a:alphaModFix/>
            </a:blip>
            <a:srcRect l="16960" t="24718" r="7121" b="26177"/>
            <a:stretch/>
          </p:blipFill>
          <p:spPr>
            <a:xfrm rot="-5400000" flipH="1">
              <a:off x="6600975" y="2670000"/>
              <a:ext cx="4103650" cy="3132000"/>
            </a:xfrm>
            <a:prstGeom prst="rect">
              <a:avLst/>
            </a:prstGeom>
            <a:noFill/>
            <a:ln>
              <a:noFill/>
            </a:ln>
          </p:spPr>
        </p:pic>
        <p:grpSp>
          <p:nvGrpSpPr>
            <p:cNvPr id="1592" name="Google Shape;1592;p40"/>
            <p:cNvGrpSpPr/>
            <p:nvPr/>
          </p:nvGrpSpPr>
          <p:grpSpPr>
            <a:xfrm rot="-5400000" flipH="1">
              <a:off x="8074852" y="4089881"/>
              <a:ext cx="1478405" cy="1186772"/>
              <a:chOff x="7945225" y="4302000"/>
              <a:chExt cx="904666" cy="726121"/>
            </a:xfrm>
          </p:grpSpPr>
          <p:sp>
            <p:nvSpPr>
              <p:cNvPr id="1593" name="Google Shape;1593;p40"/>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0"/>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0"/>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6" name="Google Shape;1596;p40"/>
            <p:cNvSpPr/>
            <p:nvPr/>
          </p:nvSpPr>
          <p:spPr>
            <a:xfrm rot="-5400000" flipH="1">
              <a:off x="5435889" y="14813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7" name="Google Shape;1597;p40"/>
            <p:cNvGrpSpPr/>
            <p:nvPr/>
          </p:nvGrpSpPr>
          <p:grpSpPr>
            <a:xfrm rot="-5400000" flipH="1">
              <a:off x="7140078" y="3883230"/>
              <a:ext cx="134004" cy="134004"/>
              <a:chOff x="8356813" y="1074288"/>
              <a:chExt cx="351900" cy="351900"/>
            </a:xfrm>
          </p:grpSpPr>
          <p:sp>
            <p:nvSpPr>
              <p:cNvPr id="1598" name="Google Shape;1598;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0" name="Google Shape;1600;p40"/>
            <p:cNvGrpSpPr/>
            <p:nvPr/>
          </p:nvGrpSpPr>
          <p:grpSpPr>
            <a:xfrm rot="-5400000" flipH="1">
              <a:off x="6766253" y="3499155"/>
              <a:ext cx="134004" cy="134004"/>
              <a:chOff x="8356813" y="1074288"/>
              <a:chExt cx="351900" cy="351900"/>
            </a:xfrm>
          </p:grpSpPr>
          <p:sp>
            <p:nvSpPr>
              <p:cNvPr id="1601" name="Google Shape;1601;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3" name="Google Shape;1603;p40"/>
            <p:cNvSpPr/>
            <p:nvPr/>
          </p:nvSpPr>
          <p:spPr>
            <a:xfrm rot="5400000" flipH="1">
              <a:off x="6561314" y="2368138"/>
              <a:ext cx="1902692" cy="406951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0"/>
            <p:cNvSpPr/>
            <p:nvPr/>
          </p:nvSpPr>
          <p:spPr>
            <a:xfrm rot="5400000" flipH="1">
              <a:off x="6562398" y="2676948"/>
              <a:ext cx="1902692" cy="406951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5" name="Google Shape;1605;p40"/>
            <p:cNvGrpSpPr/>
            <p:nvPr/>
          </p:nvGrpSpPr>
          <p:grpSpPr>
            <a:xfrm rot="-5400000" flipH="1">
              <a:off x="7404606" y="3451356"/>
              <a:ext cx="582050" cy="582425"/>
              <a:chOff x="959750" y="3039275"/>
              <a:chExt cx="582050" cy="582425"/>
            </a:xfrm>
          </p:grpSpPr>
          <p:sp>
            <p:nvSpPr>
              <p:cNvPr id="1606" name="Google Shape;1606;p4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3" name="Google Shape;1613;p40"/>
            <p:cNvGrpSpPr/>
            <p:nvPr/>
          </p:nvGrpSpPr>
          <p:grpSpPr>
            <a:xfrm rot="-5400000" flipH="1">
              <a:off x="7237650" y="4201057"/>
              <a:ext cx="699928" cy="1651024"/>
              <a:chOff x="8337812" y="3492483"/>
              <a:chExt cx="699928" cy="1651024"/>
            </a:xfrm>
          </p:grpSpPr>
          <p:sp>
            <p:nvSpPr>
              <p:cNvPr id="1614" name="Google Shape;1614;p40"/>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0"/>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0"/>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7" name="Google Shape;1617;p40"/>
            <p:cNvSpPr/>
            <p:nvPr/>
          </p:nvSpPr>
          <p:spPr>
            <a:xfrm rot="147769" flipH="1">
              <a:off x="7025973" y="450498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0"/>
            <p:cNvSpPr/>
            <p:nvPr/>
          </p:nvSpPr>
          <p:spPr>
            <a:xfrm rot="147769" flipH="1">
              <a:off x="6785273" y="456993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9" name="Google Shape;1619;p40"/>
            <p:cNvGrpSpPr/>
            <p:nvPr/>
          </p:nvGrpSpPr>
          <p:grpSpPr>
            <a:xfrm rot="-5400000" flipH="1">
              <a:off x="5819578" y="4727817"/>
              <a:ext cx="134004" cy="134004"/>
              <a:chOff x="8356813" y="1074288"/>
              <a:chExt cx="351900" cy="351900"/>
            </a:xfrm>
          </p:grpSpPr>
          <p:sp>
            <p:nvSpPr>
              <p:cNvPr id="1620" name="Google Shape;1620;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itle 1">
            <a:extLst>
              <a:ext uri="{FF2B5EF4-FFF2-40B4-BE49-F238E27FC236}">
                <a16:creationId xmlns:a16="http://schemas.microsoft.com/office/drawing/2014/main" id="{911B1FC0-3BF5-4C08-8201-B43CDBF91E5F}"/>
              </a:ext>
            </a:extLst>
          </p:cNvPr>
          <p:cNvSpPr>
            <a:spLocks noGrp="1"/>
          </p:cNvSpPr>
          <p:nvPr>
            <p:ph type="title" idx="2"/>
          </p:nvPr>
        </p:nvSpPr>
        <p:spPr>
          <a:xfrm>
            <a:off x="720000" y="505462"/>
            <a:ext cx="1702500" cy="1224053"/>
          </a:xfrm>
        </p:spPr>
        <p:txBody>
          <a:bodyPr/>
          <a:lstStyle/>
          <a:p>
            <a:r>
              <a:rPr lang="en-US" dirty="0"/>
              <a:t>02</a:t>
            </a:r>
          </a:p>
        </p:txBody>
      </p:sp>
      <p:grpSp>
        <p:nvGrpSpPr>
          <p:cNvPr id="1624" name="Google Shape;1624;p40"/>
          <p:cNvGrpSpPr/>
          <p:nvPr/>
        </p:nvGrpSpPr>
        <p:grpSpPr>
          <a:xfrm rot="-5400000" flipH="1">
            <a:off x="8904403" y="2929792"/>
            <a:ext cx="134004" cy="134004"/>
            <a:chOff x="8356813" y="1074288"/>
            <a:chExt cx="351900" cy="351900"/>
          </a:xfrm>
        </p:grpSpPr>
        <p:sp>
          <p:nvSpPr>
            <p:cNvPr id="1625" name="Google Shape;1625;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7" name="Google Shape;1627;p40"/>
          <p:cNvGrpSpPr/>
          <p:nvPr/>
        </p:nvGrpSpPr>
        <p:grpSpPr>
          <a:xfrm>
            <a:off x="796100" y="3102438"/>
            <a:ext cx="4558967" cy="134100"/>
            <a:chOff x="796100" y="3019701"/>
            <a:chExt cx="4558967" cy="134100"/>
          </a:xfrm>
        </p:grpSpPr>
        <p:sp>
          <p:nvSpPr>
            <p:cNvPr id="1628" name="Google Shape;1628;p40"/>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29" name="Google Shape;1629;p40"/>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630" name="Google Shape;1630;p40"/>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itle 5">
            <a:extLst>
              <a:ext uri="{FF2B5EF4-FFF2-40B4-BE49-F238E27FC236}">
                <a16:creationId xmlns:a16="http://schemas.microsoft.com/office/drawing/2014/main" id="{73A7B667-EAAF-40BE-A829-2AF6860A0A29}"/>
              </a:ext>
            </a:extLst>
          </p:cNvPr>
          <p:cNvSpPr>
            <a:spLocks noGrp="1"/>
          </p:cNvSpPr>
          <p:nvPr>
            <p:ph type="title"/>
          </p:nvPr>
        </p:nvSpPr>
        <p:spPr>
          <a:xfrm>
            <a:off x="1629508" y="2079324"/>
            <a:ext cx="6544580" cy="992955"/>
          </a:xfrm>
        </p:spPr>
        <p:txBody>
          <a:bodyPr/>
          <a:lstStyle/>
          <a:p>
            <a:r>
              <a:rPr lang="en-US" sz="4800" dirty="0"/>
              <a:t>Problem Statement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4"/>
        <p:cNvGrpSpPr/>
        <p:nvPr/>
      </p:nvGrpSpPr>
      <p:grpSpPr>
        <a:xfrm>
          <a:off x="0" y="0"/>
          <a:ext cx="0" cy="0"/>
          <a:chOff x="0" y="0"/>
          <a:chExt cx="0" cy="0"/>
        </a:xfrm>
      </p:grpSpPr>
      <p:sp>
        <p:nvSpPr>
          <p:cNvPr id="1636" name="Google Shape;1636;p41"/>
          <p:cNvSpPr txBox="1">
            <a:spLocks noGrp="1"/>
          </p:cNvSpPr>
          <p:nvPr>
            <p:ph type="subTitle" idx="1"/>
          </p:nvPr>
        </p:nvSpPr>
        <p:spPr>
          <a:xfrm>
            <a:off x="713225" y="1642045"/>
            <a:ext cx="7710775" cy="29744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t>SyriaTel would like to increase the  customer retention rate as well as seek to address the challenge of customer churn by developing binary classification models that predicts the likelihood of customers discontinuing their services. The primary goal of the project is to identify patterns in customer behavior in order to help the company reduce financial losses associated with customer churn.</a:t>
            </a:r>
            <a:endParaRPr sz="2000" dirty="0"/>
          </a:p>
        </p:txBody>
      </p:sp>
      <p:sp>
        <p:nvSpPr>
          <p:cNvPr id="1635" name="Google Shape;1635;p4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a:t>Problem Statem</a:t>
            </a:r>
            <a:r>
              <a:rPr lang="en-US" sz="4400" dirty="0"/>
              <a:t>ent</a:t>
            </a:r>
            <a:endParaRPr sz="4400" dirty="0"/>
          </a:p>
        </p:txBody>
      </p:sp>
      <p:grpSp>
        <p:nvGrpSpPr>
          <p:cNvPr id="1640" name="Google Shape;1640;p41"/>
          <p:cNvGrpSpPr/>
          <p:nvPr/>
        </p:nvGrpSpPr>
        <p:grpSpPr>
          <a:xfrm>
            <a:off x="5143642" y="1767301"/>
            <a:ext cx="274923" cy="86235"/>
            <a:chOff x="3970785" y="1002404"/>
            <a:chExt cx="384078" cy="120474"/>
          </a:xfrm>
        </p:grpSpPr>
        <p:sp>
          <p:nvSpPr>
            <p:cNvPr id="1642" name="Google Shape;1642;p41"/>
            <p:cNvSpPr/>
            <p:nvPr/>
          </p:nvSpPr>
          <p:spPr>
            <a:xfrm>
              <a:off x="3971391" y="1026044"/>
              <a:ext cx="52774" cy="13676"/>
            </a:xfrm>
            <a:custGeom>
              <a:avLst/>
              <a:gdLst/>
              <a:ahLst/>
              <a:cxnLst/>
              <a:rect l="l" t="t" r="r" b="b"/>
              <a:pathLst>
                <a:path w="1393" h="361" extrusionOk="0">
                  <a:moveTo>
                    <a:pt x="198" y="0"/>
                  </a:moveTo>
                  <a:cubicBezTo>
                    <a:pt x="103" y="0"/>
                    <a:pt x="17" y="71"/>
                    <a:pt x="10" y="165"/>
                  </a:cubicBezTo>
                  <a:cubicBezTo>
                    <a:pt x="0" y="272"/>
                    <a:pt x="84" y="361"/>
                    <a:pt x="189" y="361"/>
                  </a:cubicBezTo>
                  <a:lnTo>
                    <a:pt x="1194" y="361"/>
                  </a:lnTo>
                  <a:cubicBezTo>
                    <a:pt x="1290" y="361"/>
                    <a:pt x="1375" y="292"/>
                    <a:pt x="1383" y="197"/>
                  </a:cubicBezTo>
                  <a:cubicBezTo>
                    <a:pt x="1392" y="89"/>
                    <a:pt x="1308" y="0"/>
                    <a:pt x="12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41"/>
            <p:cNvSpPr/>
            <p:nvPr/>
          </p:nvSpPr>
          <p:spPr>
            <a:xfrm>
              <a:off x="3970785" y="1052147"/>
              <a:ext cx="225075" cy="13676"/>
            </a:xfrm>
            <a:custGeom>
              <a:avLst/>
              <a:gdLst/>
              <a:ahLst/>
              <a:cxnLst/>
              <a:rect l="l" t="t" r="r" b="b"/>
              <a:pathLst>
                <a:path w="5941" h="361" extrusionOk="0">
                  <a:moveTo>
                    <a:pt x="201" y="1"/>
                  </a:moveTo>
                  <a:cubicBezTo>
                    <a:pt x="105" y="1"/>
                    <a:pt x="20" y="70"/>
                    <a:pt x="11" y="165"/>
                  </a:cubicBezTo>
                  <a:cubicBezTo>
                    <a:pt x="1" y="272"/>
                    <a:pt x="88" y="361"/>
                    <a:pt x="194" y="361"/>
                  </a:cubicBezTo>
                  <a:lnTo>
                    <a:pt x="5741" y="361"/>
                  </a:lnTo>
                  <a:cubicBezTo>
                    <a:pt x="5837" y="361"/>
                    <a:pt x="5922" y="291"/>
                    <a:pt x="5932" y="196"/>
                  </a:cubicBezTo>
                  <a:cubicBezTo>
                    <a:pt x="5940" y="90"/>
                    <a:pt x="5855" y="1"/>
                    <a:pt x="57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41"/>
            <p:cNvSpPr/>
            <p:nvPr/>
          </p:nvSpPr>
          <p:spPr>
            <a:xfrm>
              <a:off x="4132213" y="1076961"/>
              <a:ext cx="62927" cy="13676"/>
            </a:xfrm>
            <a:custGeom>
              <a:avLst/>
              <a:gdLst/>
              <a:ahLst/>
              <a:cxnLst/>
              <a:rect l="l" t="t" r="r" b="b"/>
              <a:pathLst>
                <a:path w="1661" h="361" extrusionOk="0">
                  <a:moveTo>
                    <a:pt x="197" y="0"/>
                  </a:moveTo>
                  <a:cubicBezTo>
                    <a:pt x="102" y="0"/>
                    <a:pt x="17" y="69"/>
                    <a:pt x="9" y="164"/>
                  </a:cubicBezTo>
                  <a:cubicBezTo>
                    <a:pt x="0" y="271"/>
                    <a:pt x="84" y="360"/>
                    <a:pt x="189" y="360"/>
                  </a:cubicBezTo>
                  <a:lnTo>
                    <a:pt x="1462" y="360"/>
                  </a:lnTo>
                  <a:cubicBezTo>
                    <a:pt x="1558" y="360"/>
                    <a:pt x="1642" y="290"/>
                    <a:pt x="1651" y="195"/>
                  </a:cubicBezTo>
                  <a:cubicBezTo>
                    <a:pt x="1660" y="89"/>
                    <a:pt x="1576" y="0"/>
                    <a:pt x="1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41"/>
            <p:cNvSpPr/>
            <p:nvPr/>
          </p:nvSpPr>
          <p:spPr>
            <a:xfrm>
              <a:off x="3972376" y="1076923"/>
              <a:ext cx="139530" cy="13714"/>
            </a:xfrm>
            <a:custGeom>
              <a:avLst/>
              <a:gdLst/>
              <a:ahLst/>
              <a:cxnLst/>
              <a:rect l="l" t="t" r="r" b="b"/>
              <a:pathLst>
                <a:path w="3683" h="362" extrusionOk="0">
                  <a:moveTo>
                    <a:pt x="198" y="0"/>
                  </a:moveTo>
                  <a:cubicBezTo>
                    <a:pt x="103" y="0"/>
                    <a:pt x="17" y="69"/>
                    <a:pt x="10" y="163"/>
                  </a:cubicBezTo>
                  <a:cubicBezTo>
                    <a:pt x="0" y="272"/>
                    <a:pt x="84" y="361"/>
                    <a:pt x="189" y="361"/>
                  </a:cubicBezTo>
                  <a:lnTo>
                    <a:pt x="3486" y="361"/>
                  </a:lnTo>
                  <a:cubicBezTo>
                    <a:pt x="3581" y="361"/>
                    <a:pt x="3666" y="291"/>
                    <a:pt x="3675" y="196"/>
                  </a:cubicBezTo>
                  <a:cubicBezTo>
                    <a:pt x="3683" y="89"/>
                    <a:pt x="3599" y="0"/>
                    <a:pt x="34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1"/>
            <p:cNvSpPr/>
            <p:nvPr/>
          </p:nvSpPr>
          <p:spPr>
            <a:xfrm>
              <a:off x="4288526" y="1086849"/>
              <a:ext cx="65579" cy="13714"/>
            </a:xfrm>
            <a:custGeom>
              <a:avLst/>
              <a:gdLst/>
              <a:ahLst/>
              <a:cxnLst/>
              <a:rect l="l" t="t" r="r" b="b"/>
              <a:pathLst>
                <a:path w="1731" h="362" extrusionOk="0">
                  <a:moveTo>
                    <a:pt x="198" y="1"/>
                  </a:moveTo>
                  <a:cubicBezTo>
                    <a:pt x="102" y="1"/>
                    <a:pt x="18" y="70"/>
                    <a:pt x="9" y="165"/>
                  </a:cubicBezTo>
                  <a:cubicBezTo>
                    <a:pt x="1" y="272"/>
                    <a:pt x="85" y="361"/>
                    <a:pt x="189" y="361"/>
                  </a:cubicBezTo>
                  <a:lnTo>
                    <a:pt x="1533" y="361"/>
                  </a:lnTo>
                  <a:cubicBezTo>
                    <a:pt x="1629" y="361"/>
                    <a:pt x="1714" y="291"/>
                    <a:pt x="1722" y="197"/>
                  </a:cubicBezTo>
                  <a:cubicBezTo>
                    <a:pt x="1731" y="90"/>
                    <a:pt x="1647" y="1"/>
                    <a:pt x="15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41"/>
            <p:cNvSpPr/>
            <p:nvPr/>
          </p:nvSpPr>
          <p:spPr>
            <a:xfrm>
              <a:off x="4237647" y="1086849"/>
              <a:ext cx="32846" cy="13714"/>
            </a:xfrm>
            <a:custGeom>
              <a:avLst/>
              <a:gdLst/>
              <a:ahLst/>
              <a:cxnLst/>
              <a:rect l="l" t="t" r="r" b="b"/>
              <a:pathLst>
                <a:path w="867" h="362" extrusionOk="0">
                  <a:moveTo>
                    <a:pt x="198" y="1"/>
                  </a:moveTo>
                  <a:cubicBezTo>
                    <a:pt x="102" y="1"/>
                    <a:pt x="17" y="70"/>
                    <a:pt x="9" y="165"/>
                  </a:cubicBezTo>
                  <a:cubicBezTo>
                    <a:pt x="0" y="272"/>
                    <a:pt x="84" y="361"/>
                    <a:pt x="189" y="361"/>
                  </a:cubicBezTo>
                  <a:lnTo>
                    <a:pt x="669" y="361"/>
                  </a:lnTo>
                  <a:cubicBezTo>
                    <a:pt x="765" y="361"/>
                    <a:pt x="849" y="291"/>
                    <a:pt x="858" y="197"/>
                  </a:cubicBezTo>
                  <a:cubicBezTo>
                    <a:pt x="866" y="90"/>
                    <a:pt x="782" y="1"/>
                    <a:pt x="6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41"/>
            <p:cNvSpPr/>
            <p:nvPr/>
          </p:nvSpPr>
          <p:spPr>
            <a:xfrm>
              <a:off x="4238594" y="1109239"/>
              <a:ext cx="114981" cy="13639"/>
            </a:xfrm>
            <a:custGeom>
              <a:avLst/>
              <a:gdLst/>
              <a:ahLst/>
              <a:cxnLst/>
              <a:rect l="l" t="t" r="r" b="b"/>
              <a:pathLst>
                <a:path w="3035" h="360" extrusionOk="0">
                  <a:moveTo>
                    <a:pt x="198" y="1"/>
                  </a:moveTo>
                  <a:cubicBezTo>
                    <a:pt x="102" y="1"/>
                    <a:pt x="17" y="70"/>
                    <a:pt x="10" y="164"/>
                  </a:cubicBezTo>
                  <a:cubicBezTo>
                    <a:pt x="0" y="270"/>
                    <a:pt x="84" y="360"/>
                    <a:pt x="189" y="360"/>
                  </a:cubicBezTo>
                  <a:lnTo>
                    <a:pt x="2837" y="360"/>
                  </a:lnTo>
                  <a:cubicBezTo>
                    <a:pt x="2933" y="360"/>
                    <a:pt x="3018" y="291"/>
                    <a:pt x="3026" y="197"/>
                  </a:cubicBezTo>
                  <a:cubicBezTo>
                    <a:pt x="3034" y="90"/>
                    <a:pt x="2951" y="1"/>
                    <a:pt x="28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41"/>
            <p:cNvSpPr/>
            <p:nvPr/>
          </p:nvSpPr>
          <p:spPr>
            <a:xfrm>
              <a:off x="4238139" y="1002442"/>
              <a:ext cx="54668" cy="49743"/>
            </a:xfrm>
            <a:custGeom>
              <a:avLst/>
              <a:gdLst/>
              <a:ahLst/>
              <a:cxnLst/>
              <a:rect l="l" t="t" r="r" b="b"/>
              <a:pathLst>
                <a:path w="1443" h="1313" extrusionOk="0">
                  <a:moveTo>
                    <a:pt x="1081" y="395"/>
                  </a:moveTo>
                  <a:lnTo>
                    <a:pt x="1081" y="951"/>
                  </a:lnTo>
                  <a:lnTo>
                    <a:pt x="360" y="951"/>
                  </a:lnTo>
                  <a:lnTo>
                    <a:pt x="360" y="395"/>
                  </a:lnTo>
                  <a:close/>
                  <a:moveTo>
                    <a:pt x="184" y="0"/>
                  </a:moveTo>
                  <a:cubicBezTo>
                    <a:pt x="81" y="0"/>
                    <a:pt x="1" y="84"/>
                    <a:pt x="1" y="188"/>
                  </a:cubicBezTo>
                  <a:lnTo>
                    <a:pt x="1" y="1128"/>
                  </a:lnTo>
                  <a:cubicBezTo>
                    <a:pt x="1" y="1230"/>
                    <a:pt x="82" y="1313"/>
                    <a:pt x="185" y="1313"/>
                  </a:cubicBezTo>
                  <a:lnTo>
                    <a:pt x="1258" y="1313"/>
                  </a:lnTo>
                  <a:cubicBezTo>
                    <a:pt x="1360" y="1313"/>
                    <a:pt x="1443" y="1230"/>
                    <a:pt x="1443" y="1128"/>
                  </a:cubicBezTo>
                  <a:lnTo>
                    <a:pt x="1443" y="186"/>
                  </a:lnTo>
                  <a:cubicBezTo>
                    <a:pt x="1443" y="83"/>
                    <a:pt x="1360" y="0"/>
                    <a:pt x="12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41"/>
            <p:cNvSpPr/>
            <p:nvPr/>
          </p:nvSpPr>
          <p:spPr>
            <a:xfrm>
              <a:off x="4300157" y="1002404"/>
              <a:ext cx="54706" cy="49743"/>
            </a:xfrm>
            <a:custGeom>
              <a:avLst/>
              <a:gdLst/>
              <a:ahLst/>
              <a:cxnLst/>
              <a:rect l="l" t="t" r="r" b="b"/>
              <a:pathLst>
                <a:path w="1444" h="1313" extrusionOk="0">
                  <a:moveTo>
                    <a:pt x="1084" y="396"/>
                  </a:moveTo>
                  <a:lnTo>
                    <a:pt x="1084" y="952"/>
                  </a:lnTo>
                  <a:lnTo>
                    <a:pt x="362" y="952"/>
                  </a:lnTo>
                  <a:lnTo>
                    <a:pt x="362" y="396"/>
                  </a:lnTo>
                  <a:close/>
                  <a:moveTo>
                    <a:pt x="186" y="0"/>
                  </a:moveTo>
                  <a:cubicBezTo>
                    <a:pt x="83" y="0"/>
                    <a:pt x="1" y="83"/>
                    <a:pt x="1" y="184"/>
                  </a:cubicBezTo>
                  <a:lnTo>
                    <a:pt x="1" y="1125"/>
                  </a:lnTo>
                  <a:cubicBezTo>
                    <a:pt x="1" y="1230"/>
                    <a:pt x="83" y="1312"/>
                    <a:pt x="184" y="1312"/>
                  </a:cubicBezTo>
                  <a:lnTo>
                    <a:pt x="1260" y="1312"/>
                  </a:lnTo>
                  <a:cubicBezTo>
                    <a:pt x="1361" y="1312"/>
                    <a:pt x="1444" y="1230"/>
                    <a:pt x="1444" y="1127"/>
                  </a:cubicBezTo>
                  <a:lnTo>
                    <a:pt x="1444" y="184"/>
                  </a:lnTo>
                  <a:cubicBezTo>
                    <a:pt x="1444" y="83"/>
                    <a:pt x="1361" y="0"/>
                    <a:pt x="12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5" name="Google Shape;1655;p41"/>
          <p:cNvGrpSpPr/>
          <p:nvPr/>
        </p:nvGrpSpPr>
        <p:grpSpPr>
          <a:xfrm>
            <a:off x="1940519" y="1627588"/>
            <a:ext cx="211872" cy="188009"/>
            <a:chOff x="3252674" y="807220"/>
            <a:chExt cx="295993" cy="262657"/>
          </a:xfrm>
        </p:grpSpPr>
        <p:sp>
          <p:nvSpPr>
            <p:cNvPr id="1657" name="Google Shape;1657;p41"/>
            <p:cNvSpPr/>
            <p:nvPr/>
          </p:nvSpPr>
          <p:spPr>
            <a:xfrm>
              <a:off x="3252674" y="1008882"/>
              <a:ext cx="56562" cy="60995"/>
            </a:xfrm>
            <a:custGeom>
              <a:avLst/>
              <a:gdLst/>
              <a:ahLst/>
              <a:cxnLst/>
              <a:rect l="l" t="t" r="r" b="b"/>
              <a:pathLst>
                <a:path w="1493" h="1610" extrusionOk="0">
                  <a:moveTo>
                    <a:pt x="747" y="0"/>
                  </a:moveTo>
                  <a:cubicBezTo>
                    <a:pt x="646" y="0"/>
                    <a:pt x="566" y="81"/>
                    <a:pt x="566" y="180"/>
                  </a:cubicBezTo>
                  <a:lnTo>
                    <a:pt x="566" y="491"/>
                  </a:lnTo>
                  <a:lnTo>
                    <a:pt x="297" y="336"/>
                  </a:lnTo>
                  <a:cubicBezTo>
                    <a:pt x="268" y="320"/>
                    <a:pt x="237" y="312"/>
                    <a:pt x="207" y="312"/>
                  </a:cubicBezTo>
                  <a:cubicBezTo>
                    <a:pt x="144" y="312"/>
                    <a:pt x="84" y="344"/>
                    <a:pt x="51" y="401"/>
                  </a:cubicBezTo>
                  <a:cubicBezTo>
                    <a:pt x="1" y="488"/>
                    <a:pt x="31" y="598"/>
                    <a:pt x="116" y="647"/>
                  </a:cubicBezTo>
                  <a:lnTo>
                    <a:pt x="387" y="803"/>
                  </a:lnTo>
                  <a:lnTo>
                    <a:pt x="116" y="959"/>
                  </a:lnTo>
                  <a:cubicBezTo>
                    <a:pt x="30" y="1011"/>
                    <a:pt x="2" y="1121"/>
                    <a:pt x="51" y="1206"/>
                  </a:cubicBezTo>
                  <a:cubicBezTo>
                    <a:pt x="83" y="1264"/>
                    <a:pt x="145" y="1297"/>
                    <a:pt x="207" y="1297"/>
                  </a:cubicBezTo>
                  <a:cubicBezTo>
                    <a:pt x="237" y="1297"/>
                    <a:pt x="269" y="1289"/>
                    <a:pt x="297" y="1273"/>
                  </a:cubicBezTo>
                  <a:lnTo>
                    <a:pt x="567" y="1117"/>
                  </a:lnTo>
                  <a:lnTo>
                    <a:pt x="567" y="1420"/>
                  </a:lnTo>
                  <a:cubicBezTo>
                    <a:pt x="567" y="1515"/>
                    <a:pt x="636" y="1600"/>
                    <a:pt x="731" y="1609"/>
                  </a:cubicBezTo>
                  <a:cubicBezTo>
                    <a:pt x="736" y="1609"/>
                    <a:pt x="742" y="1609"/>
                    <a:pt x="747" y="1609"/>
                  </a:cubicBezTo>
                  <a:cubicBezTo>
                    <a:pt x="846" y="1609"/>
                    <a:pt x="927" y="1529"/>
                    <a:pt x="927" y="1430"/>
                  </a:cubicBezTo>
                  <a:lnTo>
                    <a:pt x="927" y="1117"/>
                  </a:lnTo>
                  <a:lnTo>
                    <a:pt x="1197" y="1273"/>
                  </a:lnTo>
                  <a:cubicBezTo>
                    <a:pt x="1225" y="1290"/>
                    <a:pt x="1255" y="1297"/>
                    <a:pt x="1287" y="1297"/>
                  </a:cubicBezTo>
                  <a:cubicBezTo>
                    <a:pt x="1350" y="1297"/>
                    <a:pt x="1409" y="1264"/>
                    <a:pt x="1443" y="1206"/>
                  </a:cubicBezTo>
                  <a:cubicBezTo>
                    <a:pt x="1492" y="1120"/>
                    <a:pt x="1464" y="1011"/>
                    <a:pt x="1377" y="960"/>
                  </a:cubicBezTo>
                  <a:lnTo>
                    <a:pt x="1108" y="804"/>
                  </a:lnTo>
                  <a:lnTo>
                    <a:pt x="1370" y="652"/>
                  </a:lnTo>
                  <a:cubicBezTo>
                    <a:pt x="1451" y="605"/>
                    <a:pt x="1491" y="502"/>
                    <a:pt x="1450" y="416"/>
                  </a:cubicBezTo>
                  <a:cubicBezTo>
                    <a:pt x="1419" y="349"/>
                    <a:pt x="1354" y="312"/>
                    <a:pt x="1287" y="312"/>
                  </a:cubicBezTo>
                  <a:cubicBezTo>
                    <a:pt x="1257" y="312"/>
                    <a:pt x="1225" y="320"/>
                    <a:pt x="1197" y="336"/>
                  </a:cubicBezTo>
                  <a:lnTo>
                    <a:pt x="927" y="491"/>
                  </a:lnTo>
                  <a:lnTo>
                    <a:pt x="927" y="189"/>
                  </a:lnTo>
                  <a:cubicBezTo>
                    <a:pt x="927" y="93"/>
                    <a:pt x="857" y="8"/>
                    <a:pt x="763" y="1"/>
                  </a:cubicBezTo>
                  <a:cubicBezTo>
                    <a:pt x="758" y="0"/>
                    <a:pt x="752" y="0"/>
                    <a:pt x="7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41"/>
            <p:cNvSpPr/>
            <p:nvPr/>
          </p:nvSpPr>
          <p:spPr>
            <a:xfrm>
              <a:off x="3329467" y="1008920"/>
              <a:ext cx="56676" cy="60957"/>
            </a:xfrm>
            <a:custGeom>
              <a:avLst/>
              <a:gdLst/>
              <a:ahLst/>
              <a:cxnLst/>
              <a:rect l="l" t="t" r="r" b="b"/>
              <a:pathLst>
                <a:path w="1496" h="1609" extrusionOk="0">
                  <a:moveTo>
                    <a:pt x="750" y="0"/>
                  </a:moveTo>
                  <a:cubicBezTo>
                    <a:pt x="650" y="0"/>
                    <a:pt x="570" y="81"/>
                    <a:pt x="570" y="180"/>
                  </a:cubicBezTo>
                  <a:lnTo>
                    <a:pt x="570" y="492"/>
                  </a:lnTo>
                  <a:lnTo>
                    <a:pt x="308" y="340"/>
                  </a:lnTo>
                  <a:cubicBezTo>
                    <a:pt x="277" y="323"/>
                    <a:pt x="243" y="314"/>
                    <a:pt x="209" y="314"/>
                  </a:cubicBezTo>
                  <a:cubicBezTo>
                    <a:pt x="152" y="314"/>
                    <a:pt x="97" y="339"/>
                    <a:pt x="62" y="387"/>
                  </a:cubicBezTo>
                  <a:cubicBezTo>
                    <a:pt x="0" y="474"/>
                    <a:pt x="29" y="594"/>
                    <a:pt x="120" y="646"/>
                  </a:cubicBezTo>
                  <a:lnTo>
                    <a:pt x="390" y="802"/>
                  </a:lnTo>
                  <a:lnTo>
                    <a:pt x="120" y="958"/>
                  </a:lnTo>
                  <a:cubicBezTo>
                    <a:pt x="35" y="1010"/>
                    <a:pt x="5" y="1120"/>
                    <a:pt x="55" y="1205"/>
                  </a:cubicBezTo>
                  <a:cubicBezTo>
                    <a:pt x="87" y="1263"/>
                    <a:pt x="149" y="1296"/>
                    <a:pt x="211" y="1296"/>
                  </a:cubicBezTo>
                  <a:cubicBezTo>
                    <a:pt x="240" y="1296"/>
                    <a:pt x="272" y="1288"/>
                    <a:pt x="301" y="1272"/>
                  </a:cubicBezTo>
                  <a:lnTo>
                    <a:pt x="570" y="1116"/>
                  </a:lnTo>
                  <a:lnTo>
                    <a:pt x="570" y="1419"/>
                  </a:lnTo>
                  <a:cubicBezTo>
                    <a:pt x="570" y="1514"/>
                    <a:pt x="640" y="1599"/>
                    <a:pt x="735" y="1608"/>
                  </a:cubicBezTo>
                  <a:cubicBezTo>
                    <a:pt x="740" y="1608"/>
                    <a:pt x="745" y="1608"/>
                    <a:pt x="751" y="1608"/>
                  </a:cubicBezTo>
                  <a:cubicBezTo>
                    <a:pt x="850" y="1608"/>
                    <a:pt x="930" y="1528"/>
                    <a:pt x="930" y="1429"/>
                  </a:cubicBezTo>
                  <a:lnTo>
                    <a:pt x="930" y="1116"/>
                  </a:lnTo>
                  <a:lnTo>
                    <a:pt x="1201" y="1272"/>
                  </a:lnTo>
                  <a:cubicBezTo>
                    <a:pt x="1229" y="1289"/>
                    <a:pt x="1259" y="1296"/>
                    <a:pt x="1291" y="1296"/>
                  </a:cubicBezTo>
                  <a:cubicBezTo>
                    <a:pt x="1353" y="1296"/>
                    <a:pt x="1413" y="1263"/>
                    <a:pt x="1447" y="1205"/>
                  </a:cubicBezTo>
                  <a:cubicBezTo>
                    <a:pt x="1496" y="1119"/>
                    <a:pt x="1466" y="1010"/>
                    <a:pt x="1381" y="959"/>
                  </a:cubicBezTo>
                  <a:lnTo>
                    <a:pt x="1109" y="803"/>
                  </a:lnTo>
                  <a:lnTo>
                    <a:pt x="1381" y="648"/>
                  </a:lnTo>
                  <a:cubicBezTo>
                    <a:pt x="1468" y="598"/>
                    <a:pt x="1496" y="488"/>
                    <a:pt x="1447" y="402"/>
                  </a:cubicBezTo>
                  <a:cubicBezTo>
                    <a:pt x="1413" y="344"/>
                    <a:pt x="1353" y="312"/>
                    <a:pt x="1291" y="312"/>
                  </a:cubicBezTo>
                  <a:cubicBezTo>
                    <a:pt x="1260" y="312"/>
                    <a:pt x="1229" y="320"/>
                    <a:pt x="1201" y="336"/>
                  </a:cubicBezTo>
                  <a:lnTo>
                    <a:pt x="930" y="492"/>
                  </a:lnTo>
                  <a:lnTo>
                    <a:pt x="930" y="190"/>
                  </a:lnTo>
                  <a:cubicBezTo>
                    <a:pt x="930" y="94"/>
                    <a:pt x="861" y="8"/>
                    <a:pt x="767" y="1"/>
                  </a:cubicBezTo>
                  <a:cubicBezTo>
                    <a:pt x="761" y="0"/>
                    <a:pt x="756" y="0"/>
                    <a:pt x="7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41"/>
            <p:cNvSpPr/>
            <p:nvPr/>
          </p:nvSpPr>
          <p:spPr>
            <a:xfrm>
              <a:off x="3407814" y="1008920"/>
              <a:ext cx="56562" cy="60957"/>
            </a:xfrm>
            <a:custGeom>
              <a:avLst/>
              <a:gdLst/>
              <a:ahLst/>
              <a:cxnLst/>
              <a:rect l="l" t="t" r="r" b="b"/>
              <a:pathLst>
                <a:path w="1493" h="1609" extrusionOk="0">
                  <a:moveTo>
                    <a:pt x="747" y="0"/>
                  </a:moveTo>
                  <a:cubicBezTo>
                    <a:pt x="646" y="0"/>
                    <a:pt x="566" y="81"/>
                    <a:pt x="566" y="180"/>
                  </a:cubicBezTo>
                  <a:lnTo>
                    <a:pt x="566" y="492"/>
                  </a:lnTo>
                  <a:lnTo>
                    <a:pt x="297" y="336"/>
                  </a:lnTo>
                  <a:cubicBezTo>
                    <a:pt x="269" y="320"/>
                    <a:pt x="238" y="312"/>
                    <a:pt x="207" y="312"/>
                  </a:cubicBezTo>
                  <a:cubicBezTo>
                    <a:pt x="145" y="312"/>
                    <a:pt x="84" y="344"/>
                    <a:pt x="51" y="402"/>
                  </a:cubicBezTo>
                  <a:cubicBezTo>
                    <a:pt x="1" y="488"/>
                    <a:pt x="31" y="598"/>
                    <a:pt x="116" y="648"/>
                  </a:cubicBezTo>
                  <a:lnTo>
                    <a:pt x="387" y="803"/>
                  </a:lnTo>
                  <a:lnTo>
                    <a:pt x="116" y="959"/>
                  </a:lnTo>
                  <a:cubicBezTo>
                    <a:pt x="31" y="1010"/>
                    <a:pt x="2" y="1120"/>
                    <a:pt x="51" y="1205"/>
                  </a:cubicBezTo>
                  <a:cubicBezTo>
                    <a:pt x="86" y="1263"/>
                    <a:pt x="145" y="1296"/>
                    <a:pt x="207" y="1296"/>
                  </a:cubicBezTo>
                  <a:cubicBezTo>
                    <a:pt x="238" y="1296"/>
                    <a:pt x="269" y="1288"/>
                    <a:pt x="297" y="1272"/>
                  </a:cubicBezTo>
                  <a:lnTo>
                    <a:pt x="567" y="1116"/>
                  </a:lnTo>
                  <a:lnTo>
                    <a:pt x="567" y="1419"/>
                  </a:lnTo>
                  <a:cubicBezTo>
                    <a:pt x="567" y="1514"/>
                    <a:pt x="637" y="1599"/>
                    <a:pt x="731" y="1608"/>
                  </a:cubicBezTo>
                  <a:cubicBezTo>
                    <a:pt x="736" y="1608"/>
                    <a:pt x="742" y="1608"/>
                    <a:pt x="747" y="1608"/>
                  </a:cubicBezTo>
                  <a:cubicBezTo>
                    <a:pt x="847" y="1608"/>
                    <a:pt x="927" y="1528"/>
                    <a:pt x="927" y="1429"/>
                  </a:cubicBezTo>
                  <a:lnTo>
                    <a:pt x="927" y="1116"/>
                  </a:lnTo>
                  <a:lnTo>
                    <a:pt x="1197" y="1272"/>
                  </a:lnTo>
                  <a:cubicBezTo>
                    <a:pt x="1225" y="1289"/>
                    <a:pt x="1256" y="1296"/>
                    <a:pt x="1287" y="1296"/>
                  </a:cubicBezTo>
                  <a:cubicBezTo>
                    <a:pt x="1350" y="1296"/>
                    <a:pt x="1411" y="1263"/>
                    <a:pt x="1443" y="1205"/>
                  </a:cubicBezTo>
                  <a:cubicBezTo>
                    <a:pt x="1492" y="1119"/>
                    <a:pt x="1463" y="1010"/>
                    <a:pt x="1377" y="959"/>
                  </a:cubicBezTo>
                  <a:lnTo>
                    <a:pt x="1108" y="803"/>
                  </a:lnTo>
                  <a:lnTo>
                    <a:pt x="1377" y="648"/>
                  </a:lnTo>
                  <a:cubicBezTo>
                    <a:pt x="1464" y="598"/>
                    <a:pt x="1492" y="488"/>
                    <a:pt x="1443" y="402"/>
                  </a:cubicBezTo>
                  <a:cubicBezTo>
                    <a:pt x="1409" y="344"/>
                    <a:pt x="1349" y="312"/>
                    <a:pt x="1287" y="312"/>
                  </a:cubicBezTo>
                  <a:cubicBezTo>
                    <a:pt x="1256" y="312"/>
                    <a:pt x="1225" y="320"/>
                    <a:pt x="1197" y="336"/>
                  </a:cubicBezTo>
                  <a:lnTo>
                    <a:pt x="927" y="492"/>
                  </a:lnTo>
                  <a:lnTo>
                    <a:pt x="927" y="190"/>
                  </a:lnTo>
                  <a:cubicBezTo>
                    <a:pt x="927" y="94"/>
                    <a:pt x="858" y="8"/>
                    <a:pt x="763" y="1"/>
                  </a:cubicBezTo>
                  <a:cubicBezTo>
                    <a:pt x="758" y="0"/>
                    <a:pt x="752" y="0"/>
                    <a:pt x="7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41"/>
            <p:cNvSpPr/>
            <p:nvPr/>
          </p:nvSpPr>
          <p:spPr>
            <a:xfrm flipV="1">
              <a:off x="3484796" y="945047"/>
              <a:ext cx="63871" cy="63871"/>
            </a:xfrm>
            <a:custGeom>
              <a:avLst/>
              <a:gdLst/>
              <a:ahLst/>
              <a:cxnLst/>
              <a:rect l="l" t="t" r="r" b="b"/>
              <a:pathLst>
                <a:path w="1493" h="1609" extrusionOk="0">
                  <a:moveTo>
                    <a:pt x="747" y="0"/>
                  </a:moveTo>
                  <a:cubicBezTo>
                    <a:pt x="646" y="0"/>
                    <a:pt x="566" y="81"/>
                    <a:pt x="566" y="180"/>
                  </a:cubicBezTo>
                  <a:lnTo>
                    <a:pt x="566" y="492"/>
                  </a:lnTo>
                  <a:lnTo>
                    <a:pt x="297" y="336"/>
                  </a:lnTo>
                  <a:cubicBezTo>
                    <a:pt x="269" y="320"/>
                    <a:pt x="237" y="312"/>
                    <a:pt x="207" y="312"/>
                  </a:cubicBezTo>
                  <a:cubicBezTo>
                    <a:pt x="144" y="312"/>
                    <a:pt x="84" y="344"/>
                    <a:pt x="51" y="402"/>
                  </a:cubicBezTo>
                  <a:cubicBezTo>
                    <a:pt x="1" y="488"/>
                    <a:pt x="30" y="598"/>
                    <a:pt x="116" y="648"/>
                  </a:cubicBezTo>
                  <a:lnTo>
                    <a:pt x="386" y="803"/>
                  </a:lnTo>
                  <a:lnTo>
                    <a:pt x="116" y="959"/>
                  </a:lnTo>
                  <a:cubicBezTo>
                    <a:pt x="30" y="1010"/>
                    <a:pt x="2" y="1120"/>
                    <a:pt x="51" y="1205"/>
                  </a:cubicBezTo>
                  <a:cubicBezTo>
                    <a:pt x="83" y="1263"/>
                    <a:pt x="145" y="1296"/>
                    <a:pt x="207" y="1296"/>
                  </a:cubicBezTo>
                  <a:cubicBezTo>
                    <a:pt x="237" y="1296"/>
                    <a:pt x="269" y="1288"/>
                    <a:pt x="297" y="1272"/>
                  </a:cubicBezTo>
                  <a:lnTo>
                    <a:pt x="567" y="1116"/>
                  </a:lnTo>
                  <a:lnTo>
                    <a:pt x="567" y="1419"/>
                  </a:lnTo>
                  <a:cubicBezTo>
                    <a:pt x="567" y="1514"/>
                    <a:pt x="636" y="1599"/>
                    <a:pt x="731" y="1608"/>
                  </a:cubicBezTo>
                  <a:cubicBezTo>
                    <a:pt x="736" y="1608"/>
                    <a:pt x="742" y="1608"/>
                    <a:pt x="747" y="1608"/>
                  </a:cubicBezTo>
                  <a:cubicBezTo>
                    <a:pt x="846" y="1608"/>
                    <a:pt x="927" y="1528"/>
                    <a:pt x="927" y="1429"/>
                  </a:cubicBezTo>
                  <a:lnTo>
                    <a:pt x="927" y="1116"/>
                  </a:lnTo>
                  <a:lnTo>
                    <a:pt x="1197" y="1272"/>
                  </a:lnTo>
                  <a:cubicBezTo>
                    <a:pt x="1225" y="1289"/>
                    <a:pt x="1255" y="1296"/>
                    <a:pt x="1287" y="1296"/>
                  </a:cubicBezTo>
                  <a:cubicBezTo>
                    <a:pt x="1350" y="1296"/>
                    <a:pt x="1409" y="1263"/>
                    <a:pt x="1443" y="1205"/>
                  </a:cubicBezTo>
                  <a:cubicBezTo>
                    <a:pt x="1492" y="1119"/>
                    <a:pt x="1462" y="1010"/>
                    <a:pt x="1377" y="959"/>
                  </a:cubicBezTo>
                  <a:lnTo>
                    <a:pt x="1107" y="803"/>
                  </a:lnTo>
                  <a:lnTo>
                    <a:pt x="1377" y="648"/>
                  </a:lnTo>
                  <a:cubicBezTo>
                    <a:pt x="1464" y="598"/>
                    <a:pt x="1492" y="488"/>
                    <a:pt x="1443" y="402"/>
                  </a:cubicBezTo>
                  <a:cubicBezTo>
                    <a:pt x="1409" y="344"/>
                    <a:pt x="1349" y="312"/>
                    <a:pt x="1287" y="312"/>
                  </a:cubicBezTo>
                  <a:cubicBezTo>
                    <a:pt x="1256" y="312"/>
                    <a:pt x="1225" y="320"/>
                    <a:pt x="1197" y="336"/>
                  </a:cubicBezTo>
                  <a:lnTo>
                    <a:pt x="927" y="492"/>
                  </a:lnTo>
                  <a:lnTo>
                    <a:pt x="927" y="190"/>
                  </a:lnTo>
                  <a:cubicBezTo>
                    <a:pt x="927" y="94"/>
                    <a:pt x="857" y="8"/>
                    <a:pt x="763" y="1"/>
                  </a:cubicBezTo>
                  <a:cubicBezTo>
                    <a:pt x="758" y="0"/>
                    <a:pt x="752" y="0"/>
                    <a:pt x="7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41"/>
            <p:cNvSpPr/>
            <p:nvPr/>
          </p:nvSpPr>
          <p:spPr>
            <a:xfrm>
              <a:off x="3342424" y="807220"/>
              <a:ext cx="109260" cy="154343"/>
            </a:xfrm>
            <a:custGeom>
              <a:avLst/>
              <a:gdLst/>
              <a:ahLst/>
              <a:cxnLst/>
              <a:rect l="l" t="t" r="r" b="b"/>
              <a:pathLst>
                <a:path w="2884" h="4074" extrusionOk="0">
                  <a:moveTo>
                    <a:pt x="1457" y="380"/>
                  </a:moveTo>
                  <a:cubicBezTo>
                    <a:pt x="1776" y="380"/>
                    <a:pt x="2032" y="645"/>
                    <a:pt x="2032" y="972"/>
                  </a:cubicBezTo>
                  <a:lnTo>
                    <a:pt x="2032" y="1517"/>
                  </a:lnTo>
                  <a:lnTo>
                    <a:pt x="885" y="1517"/>
                  </a:lnTo>
                  <a:lnTo>
                    <a:pt x="885" y="954"/>
                  </a:lnTo>
                  <a:cubicBezTo>
                    <a:pt x="885" y="654"/>
                    <a:pt x="1116" y="405"/>
                    <a:pt x="1411" y="381"/>
                  </a:cubicBezTo>
                  <a:cubicBezTo>
                    <a:pt x="1426" y="380"/>
                    <a:pt x="1442" y="380"/>
                    <a:pt x="1457" y="380"/>
                  </a:cubicBezTo>
                  <a:close/>
                  <a:moveTo>
                    <a:pt x="2342" y="1878"/>
                  </a:moveTo>
                  <a:cubicBezTo>
                    <a:pt x="2441" y="1878"/>
                    <a:pt x="2524" y="1959"/>
                    <a:pt x="2524" y="2058"/>
                  </a:cubicBezTo>
                  <a:lnTo>
                    <a:pt x="2524" y="3532"/>
                  </a:lnTo>
                  <a:cubicBezTo>
                    <a:pt x="2524" y="3631"/>
                    <a:pt x="2442" y="3712"/>
                    <a:pt x="2343" y="3712"/>
                  </a:cubicBezTo>
                  <a:lnTo>
                    <a:pt x="576" y="3712"/>
                  </a:lnTo>
                  <a:cubicBezTo>
                    <a:pt x="476" y="3712"/>
                    <a:pt x="395" y="3631"/>
                    <a:pt x="395" y="3532"/>
                  </a:cubicBezTo>
                  <a:lnTo>
                    <a:pt x="395" y="2058"/>
                  </a:lnTo>
                  <a:cubicBezTo>
                    <a:pt x="395" y="1959"/>
                    <a:pt x="476" y="1878"/>
                    <a:pt x="576" y="1878"/>
                  </a:cubicBezTo>
                  <a:close/>
                  <a:moveTo>
                    <a:pt x="1442" y="0"/>
                  </a:moveTo>
                  <a:cubicBezTo>
                    <a:pt x="918" y="0"/>
                    <a:pt x="492" y="428"/>
                    <a:pt x="492" y="951"/>
                  </a:cubicBezTo>
                  <a:lnTo>
                    <a:pt x="492" y="1513"/>
                  </a:lnTo>
                  <a:cubicBezTo>
                    <a:pt x="216" y="1545"/>
                    <a:pt x="1" y="1778"/>
                    <a:pt x="1" y="2057"/>
                  </a:cubicBezTo>
                  <a:lnTo>
                    <a:pt x="1" y="3525"/>
                  </a:lnTo>
                  <a:cubicBezTo>
                    <a:pt x="1" y="3828"/>
                    <a:pt x="247" y="4073"/>
                    <a:pt x="549" y="4073"/>
                  </a:cubicBezTo>
                  <a:lnTo>
                    <a:pt x="2334" y="4073"/>
                  </a:lnTo>
                  <a:cubicBezTo>
                    <a:pt x="2638" y="4073"/>
                    <a:pt x="2883" y="3827"/>
                    <a:pt x="2883" y="3525"/>
                  </a:cubicBezTo>
                  <a:lnTo>
                    <a:pt x="2883" y="2057"/>
                  </a:lnTo>
                  <a:cubicBezTo>
                    <a:pt x="2883" y="1778"/>
                    <a:pt x="2668" y="1545"/>
                    <a:pt x="2392" y="1513"/>
                  </a:cubicBezTo>
                  <a:lnTo>
                    <a:pt x="2392" y="950"/>
                  </a:lnTo>
                  <a:cubicBezTo>
                    <a:pt x="2393" y="427"/>
                    <a:pt x="1966" y="0"/>
                    <a:pt x="14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66"/>
        <p:cNvGrpSpPr/>
        <p:nvPr/>
      </p:nvGrpSpPr>
      <p:grpSpPr>
        <a:xfrm>
          <a:off x="0" y="0"/>
          <a:ext cx="0" cy="0"/>
          <a:chOff x="0" y="0"/>
          <a:chExt cx="0" cy="0"/>
        </a:xfrm>
      </p:grpSpPr>
      <p:sp>
        <p:nvSpPr>
          <p:cNvPr id="1667" name="Google Shape;1667;p42"/>
          <p:cNvSpPr txBox="1">
            <a:spLocks noGrp="1"/>
          </p:cNvSpPr>
          <p:nvPr>
            <p:ph type="title"/>
          </p:nvPr>
        </p:nvSpPr>
        <p:spPr>
          <a:xfrm>
            <a:off x="1804748" y="1"/>
            <a:ext cx="6619251" cy="71874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a:t>Objectives</a:t>
            </a:r>
            <a:endParaRPr sz="4400" dirty="0"/>
          </a:p>
        </p:txBody>
      </p:sp>
      <p:sp>
        <p:nvSpPr>
          <p:cNvPr id="1669" name="Google Shape;1669;p42"/>
          <p:cNvSpPr txBox="1">
            <a:spLocks noGrp="1"/>
          </p:cNvSpPr>
          <p:nvPr>
            <p:ph type="subTitle" idx="1"/>
          </p:nvPr>
        </p:nvSpPr>
        <p:spPr>
          <a:xfrm>
            <a:off x="1016001" y="1762623"/>
            <a:ext cx="2890849" cy="8091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t>Develop an accurate churn prediction model for SyriaTel.</a:t>
            </a:r>
            <a:endParaRPr sz="1600" dirty="0"/>
          </a:p>
        </p:txBody>
      </p:sp>
      <p:sp>
        <p:nvSpPr>
          <p:cNvPr id="1670" name="Google Shape;1670;p42"/>
          <p:cNvSpPr txBox="1">
            <a:spLocks noGrp="1"/>
          </p:cNvSpPr>
          <p:nvPr>
            <p:ph type="subTitle" idx="2"/>
          </p:nvPr>
        </p:nvSpPr>
        <p:spPr>
          <a:xfrm>
            <a:off x="5237152" y="2019547"/>
            <a:ext cx="3376270" cy="74395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t>Identify patterns in order to identify high-risk churn customers</a:t>
            </a:r>
            <a:r>
              <a:rPr lang="en-US" dirty="0"/>
              <a:t>.</a:t>
            </a:r>
            <a:endParaRPr dirty="0"/>
          </a:p>
        </p:txBody>
      </p:sp>
      <p:sp>
        <p:nvSpPr>
          <p:cNvPr id="1671" name="Google Shape;1671;p42"/>
          <p:cNvSpPr txBox="1">
            <a:spLocks noGrp="1"/>
          </p:cNvSpPr>
          <p:nvPr>
            <p:ph type="subTitle" idx="3"/>
          </p:nvPr>
        </p:nvSpPr>
        <p:spPr>
          <a:xfrm>
            <a:off x="3318933" y="4086686"/>
            <a:ext cx="4368800" cy="84971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t>Optimize retention strategies, allocate resources and minimize financial losses.</a:t>
            </a:r>
            <a:endParaRPr sz="1600" dirty="0"/>
          </a:p>
        </p:txBody>
      </p:sp>
      <p:sp>
        <p:nvSpPr>
          <p:cNvPr id="1673" name="Google Shape;1673;p42"/>
          <p:cNvSpPr txBox="1">
            <a:spLocks noGrp="1"/>
          </p:cNvSpPr>
          <p:nvPr>
            <p:ph type="subTitle" idx="5"/>
          </p:nvPr>
        </p:nvSpPr>
        <p:spPr>
          <a:xfrm>
            <a:off x="1016001" y="1338570"/>
            <a:ext cx="3228622" cy="47571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2">
                    <a:lumMod val="50000"/>
                  </a:schemeClr>
                </a:solidFill>
              </a:rPr>
              <a:t>Accurate Models</a:t>
            </a:r>
            <a:endParaRPr dirty="0">
              <a:solidFill>
                <a:schemeClr val="accent2">
                  <a:lumMod val="50000"/>
                </a:schemeClr>
              </a:solidFill>
            </a:endParaRPr>
          </a:p>
        </p:txBody>
      </p:sp>
      <p:sp>
        <p:nvSpPr>
          <p:cNvPr id="2" name="Subtitle 1">
            <a:extLst>
              <a:ext uri="{FF2B5EF4-FFF2-40B4-BE49-F238E27FC236}">
                <a16:creationId xmlns:a16="http://schemas.microsoft.com/office/drawing/2014/main" id="{121814D7-5C6D-4F10-BBD9-03B9ACF90D9B}"/>
              </a:ext>
            </a:extLst>
          </p:cNvPr>
          <p:cNvSpPr>
            <a:spLocks noGrp="1"/>
          </p:cNvSpPr>
          <p:nvPr>
            <p:ph type="subTitle" idx="7"/>
          </p:nvPr>
        </p:nvSpPr>
        <p:spPr>
          <a:xfrm>
            <a:off x="3025421" y="3369804"/>
            <a:ext cx="4459111" cy="809127"/>
          </a:xfrm>
        </p:spPr>
        <p:txBody>
          <a:bodyPr/>
          <a:lstStyle/>
          <a:p>
            <a:r>
              <a:rPr lang="en-US" dirty="0">
                <a:solidFill>
                  <a:schemeClr val="accent2">
                    <a:lumMod val="50000"/>
                  </a:schemeClr>
                </a:solidFill>
              </a:rPr>
              <a:t>Develop new strategies</a:t>
            </a:r>
          </a:p>
        </p:txBody>
      </p:sp>
      <p:sp>
        <p:nvSpPr>
          <p:cNvPr id="4" name="Subtitle 3">
            <a:extLst>
              <a:ext uri="{FF2B5EF4-FFF2-40B4-BE49-F238E27FC236}">
                <a16:creationId xmlns:a16="http://schemas.microsoft.com/office/drawing/2014/main" id="{882D7E6B-6443-4471-AAD0-B6270235285F}"/>
              </a:ext>
            </a:extLst>
          </p:cNvPr>
          <p:cNvSpPr>
            <a:spLocks noGrp="1"/>
          </p:cNvSpPr>
          <p:nvPr>
            <p:ph type="subTitle" idx="6"/>
          </p:nvPr>
        </p:nvSpPr>
        <p:spPr>
          <a:xfrm>
            <a:off x="5621866" y="1303620"/>
            <a:ext cx="3262489" cy="809127"/>
          </a:xfrm>
        </p:spPr>
        <p:txBody>
          <a:bodyPr/>
          <a:lstStyle/>
          <a:p>
            <a:r>
              <a:rPr lang="en-US" dirty="0">
                <a:solidFill>
                  <a:schemeClr val="accent2">
                    <a:lumMod val="50000"/>
                  </a:schemeClr>
                </a:solidFill>
              </a:rPr>
              <a:t>Patterns that lead to churn</a:t>
            </a:r>
          </a:p>
        </p:txBody>
      </p:sp>
      <p:sp>
        <p:nvSpPr>
          <p:cNvPr id="78" name="Google Shape;1484;p38">
            <a:extLst>
              <a:ext uri="{FF2B5EF4-FFF2-40B4-BE49-F238E27FC236}">
                <a16:creationId xmlns:a16="http://schemas.microsoft.com/office/drawing/2014/main" id="{BB57FB3F-0369-4561-A8BC-C6ADB7817090}"/>
              </a:ext>
            </a:extLst>
          </p:cNvPr>
          <p:cNvSpPr txBox="1">
            <a:spLocks/>
          </p:cNvSpPr>
          <p:nvPr/>
        </p:nvSpPr>
        <p:spPr>
          <a:xfrm>
            <a:off x="5113867" y="1319417"/>
            <a:ext cx="711200" cy="61580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0" indent="0"/>
            <a:r>
              <a:rPr lang="en" sz="4400" dirty="0">
                <a:solidFill>
                  <a:schemeClr val="accent2">
                    <a:lumMod val="50000"/>
                  </a:schemeClr>
                </a:solidFill>
              </a:rPr>
              <a:t>2</a:t>
            </a:r>
          </a:p>
        </p:txBody>
      </p:sp>
      <p:sp>
        <p:nvSpPr>
          <p:cNvPr id="79" name="Google Shape;1484;p38">
            <a:extLst>
              <a:ext uri="{FF2B5EF4-FFF2-40B4-BE49-F238E27FC236}">
                <a16:creationId xmlns:a16="http://schemas.microsoft.com/office/drawing/2014/main" id="{1353F095-910E-46AA-96F2-F1914964834B}"/>
              </a:ext>
            </a:extLst>
          </p:cNvPr>
          <p:cNvSpPr txBox="1">
            <a:spLocks/>
          </p:cNvSpPr>
          <p:nvPr/>
        </p:nvSpPr>
        <p:spPr>
          <a:xfrm>
            <a:off x="530579" y="1303620"/>
            <a:ext cx="485422" cy="58313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0" indent="0"/>
            <a:r>
              <a:rPr lang="en" sz="4400" dirty="0">
                <a:solidFill>
                  <a:schemeClr val="accent2">
                    <a:lumMod val="50000"/>
                  </a:schemeClr>
                </a:solidFill>
              </a:rPr>
              <a:t>1</a:t>
            </a:r>
          </a:p>
        </p:txBody>
      </p:sp>
      <p:sp>
        <p:nvSpPr>
          <p:cNvPr id="80" name="Google Shape;1484;p38">
            <a:extLst>
              <a:ext uri="{FF2B5EF4-FFF2-40B4-BE49-F238E27FC236}">
                <a16:creationId xmlns:a16="http://schemas.microsoft.com/office/drawing/2014/main" id="{33DB4E65-F2E5-49EA-BB79-C0B5EE7C6595}"/>
              </a:ext>
            </a:extLst>
          </p:cNvPr>
          <p:cNvSpPr txBox="1">
            <a:spLocks/>
          </p:cNvSpPr>
          <p:nvPr/>
        </p:nvSpPr>
        <p:spPr>
          <a:xfrm>
            <a:off x="2528711" y="3646311"/>
            <a:ext cx="699911" cy="84971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0" indent="0"/>
            <a:r>
              <a:rPr lang="en" sz="4400" dirty="0">
                <a:solidFill>
                  <a:schemeClr val="accent2">
                    <a:lumMod val="50000"/>
                  </a:schemeClr>
                </a:solidFill>
              </a:rPr>
              <a:t>3</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32"/>
        <p:cNvGrpSpPr/>
        <p:nvPr/>
      </p:nvGrpSpPr>
      <p:grpSpPr>
        <a:xfrm>
          <a:off x="0" y="0"/>
          <a:ext cx="0" cy="0"/>
          <a:chOff x="0" y="0"/>
          <a:chExt cx="0" cy="0"/>
        </a:xfrm>
      </p:grpSpPr>
      <p:sp>
        <p:nvSpPr>
          <p:cNvPr id="2" name="Title 1">
            <a:extLst>
              <a:ext uri="{FF2B5EF4-FFF2-40B4-BE49-F238E27FC236}">
                <a16:creationId xmlns:a16="http://schemas.microsoft.com/office/drawing/2014/main" id="{DE6E3CA7-A30D-4DCB-8680-EC42BC737148}"/>
              </a:ext>
            </a:extLst>
          </p:cNvPr>
          <p:cNvSpPr>
            <a:spLocks noGrp="1"/>
          </p:cNvSpPr>
          <p:nvPr>
            <p:ph type="title"/>
          </p:nvPr>
        </p:nvSpPr>
        <p:spPr>
          <a:xfrm>
            <a:off x="1027290" y="1749778"/>
            <a:ext cx="6965244" cy="1715911"/>
          </a:xfrm>
        </p:spPr>
        <p:txBody>
          <a:bodyPr/>
          <a:lstStyle/>
          <a:p>
            <a:r>
              <a:rPr lang="en-US" dirty="0"/>
              <a:t>Model </a:t>
            </a:r>
            <a:r>
              <a:rPr lang="en-US" sz="4400" dirty="0"/>
              <a:t>Evaluation</a:t>
            </a:r>
          </a:p>
        </p:txBody>
      </p:sp>
      <p:sp>
        <p:nvSpPr>
          <p:cNvPr id="3" name="Title 2">
            <a:extLst>
              <a:ext uri="{FF2B5EF4-FFF2-40B4-BE49-F238E27FC236}">
                <a16:creationId xmlns:a16="http://schemas.microsoft.com/office/drawing/2014/main" id="{69718001-CF87-4637-BFF0-715986E14841}"/>
              </a:ext>
            </a:extLst>
          </p:cNvPr>
          <p:cNvSpPr>
            <a:spLocks noGrp="1"/>
          </p:cNvSpPr>
          <p:nvPr>
            <p:ph type="title" idx="2"/>
          </p:nvPr>
        </p:nvSpPr>
        <p:spPr>
          <a:xfrm>
            <a:off x="720000" y="1117603"/>
            <a:ext cx="1702500" cy="936972"/>
          </a:xfrm>
        </p:spPr>
        <p:txBody>
          <a:bodyPr/>
          <a:lstStyle/>
          <a:p>
            <a:r>
              <a:rPr lang="en-US" dirty="0"/>
              <a:t>03</a:t>
            </a:r>
          </a:p>
        </p:txBody>
      </p:sp>
      <p:grpSp>
        <p:nvGrpSpPr>
          <p:cNvPr id="14" name="Google Shape;1627;p40">
            <a:extLst>
              <a:ext uri="{FF2B5EF4-FFF2-40B4-BE49-F238E27FC236}">
                <a16:creationId xmlns:a16="http://schemas.microsoft.com/office/drawing/2014/main" id="{32259DEE-EE29-4036-B7BC-F2AD2956CC20}"/>
              </a:ext>
            </a:extLst>
          </p:cNvPr>
          <p:cNvGrpSpPr/>
          <p:nvPr/>
        </p:nvGrpSpPr>
        <p:grpSpPr>
          <a:xfrm>
            <a:off x="796100" y="3102438"/>
            <a:ext cx="4558967" cy="134100"/>
            <a:chOff x="796100" y="3019701"/>
            <a:chExt cx="4558967" cy="134100"/>
          </a:xfrm>
        </p:grpSpPr>
        <p:sp>
          <p:nvSpPr>
            <p:cNvPr id="15" name="Google Shape;1628;p40">
              <a:extLst>
                <a:ext uri="{FF2B5EF4-FFF2-40B4-BE49-F238E27FC236}">
                  <a16:creationId xmlns:a16="http://schemas.microsoft.com/office/drawing/2014/main" id="{E0B391ED-9A1D-424D-8EA3-34EFED6A8CE7}"/>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 name="Google Shape;1629;p40">
              <a:extLst>
                <a:ext uri="{FF2B5EF4-FFF2-40B4-BE49-F238E27FC236}">
                  <a16:creationId xmlns:a16="http://schemas.microsoft.com/office/drawing/2014/main" id="{4FBF5DCF-2690-4DDC-AA67-0225263F9CB6}"/>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7" name="Google Shape;1630;p40">
              <a:extLst>
                <a:ext uri="{FF2B5EF4-FFF2-40B4-BE49-F238E27FC236}">
                  <a16:creationId xmlns:a16="http://schemas.microsoft.com/office/drawing/2014/main" id="{093D8A16-9816-4149-848E-8A8D65D16D3C}"/>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183</TotalTime>
  <Words>396</Words>
  <Application>Microsoft Office PowerPoint</Application>
  <PresentationFormat>On-screen Show (16:9)</PresentationFormat>
  <Paragraphs>89</Paragraphs>
  <Slides>14</Slides>
  <Notes>13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14</vt:i4>
      </vt:variant>
    </vt:vector>
  </HeadingPairs>
  <TitlesOfParts>
    <vt:vector size="23" baseType="lpstr">
      <vt:lpstr>Poppins</vt:lpstr>
      <vt:lpstr>IBM Plex Mono</vt:lpstr>
      <vt:lpstr>PT Sans</vt:lpstr>
      <vt:lpstr>Proxima Nova</vt:lpstr>
      <vt:lpstr>Arial</vt:lpstr>
      <vt:lpstr>Source Code Pro</vt:lpstr>
      <vt:lpstr>Open Sans</vt:lpstr>
      <vt:lpstr>Introduction to Coding Workshop by Slidesgo</vt:lpstr>
      <vt:lpstr>Slidesgo Final Pages</vt:lpstr>
      <vt:lpstr>Predicting Customer Churn For SyriaTel</vt:lpstr>
      <vt:lpstr>Table of contents</vt:lpstr>
      <vt:lpstr>01</vt:lpstr>
      <vt:lpstr>Objectives Of The Company</vt:lpstr>
      <vt:lpstr>Business Understanding</vt:lpstr>
      <vt:lpstr>02</vt:lpstr>
      <vt:lpstr>Problem Statement</vt:lpstr>
      <vt:lpstr>Objectives</vt:lpstr>
      <vt:lpstr>Model Evaluation</vt:lpstr>
      <vt:lpstr>Tuned Scores</vt:lpstr>
      <vt:lpstr>PowerPoint Presentation</vt:lpstr>
      <vt:lpstr>Recommendations</vt:lpstr>
      <vt:lpstr>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Customer Churn For SyriaTel</dc:title>
  <dc:creator>USER</dc:creator>
  <cp:lastModifiedBy>USER</cp:lastModifiedBy>
  <cp:revision>21</cp:revision>
  <cp:lastPrinted>2024-08-31T07:08:39Z</cp:lastPrinted>
  <dcterms:modified xsi:type="dcterms:W3CDTF">2024-08-31T07:10:54Z</dcterms:modified>
</cp:coreProperties>
</file>