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5" r:id="rId4"/>
    <p:sldId id="264" r:id="rId5"/>
    <p:sldId id="257" r:id="rId6"/>
    <p:sldId id="259" r:id="rId7"/>
    <p:sldId id="261" r:id="rId8"/>
    <p:sldId id="263" r:id="rId9"/>
    <p:sldId id="266" r:id="rId10"/>
    <p:sldId id="271" r:id="rId11"/>
    <p:sldId id="267" r:id="rId12"/>
    <p:sldId id="269" r:id="rId13"/>
    <p:sldId id="268" r:id="rId14"/>
    <p:sldId id="270" r:id="rId15"/>
    <p:sldId id="273" r:id="rId16"/>
    <p:sldId id="272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6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99E33EF7-975A-472B-8413-59A1C59D6A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EI Visualization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92BEF4DD-FD75-4EA6-A979-4A7337BB67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4/2</a:t>
            </a:r>
            <a:r>
              <a:rPr lang="en-US" dirty="0"/>
              <a:t>8</a:t>
            </a:r>
            <a:r>
              <a:rPr dirty="0"/>
              <a:t>/19 10:06:49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>
            <a:extLst>
              <a:ext uri="{FF2B5EF4-FFF2-40B4-BE49-F238E27FC236}">
                <a16:creationId xmlns:a16="http://schemas.microsoft.com/office/drawing/2014/main" id="{148866E0-A5CC-4FD2-A19D-ED9BB1449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1033462"/>
            <a:ext cx="9963150" cy="47910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B70BF3-292F-944C-908A-652AC565301F}"/>
              </a:ext>
            </a:extLst>
          </p:cNvPr>
          <p:cNvSpPr txBox="1"/>
          <p:nvPr/>
        </p:nvSpPr>
        <p:spPr>
          <a:xfrm>
            <a:off x="778759" y="334000"/>
            <a:ext cx="812217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Other Types and EI score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>
            <a:extLst>
              <a:ext uri="{FF2B5EF4-FFF2-40B4-BE49-F238E27FC236}">
                <a16:creationId xmlns:a16="http://schemas.microsoft.com/office/drawing/2014/main" id="{E6CB3DC0-D4BA-4FD7-952F-3130751D2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262" y="57150"/>
            <a:ext cx="5705475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>
            <a:extLst>
              <a:ext uri="{FF2B5EF4-FFF2-40B4-BE49-F238E27FC236}">
                <a16:creationId xmlns:a16="http://schemas.microsoft.com/office/drawing/2014/main" id="{0DC54388-E654-4C30-BFBA-0EFC125A9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2366962"/>
            <a:ext cx="9963150" cy="21240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30529A-A2F9-8B42-BB62-D5AF0DBE5731}"/>
              </a:ext>
            </a:extLst>
          </p:cNvPr>
          <p:cNvSpPr txBox="1"/>
          <p:nvPr/>
        </p:nvSpPr>
        <p:spPr>
          <a:xfrm>
            <a:off x="1033402" y="577068"/>
            <a:ext cx="574104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Room Built year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>
            <a:extLst>
              <a:ext uri="{FF2B5EF4-FFF2-40B4-BE49-F238E27FC236}">
                <a16:creationId xmlns:a16="http://schemas.microsoft.com/office/drawing/2014/main" id="{72E98572-92E6-4075-949F-A44E03D2E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1890712"/>
            <a:ext cx="9963150" cy="30765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E16616-634A-AB45-91B4-8E0708992B34}"/>
              </a:ext>
            </a:extLst>
          </p:cNvPr>
          <p:cNvSpPr txBox="1"/>
          <p:nvPr/>
        </p:nvSpPr>
        <p:spPr>
          <a:xfrm>
            <a:off x="1033402" y="577068"/>
            <a:ext cx="574104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Moving times and EI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>
            <a:extLst>
              <a:ext uri="{FF2B5EF4-FFF2-40B4-BE49-F238E27FC236}">
                <a16:creationId xmlns:a16="http://schemas.microsoft.com/office/drawing/2014/main" id="{285AF91D-CDC8-49DE-B7DD-FFA21B9BE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2176462"/>
            <a:ext cx="9963150" cy="25050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27DD51-8D5C-094A-81B7-97C52BFF3222}"/>
              </a:ext>
            </a:extLst>
          </p:cNvPr>
          <p:cNvSpPr txBox="1"/>
          <p:nvPr/>
        </p:nvSpPr>
        <p:spPr>
          <a:xfrm>
            <a:off x="778759" y="415022"/>
            <a:ext cx="574104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Income and EI score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18">
            <a:extLst>
              <a:ext uri="{FF2B5EF4-FFF2-40B4-BE49-F238E27FC236}">
                <a16:creationId xmlns:a16="http://schemas.microsoft.com/office/drawing/2014/main" id="{70141883-3C01-421D-97B5-B46BED0E5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2176462"/>
            <a:ext cx="9963150" cy="25050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2A7D84-4688-7644-A547-38F12E6DC4F3}"/>
              </a:ext>
            </a:extLst>
          </p:cNvPr>
          <p:cNvSpPr txBox="1"/>
          <p:nvPr/>
        </p:nvSpPr>
        <p:spPr>
          <a:xfrm>
            <a:off x="778759" y="415022"/>
            <a:ext cx="574104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Income and EI score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>
            <a:extLst>
              <a:ext uri="{FF2B5EF4-FFF2-40B4-BE49-F238E27FC236}">
                <a16:creationId xmlns:a16="http://schemas.microsoft.com/office/drawing/2014/main" id="{1236CE3B-E0A2-4D81-8730-964D92244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2462212"/>
            <a:ext cx="9963150" cy="19335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3B86BA-B1B5-FD48-9A29-32D113943E5A}"/>
              </a:ext>
            </a:extLst>
          </p:cNvPr>
          <p:cNvSpPr txBox="1"/>
          <p:nvPr/>
        </p:nvSpPr>
        <p:spPr>
          <a:xfrm>
            <a:off x="778759" y="808561"/>
            <a:ext cx="574104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Income and EI score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lide19">
            <a:extLst>
              <a:ext uri="{FF2B5EF4-FFF2-40B4-BE49-F238E27FC236}">
                <a16:creationId xmlns:a16="http://schemas.microsoft.com/office/drawing/2014/main" id="{ECA305E2-D332-49E1-9ECE-5F3F16FEC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1985962"/>
            <a:ext cx="9963150" cy="28860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F71D46-E72E-BC4D-804E-883CC7F371ED}"/>
              </a:ext>
            </a:extLst>
          </p:cNvPr>
          <p:cNvSpPr txBox="1"/>
          <p:nvPr/>
        </p:nvSpPr>
        <p:spPr>
          <a:xfrm>
            <a:off x="778759" y="415022"/>
            <a:ext cx="574104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Education and EI score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896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lide20">
            <a:extLst>
              <a:ext uri="{FF2B5EF4-FFF2-40B4-BE49-F238E27FC236}">
                <a16:creationId xmlns:a16="http://schemas.microsoft.com/office/drawing/2014/main" id="{63F28E92-C7AB-4D0E-B182-B235E23D9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1376362"/>
            <a:ext cx="99631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320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lide21">
            <a:extLst>
              <a:ext uri="{FF2B5EF4-FFF2-40B4-BE49-F238E27FC236}">
                <a16:creationId xmlns:a16="http://schemas.microsoft.com/office/drawing/2014/main" id="{A0FB5F12-811C-4D99-BABB-44239573A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62" y="1847850"/>
            <a:ext cx="997267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506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37F7E10C-72F0-45A4-9BB5-261506CF9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57150"/>
            <a:ext cx="9963150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A00E872F-FAE5-4D48-BAEF-51B9E39CD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57150"/>
            <a:ext cx="9963150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F0875407-AD6D-41D9-9D2C-9C4F8D595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62" y="457200"/>
            <a:ext cx="997267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1C30F7DA-BDF1-4664-8B90-BE5212C59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230" y="1235296"/>
            <a:ext cx="9963150" cy="1933575"/>
          </a:xfrm>
          <a:prstGeom prst="rect">
            <a:avLst/>
          </a:prstGeom>
        </p:spPr>
      </p:pic>
      <p:pic>
        <p:nvPicPr>
          <p:cNvPr id="3" name="slide3">
            <a:extLst>
              <a:ext uri="{FF2B5EF4-FFF2-40B4-BE49-F238E27FC236}">
                <a16:creationId xmlns:a16="http://schemas.microsoft.com/office/drawing/2014/main" id="{4E4FFF04-4EAD-4C47-9204-A52CBDC56D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230" y="3561807"/>
            <a:ext cx="9963150" cy="19335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366B35-41E6-6349-90EA-9FF343281CEF}"/>
              </a:ext>
            </a:extLst>
          </p:cNvPr>
          <p:cNvSpPr txBox="1"/>
          <p:nvPr/>
        </p:nvSpPr>
        <p:spPr>
          <a:xfrm>
            <a:off x="929230" y="403447"/>
            <a:ext cx="574104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Race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91F8F163-FA4F-4768-9B1C-ED846BEF9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229" y="1330546"/>
            <a:ext cx="10588561" cy="18524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75AE4C-D3ED-2B4D-B75D-CB1209BDB5DB}"/>
              </a:ext>
            </a:extLst>
          </p:cNvPr>
          <p:cNvSpPr txBox="1"/>
          <p:nvPr/>
        </p:nvSpPr>
        <p:spPr>
          <a:xfrm>
            <a:off x="778759" y="415022"/>
            <a:ext cx="574104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Race</a:t>
            </a:r>
          </a:p>
          <a:p>
            <a:endParaRPr lang="en-US" dirty="0"/>
          </a:p>
        </p:txBody>
      </p:sp>
      <p:pic>
        <p:nvPicPr>
          <p:cNvPr id="5" name="slide5">
            <a:extLst>
              <a:ext uri="{FF2B5EF4-FFF2-40B4-BE49-F238E27FC236}">
                <a16:creationId xmlns:a16="http://schemas.microsoft.com/office/drawing/2014/main" id="{1D357438-5857-D445-A2E3-0D0A5D3E10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229" y="3784379"/>
            <a:ext cx="99631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7B8EB95C-7E7B-479C-92E0-49AB69DB4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8" y="1861512"/>
            <a:ext cx="11867736" cy="25390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635077-CE49-9D46-BDFA-0D4D4F2A03DB}"/>
              </a:ext>
            </a:extLst>
          </p:cNvPr>
          <p:cNvSpPr txBox="1"/>
          <p:nvPr/>
        </p:nvSpPr>
        <p:spPr>
          <a:xfrm>
            <a:off x="993072" y="815072"/>
            <a:ext cx="847954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Race/Ethnicity comparison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9BFA1283-4C57-4607-86E5-52856780C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41" y="1600200"/>
            <a:ext cx="9972675" cy="3657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0CDC1F-6137-DD49-B2CA-4A240749E450}"/>
              </a:ext>
            </a:extLst>
          </p:cNvPr>
          <p:cNvSpPr txBox="1"/>
          <p:nvPr/>
        </p:nvSpPr>
        <p:spPr>
          <a:xfrm>
            <a:off x="778759" y="415022"/>
            <a:ext cx="574104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Race /house expenses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74BEAA4D-E4EE-4866-B1C2-2F6628D42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398" y="0"/>
            <a:ext cx="2037203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2EE7F5-65B5-AB4A-BD94-3004402CF036}"/>
              </a:ext>
            </a:extLst>
          </p:cNvPr>
          <p:cNvSpPr txBox="1"/>
          <p:nvPr/>
        </p:nvSpPr>
        <p:spPr>
          <a:xfrm>
            <a:off x="778759" y="484469"/>
            <a:ext cx="360804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HH7: </a:t>
            </a:r>
          </a:p>
          <a:p>
            <a:r>
              <a:rPr lang="en-US" sz="4400" dirty="0"/>
              <a:t>Rent</a:t>
            </a:r>
          </a:p>
          <a:p>
            <a:r>
              <a:rPr lang="en-US" sz="4400" dirty="0"/>
              <a:t>/own house</a:t>
            </a:r>
          </a:p>
          <a:p>
            <a:r>
              <a:rPr lang="en-US" sz="4400" dirty="0"/>
              <a:t>/other Type</a:t>
            </a:r>
          </a:p>
          <a:p>
            <a:endParaRPr lang="en-US" sz="4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58</Words>
  <Application>Microsoft Macintosh PowerPoint</Application>
  <PresentationFormat>Widescreen</PresentationFormat>
  <Paragraphs>17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EI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 Visualization</dc:title>
  <dc:creator/>
  <cp:lastModifiedBy>Microsoft Office User</cp:lastModifiedBy>
  <cp:revision>2</cp:revision>
  <dcterms:created xsi:type="dcterms:W3CDTF">2018-08-15T22:40:47Z</dcterms:created>
  <dcterms:modified xsi:type="dcterms:W3CDTF">2019-04-29T14:35:55Z</dcterms:modified>
</cp:coreProperties>
</file>