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Tom Tom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Sequence Diagrams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800"/>
              <a:t>Michael Warne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800"/>
              <a:t>Lucas Van Egeraat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800"/>
              <a:t>Saipirun Spanprom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800"/>
              <a:t>Shan Jiang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800"/>
              <a:t>Marcus Näslund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800"/>
              <a:t>Philp Malm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System Sequence Diagram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The picture that shows for one particular scenario of a use case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An important part of analyzing system behavior.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SSD for basic flow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5"/>
            <a:ext cx="8408799" cy="386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SSD for an alternative flow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837600"/>
            <a:ext cx="8229600" cy="408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0" y="908375"/>
            <a:ext cx="8229599" cy="41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Black Box Diagram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Use Case Realization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CN"/>
              <a:t>Describes how a particular use case is realized within the Design Model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zh-CN"/>
              <a:t>Used to remind us of the connection between the requirements expressed as use cased and the object design that satisfies the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UCR for basic flow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51875"/>
            <a:ext cx="8229599" cy="411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UCR for alternative flow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063375"/>
            <a:ext cx="8229600" cy="385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5"/>
            <a:ext cx="8307974" cy="3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White Box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36750"/>
            <a:ext cx="8229599" cy="38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