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Old Standard TT" pitchFamily="2" charset="77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34DAB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GlUVn2xhBEt8vAbxcyJnG3lpEz6Jcgy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o-commando.github.io/Word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715700"/>
          </a:xfrm>
          <a:prstGeom prst="rect">
            <a:avLst/>
          </a:prstGeom>
          <a:solidFill>
            <a:srgbClr val="34DABC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7075" y="2815838"/>
            <a:ext cx="3640200" cy="11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3000">
                <a:solidFill>
                  <a:srgbClr val="34DABC"/>
                </a:solidFill>
                <a:latin typeface="Lato"/>
                <a:ea typeface="Lato"/>
                <a:cs typeface="Lato"/>
                <a:sym typeface="Lato"/>
              </a:rPr>
              <a:t>Learn by Capturing</a:t>
            </a:r>
            <a:endParaRPr sz="3000">
              <a:solidFill>
                <a:srgbClr val="34DAB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6" y="84750"/>
            <a:ext cx="1546200" cy="15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820253" y="334800"/>
            <a:ext cx="35601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Wordy</a:t>
            </a:r>
            <a:endParaRPr sz="6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343" y="0"/>
            <a:ext cx="5181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706100"/>
          </a:xfrm>
          <a:prstGeom prst="rect">
            <a:avLst/>
          </a:prstGeom>
          <a:solidFill>
            <a:srgbClr val="34DABC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Wordy Does 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1069957" y="2605999"/>
            <a:ext cx="7004086" cy="122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4DABC"/>
                </a:solidFill>
                <a:latin typeface="Lato"/>
                <a:ea typeface="Lato"/>
                <a:cs typeface="Lato"/>
                <a:sym typeface="Lato"/>
              </a:rPr>
              <a:t>Wordy uses Machine Learning model to classify objects in real time. Even Offline. </a:t>
            </a:r>
            <a:endParaRPr sz="3000" dirty="0">
              <a:solidFill>
                <a:srgbClr val="34DAB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Shape 70" title="Demo.MP4">
            <a:hlinkClick r:id="rId3"/>
          </p:cNvPr>
          <p:cNvSpPr/>
          <p:nvPr/>
        </p:nvSpPr>
        <p:spPr>
          <a:xfrm>
            <a:off x="5369750" y="1858500"/>
            <a:ext cx="3621850" cy="27163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716000"/>
          </a:xfrm>
          <a:prstGeom prst="rect">
            <a:avLst/>
          </a:prstGeom>
          <a:solidFill>
            <a:srgbClr val="34DABC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features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407150" y="2161200"/>
            <a:ext cx="5175044" cy="2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34DABC"/>
                </a:solidFill>
                <a:latin typeface="Lato"/>
                <a:ea typeface="Lato"/>
                <a:cs typeface="Lato"/>
                <a:sym typeface="Lato"/>
              </a:rPr>
              <a:t>Wordy translates the detected objects from the camera into nine different languages including Chinese, French, Spanish, and German  </a:t>
            </a:r>
            <a:endParaRPr sz="3000" dirty="0">
              <a:solidFill>
                <a:srgbClr val="34DAB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A7480-6FA1-7044-8D4B-B803C154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88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088" y="84725"/>
            <a:ext cx="1546200" cy="1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25" y="0"/>
            <a:ext cx="9144000" cy="1706100"/>
          </a:xfrm>
          <a:prstGeom prst="rect">
            <a:avLst/>
          </a:prstGeom>
          <a:solidFill>
            <a:srgbClr val="34DABC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Want to Learn More?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407150" y="2161200"/>
            <a:ext cx="7663200" cy="2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4DABC"/>
                </a:solidFill>
                <a:latin typeface="Lato"/>
                <a:ea typeface="Lato"/>
                <a:cs typeface="Lato"/>
                <a:sym typeface="Lato"/>
              </a:rPr>
              <a:t>Come visit us at </a:t>
            </a: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https://brando-commando.github.io/Wordy/</a:t>
            </a:r>
            <a:endParaRPr sz="3000">
              <a:solidFill>
                <a:srgbClr val="34DA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4DA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4DABC"/>
                </a:solidFill>
                <a:latin typeface="Lato"/>
                <a:ea typeface="Lato"/>
                <a:cs typeface="Lato"/>
                <a:sym typeface="Lato"/>
              </a:rPr>
              <a:t>Coming to the App Store late 2018</a:t>
            </a:r>
            <a:endParaRPr sz="3000">
              <a:solidFill>
                <a:srgbClr val="34DA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Macintosh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Old Standard TT</vt:lpstr>
      <vt:lpstr>Paperback</vt:lpstr>
      <vt:lpstr>  </vt:lpstr>
      <vt:lpstr>What Wordy Does </vt:lpstr>
      <vt:lpstr>Other features</vt:lpstr>
      <vt:lpstr>Demo</vt:lpstr>
      <vt:lpstr>Want to Learn More?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Nikita Petrenko</cp:lastModifiedBy>
  <cp:revision>3</cp:revision>
  <dcterms:modified xsi:type="dcterms:W3CDTF">2018-03-18T17:09:04Z</dcterms:modified>
</cp:coreProperties>
</file>