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71" r:id="rId6"/>
    <p:sldId id="258" r:id="rId7"/>
    <p:sldId id="259" r:id="rId8"/>
    <p:sldId id="261" r:id="rId9"/>
    <p:sldId id="262" r:id="rId10"/>
    <p:sldId id="263" r:id="rId11"/>
    <p:sldId id="264" r:id="rId12"/>
    <p:sldId id="270" r:id="rId13"/>
    <p:sldId id="268" r:id="rId14"/>
    <p:sldId id="269" r:id="rId15"/>
    <p:sldId id="265" r:id="rId16"/>
    <p:sldId id="266" r:id="rId17"/>
    <p:sldId id="267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7DC5B-A4C3-438A-A997-86009A4F63B1}" v="490" dt="2022-08-28T16:27:0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padmarag" userId="7a6115e4a23eeab2" providerId="Windows Live" clId="Web-{1027DC5B-A4C3-438A-A997-86009A4F63B1}"/>
    <pc:docChg chg="addSld delSld modSld sldOrd">
      <pc:chgData name="Piyush padmarag" userId="7a6115e4a23eeab2" providerId="Windows Live" clId="Web-{1027DC5B-A4C3-438A-A997-86009A4F63B1}" dt="2022-08-28T16:27:04.954" v="491" actId="20577"/>
      <pc:docMkLst>
        <pc:docMk/>
      </pc:docMkLst>
      <pc:sldChg chg="modSp">
        <pc:chgData name="Piyush padmarag" userId="7a6115e4a23eeab2" providerId="Windows Live" clId="Web-{1027DC5B-A4C3-438A-A997-86009A4F63B1}" dt="2022-08-28T15:57:11.411" v="243" actId="14100"/>
        <pc:sldMkLst>
          <pc:docMk/>
          <pc:sldMk cId="0" sldId="256"/>
        </pc:sldMkLst>
        <pc:spChg chg="mod">
          <ac:chgData name="Piyush padmarag" userId="7a6115e4a23eeab2" providerId="Windows Live" clId="Web-{1027DC5B-A4C3-438A-A997-86009A4F63B1}" dt="2022-08-28T15:56:54.676" v="241" actId="1076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Piyush padmarag" userId="7a6115e4a23eeab2" providerId="Windows Live" clId="Web-{1027DC5B-A4C3-438A-A997-86009A4F63B1}" dt="2022-08-28T15:57:11.411" v="243" actId="14100"/>
          <ac:spMkLst>
            <pc:docMk/>
            <pc:sldMk cId="0" sldId="256"/>
            <ac:spMk id="163" creationId="{00000000-0000-0000-0000-000000000000}"/>
          </ac:spMkLst>
        </pc:spChg>
      </pc:sldChg>
      <pc:sldChg chg="addSp delSp modSp del mod modClrScheme chgLayout">
        <pc:chgData name="Piyush padmarag" userId="7a6115e4a23eeab2" providerId="Windows Live" clId="Web-{1027DC5B-A4C3-438A-A997-86009A4F63B1}" dt="2022-08-28T16:04:47.476" v="302"/>
        <pc:sldMkLst>
          <pc:docMk/>
          <pc:sldMk cId="0" sldId="257"/>
        </pc:sldMkLst>
        <pc:spChg chg="add del mod ord">
          <ac:chgData name="Piyush padmarag" userId="7a6115e4a23eeab2" providerId="Windows Live" clId="Web-{1027DC5B-A4C3-438A-A997-86009A4F63B1}" dt="2022-08-28T16:00:40.045" v="268"/>
          <ac:spMkLst>
            <pc:docMk/>
            <pc:sldMk cId="0" sldId="257"/>
            <ac:spMk id="12" creationId="{E96BD34E-6900-45E0-A451-CF4EFC709470}"/>
          </ac:spMkLst>
        </pc:spChg>
        <pc:spChg chg="add del mod">
          <ac:chgData name="Piyush padmarag" userId="7a6115e4a23eeab2" providerId="Windows Live" clId="Web-{1027DC5B-A4C3-438A-A997-86009A4F63B1}" dt="2022-08-28T16:00:40.045" v="268"/>
          <ac:spMkLst>
            <pc:docMk/>
            <pc:sldMk cId="0" sldId="257"/>
            <ac:spMk id="13" creationId="{B2E41AEC-6ACC-73EB-FBC4-CBBBFCBDE58A}"/>
          </ac:spMkLst>
        </pc:spChg>
        <pc:spChg chg="add mod ord">
          <ac:chgData name="Piyush padmarag" userId="7a6115e4a23eeab2" providerId="Windows Live" clId="Web-{1027DC5B-A4C3-438A-A997-86009A4F63B1}" dt="2022-08-28T16:04:39.601" v="301"/>
          <ac:spMkLst>
            <pc:docMk/>
            <pc:sldMk cId="0" sldId="257"/>
            <ac:spMk id="42" creationId="{2FF4685D-1BFC-A3F7-8F39-CF9ED450565A}"/>
          </ac:spMkLst>
        </pc:spChg>
        <pc:spChg chg="add mod">
          <ac:chgData name="Piyush padmarag" userId="7a6115e4a23eeab2" providerId="Windows Live" clId="Web-{1027DC5B-A4C3-438A-A997-86009A4F63B1}" dt="2022-08-28T16:04:39.601" v="301"/>
          <ac:spMkLst>
            <pc:docMk/>
            <pc:sldMk cId="0" sldId="257"/>
            <ac:spMk id="52" creationId="{7694D237-128C-326C-2672-1B27BAFA6DC4}"/>
          </ac:spMkLst>
        </pc:spChg>
        <pc:spChg chg="del mod">
          <ac:chgData name="Piyush padmarag" userId="7a6115e4a23eeab2" providerId="Windows Live" clId="Web-{1027DC5B-A4C3-438A-A997-86009A4F63B1}" dt="2022-08-28T16:00:57.170" v="272"/>
          <ac:spMkLst>
            <pc:docMk/>
            <pc:sldMk cId="0" sldId="257"/>
            <ac:spMk id="167" creationId="{00000000-0000-0000-0000-000000000000}"/>
          </ac:spMkLst>
        </pc:spChg>
        <pc:spChg chg="del mod">
          <ac:chgData name="Piyush padmarag" userId="7a6115e4a23eeab2" providerId="Windows Live" clId="Web-{1027DC5B-A4C3-438A-A997-86009A4F63B1}" dt="2022-08-28T16:01:07.952" v="273"/>
          <ac:spMkLst>
            <pc:docMk/>
            <pc:sldMk cId="0" sldId="257"/>
            <ac:spMk id="169" creationId="{00000000-0000-0000-0000-000000000000}"/>
          </ac:spMkLst>
        </pc:spChg>
        <pc:spChg chg="del mod">
          <ac:chgData name="Piyush padmarag" userId="7a6115e4a23eeab2" providerId="Windows Live" clId="Web-{1027DC5B-A4C3-438A-A997-86009A4F63B1}" dt="2022-08-28T16:00:05.278" v="265"/>
          <ac:spMkLst>
            <pc:docMk/>
            <pc:sldMk cId="0" sldId="257"/>
            <ac:spMk id="170" creationId="{00000000-0000-0000-0000-000000000000}"/>
          </ac:spMkLst>
        </pc:spChg>
        <pc:graphicFrameChg chg="add del">
          <ac:chgData name="Piyush padmarag" userId="7a6115e4a23eeab2" providerId="Windows Live" clId="Web-{1027DC5B-A4C3-438A-A997-86009A4F63B1}" dt="2022-08-28T16:00:41.607" v="269"/>
          <ac:graphicFrameMkLst>
            <pc:docMk/>
            <pc:sldMk cId="0" sldId="257"/>
            <ac:graphicFrameMk id="2" creationId="{8D5B37DC-F3F1-99A3-2DF1-4376B822598E}"/>
          </ac:graphicFrameMkLst>
        </pc:graphicFrameChg>
        <pc:graphicFrameChg chg="add del">
          <ac:chgData name="Piyush padmarag" userId="7a6115e4a23eeab2" providerId="Windows Live" clId="Web-{1027DC5B-A4C3-438A-A997-86009A4F63B1}" dt="2022-08-28T16:01:32.812" v="277"/>
          <ac:graphicFrameMkLst>
            <pc:docMk/>
            <pc:sldMk cId="0" sldId="257"/>
            <ac:graphicFrameMk id="32" creationId="{8D5B37DC-F3F1-99A3-2DF1-4376B822598E}"/>
          </ac:graphicFrameMkLst>
        </pc:graphicFrameChg>
        <pc:graphicFrameChg chg="add del">
          <ac:chgData name="Piyush padmarag" userId="7a6115e4a23eeab2" providerId="Windows Live" clId="Web-{1027DC5B-A4C3-438A-A997-86009A4F63B1}" dt="2022-08-28T16:04:02.349" v="297"/>
          <ac:graphicFrameMkLst>
            <pc:docMk/>
            <pc:sldMk cId="0" sldId="257"/>
            <ac:graphicFrameMk id="53" creationId="{8D5B37DC-F3F1-99A3-2DF1-4376B822598E}"/>
          </ac:graphicFrameMkLst>
        </pc:graphicFrameChg>
      </pc:sldChg>
      <pc:sldChg chg="addSp delSp modSp mod setBg modClrScheme chgLayout">
        <pc:chgData name="Piyush padmarag" userId="7a6115e4a23eeab2" providerId="Windows Live" clId="Web-{1027DC5B-A4C3-438A-A997-86009A4F63B1}" dt="2022-08-28T16:24:45.573" v="490"/>
        <pc:sldMkLst>
          <pc:docMk/>
          <pc:sldMk cId="0" sldId="258"/>
        </pc:sldMkLst>
        <pc:spChg chg="add mod">
          <ac:chgData name="Piyush padmarag" userId="7a6115e4a23eeab2" providerId="Windows Live" clId="Web-{1027DC5B-A4C3-438A-A997-86009A4F63B1}" dt="2022-08-28T16:10:46.224" v="401" actId="20577"/>
          <ac:spMkLst>
            <pc:docMk/>
            <pc:sldMk cId="0" sldId="258"/>
            <ac:spMk id="2" creationId="{6E1DFAA6-AEE1-4138-7E6F-24880BF9F376}"/>
          </ac:spMkLst>
        </pc:spChg>
        <pc:spChg chg="add del mod ord">
          <ac:chgData name="Piyush padmarag" userId="7a6115e4a23eeab2" providerId="Windows Live" clId="Web-{1027DC5B-A4C3-438A-A997-86009A4F63B1}" dt="2022-08-28T16:11:51.246" v="406"/>
          <ac:spMkLst>
            <pc:docMk/>
            <pc:sldMk cId="0" sldId="258"/>
            <ac:spMk id="3" creationId="{9F8BCF9A-634D-A7C8-9C5D-8FE66D57FA42}"/>
          </ac:spMkLst>
        </pc:spChg>
        <pc:spChg chg="add del mod">
          <ac:chgData name="Piyush padmarag" userId="7a6115e4a23eeab2" providerId="Windows Live" clId="Web-{1027DC5B-A4C3-438A-A997-86009A4F63B1}" dt="2022-08-28T16:11:51.246" v="406"/>
          <ac:spMkLst>
            <pc:docMk/>
            <pc:sldMk cId="0" sldId="258"/>
            <ac:spMk id="4" creationId="{DE54D16C-027D-43C6-497A-CF6C0D751166}"/>
          </ac:spMkLst>
        </pc:spChg>
        <pc:spChg chg="add mod ord">
          <ac:chgData name="Piyush padmarag" userId="7a6115e4a23eeab2" providerId="Windows Live" clId="Web-{1027DC5B-A4C3-438A-A997-86009A4F63B1}" dt="2022-08-28T16:12:26.982" v="420" actId="20577"/>
          <ac:spMkLst>
            <pc:docMk/>
            <pc:sldMk cId="0" sldId="258"/>
            <ac:spMk id="5" creationId="{392B43E4-8EC4-0886-A32E-13A08597E382}"/>
          </ac:spMkLst>
        </pc:spChg>
        <pc:spChg chg="add mod">
          <ac:chgData name="Piyush padmarag" userId="7a6115e4a23eeab2" providerId="Windows Live" clId="Web-{1027DC5B-A4C3-438A-A997-86009A4F63B1}" dt="2022-08-28T16:13:55.329" v="431" actId="14100"/>
          <ac:spMkLst>
            <pc:docMk/>
            <pc:sldMk cId="0" sldId="258"/>
            <ac:spMk id="6" creationId="{B51C3656-1D21-F02D-5821-76263178D507}"/>
          </ac:spMkLst>
        </pc:spChg>
        <pc:spChg chg="add del mod">
          <ac:chgData name="Piyush padmarag" userId="7a6115e4a23eeab2" providerId="Windows Live" clId="Web-{1027DC5B-A4C3-438A-A997-86009A4F63B1}" dt="2022-08-28T16:24:45.573" v="489"/>
          <ac:spMkLst>
            <pc:docMk/>
            <pc:sldMk cId="0" sldId="258"/>
            <ac:spMk id="8" creationId="{2C2EBFF8-B1C9-D323-4488-1C1C0162A8AE}"/>
          </ac:spMkLst>
        </pc:spChg>
        <pc:spChg chg="mod">
          <ac:chgData name="Piyush padmarag" userId="7a6115e4a23eeab2" providerId="Windows Live" clId="Web-{1027DC5B-A4C3-438A-A997-86009A4F63B1}" dt="2022-08-28T16:12:44.451" v="425" actId="1076"/>
          <ac:spMkLst>
            <pc:docMk/>
            <pc:sldMk cId="0" sldId="258"/>
            <ac:spMk id="171" creationId="{00000000-0000-0000-0000-000000000000}"/>
          </ac:spMkLst>
        </pc:spChg>
        <pc:spChg chg="add del mod">
          <ac:chgData name="Piyush padmarag" userId="7a6115e4a23eeab2" providerId="Windows Live" clId="Web-{1027DC5B-A4C3-438A-A997-86009A4F63B1}" dt="2022-08-28T16:11:59.965" v="409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Piyush padmarag" userId="7a6115e4a23eeab2" providerId="Windows Live" clId="Web-{1027DC5B-A4C3-438A-A997-86009A4F63B1}" dt="2022-08-28T16:11:56.637" v="408" actId="20577"/>
          <ac:spMkLst>
            <pc:docMk/>
            <pc:sldMk cId="0" sldId="258"/>
            <ac:spMk id="174" creationId="{00000000-0000-0000-0000-000000000000}"/>
          </ac:spMkLst>
        </pc:spChg>
        <pc:spChg chg="mod">
          <ac:chgData name="Piyush padmarag" userId="7a6115e4a23eeab2" providerId="Windows Live" clId="Web-{1027DC5B-A4C3-438A-A997-86009A4F63B1}" dt="2022-08-28T16:02:49.862" v="294" actId="20577"/>
          <ac:spMkLst>
            <pc:docMk/>
            <pc:sldMk cId="0" sldId="258"/>
            <ac:spMk id="175" creationId="{00000000-0000-0000-0000-000000000000}"/>
          </ac:spMkLst>
        </pc:spChg>
        <pc:picChg chg="add del mod">
          <ac:chgData name="Piyush padmarag" userId="7a6115e4a23eeab2" providerId="Windows Live" clId="Web-{1027DC5B-A4C3-438A-A997-86009A4F63B1}" dt="2022-08-28T16:24:45.573" v="490"/>
          <ac:picMkLst>
            <pc:docMk/>
            <pc:sldMk cId="0" sldId="258"/>
            <ac:picMk id="7" creationId="{0ECD5756-C330-D608-FD07-75F7B89F0276}"/>
          </ac:picMkLst>
        </pc:picChg>
      </pc:sldChg>
      <pc:sldChg chg="addSp modSp">
        <pc:chgData name="Piyush padmarag" userId="7a6115e4a23eeab2" providerId="Windows Live" clId="Web-{1027DC5B-A4C3-438A-A997-86009A4F63B1}" dt="2022-08-28T16:27:04.954" v="491" actId="20577"/>
        <pc:sldMkLst>
          <pc:docMk/>
          <pc:sldMk cId="0" sldId="259"/>
        </pc:sldMkLst>
        <pc:spChg chg="mod">
          <ac:chgData name="Piyush padmarag" userId="7a6115e4a23eeab2" providerId="Windows Live" clId="Web-{1027DC5B-A4C3-438A-A997-86009A4F63B1}" dt="2022-08-28T16:27:04.954" v="491" actId="20577"/>
          <ac:spMkLst>
            <pc:docMk/>
            <pc:sldMk cId="0" sldId="259"/>
            <ac:spMk id="180" creationId="{00000000-0000-0000-0000-000000000000}"/>
          </ac:spMkLst>
        </pc:spChg>
        <pc:picChg chg="add mod">
          <ac:chgData name="Piyush padmarag" userId="7a6115e4a23eeab2" providerId="Windows Live" clId="Web-{1027DC5B-A4C3-438A-A997-86009A4F63B1}" dt="2022-08-28T16:18:35.324" v="457" actId="14100"/>
          <ac:picMkLst>
            <pc:docMk/>
            <pc:sldMk cId="0" sldId="259"/>
            <ac:picMk id="2" creationId="{D7DD4693-E7CF-1AF1-639B-0AFE2E0B4F9D}"/>
          </ac:picMkLst>
        </pc:picChg>
      </pc:sldChg>
      <pc:sldChg chg="del">
        <pc:chgData name="Piyush padmarag" userId="7a6115e4a23eeab2" providerId="Windows Live" clId="Web-{1027DC5B-A4C3-438A-A997-86009A4F63B1}" dt="2022-08-28T15:28:57.036" v="13"/>
        <pc:sldMkLst>
          <pc:docMk/>
          <pc:sldMk cId="0" sldId="260"/>
        </pc:sldMkLst>
      </pc:sldChg>
      <pc:sldChg chg="modSp">
        <pc:chgData name="Piyush padmarag" userId="7a6115e4a23eeab2" providerId="Windows Live" clId="Web-{1027DC5B-A4C3-438A-A997-86009A4F63B1}" dt="2022-08-28T15:54:39.417" v="231" actId="20577"/>
        <pc:sldMkLst>
          <pc:docMk/>
          <pc:sldMk cId="0" sldId="261"/>
        </pc:sldMkLst>
        <pc:spChg chg="mod">
          <ac:chgData name="Piyush padmarag" userId="7a6115e4a23eeab2" providerId="Windows Live" clId="Web-{1027DC5B-A4C3-438A-A997-86009A4F63B1}" dt="2022-08-28T15:54:39.417" v="231" actId="20577"/>
          <ac:spMkLst>
            <pc:docMk/>
            <pc:sldMk cId="0" sldId="261"/>
            <ac:spMk id="192" creationId="{00000000-0000-0000-0000-000000000000}"/>
          </ac:spMkLst>
        </pc:spChg>
      </pc:sldChg>
      <pc:sldChg chg="addSp delSp modSp mod setBg modClrScheme chgLayout">
        <pc:chgData name="Piyush padmarag" userId="7a6115e4a23eeab2" providerId="Windows Live" clId="Web-{1027DC5B-A4C3-438A-A997-86009A4F63B1}" dt="2022-08-28T15:59:25.964" v="263" actId="20577"/>
        <pc:sldMkLst>
          <pc:docMk/>
          <pc:sldMk cId="0" sldId="262"/>
        </pc:sldMkLst>
        <pc:spChg chg="add mod">
          <ac:chgData name="Piyush padmarag" userId="7a6115e4a23eeab2" providerId="Windows Live" clId="Web-{1027DC5B-A4C3-438A-A997-86009A4F63B1}" dt="2022-08-28T15:39:31.157" v="41" actId="1076"/>
          <ac:spMkLst>
            <pc:docMk/>
            <pc:sldMk cId="0" sldId="262"/>
            <ac:spMk id="2" creationId="{B0848882-30A8-5290-DAEE-F58B6C75AA4C}"/>
          </ac:spMkLst>
        </pc:spChg>
        <pc:spChg chg="add mod">
          <ac:chgData name="Piyush padmarag" userId="7a6115e4a23eeab2" providerId="Windows Live" clId="Web-{1027DC5B-A4C3-438A-A997-86009A4F63B1}" dt="2022-08-28T15:59:25.964" v="263" actId="20577"/>
          <ac:spMkLst>
            <pc:docMk/>
            <pc:sldMk cId="0" sldId="262"/>
            <ac:spMk id="3" creationId="{B1AB8B75-DBAC-BFB8-35A9-7628C6B9A1D4}"/>
          </ac:spMkLst>
        </pc:spChg>
        <pc:spChg chg="add">
          <ac:chgData name="Piyush padmarag" userId="7a6115e4a23eeab2" providerId="Windows Live" clId="Web-{1027DC5B-A4C3-438A-A997-86009A4F63B1}" dt="2022-08-28T15:37:48.481" v="32"/>
          <ac:spMkLst>
            <pc:docMk/>
            <pc:sldMk cId="0" sldId="262"/>
            <ac:spMk id="9" creationId="{1825AC39-5F85-4CAA-8A81-A1287086B2B6}"/>
          </ac:spMkLst>
        </pc:spChg>
        <pc:spChg chg="add">
          <ac:chgData name="Piyush padmarag" userId="7a6115e4a23eeab2" providerId="Windows Live" clId="Web-{1027DC5B-A4C3-438A-A997-86009A4F63B1}" dt="2022-08-28T15:37:48.481" v="32"/>
          <ac:spMkLst>
            <pc:docMk/>
            <pc:sldMk cId="0" sldId="262"/>
            <ac:spMk id="11" creationId="{95DA4D23-37FC-4B90-8188-F0377C5FF44B}"/>
          </ac:spMkLst>
        </pc:spChg>
        <pc:spChg chg="add">
          <ac:chgData name="Piyush padmarag" userId="7a6115e4a23eeab2" providerId="Windows Live" clId="Web-{1027DC5B-A4C3-438A-A997-86009A4F63B1}" dt="2022-08-28T15:37:48.481" v="32"/>
          <ac:spMkLst>
            <pc:docMk/>
            <pc:sldMk cId="0" sldId="262"/>
            <ac:spMk id="13" creationId="{A7A4B465-FBCC-4CD4-89A1-82992A7B47FF}"/>
          </ac:spMkLst>
        </pc:spChg>
        <pc:spChg chg="add">
          <ac:chgData name="Piyush padmarag" userId="7a6115e4a23eeab2" providerId="Windows Live" clId="Web-{1027DC5B-A4C3-438A-A997-86009A4F63B1}" dt="2022-08-28T15:37:48.481" v="32"/>
          <ac:spMkLst>
            <pc:docMk/>
            <pc:sldMk cId="0" sldId="262"/>
            <ac:spMk id="15" creationId="{909E572F-9CDC-4214-9D42-FF0017649590}"/>
          </ac:spMkLst>
        </pc:spChg>
        <pc:picChg chg="add mod">
          <ac:chgData name="Piyush padmarag" userId="7a6115e4a23eeab2" providerId="Windows Live" clId="Web-{1027DC5B-A4C3-438A-A997-86009A4F63B1}" dt="2022-08-28T15:37:48.481" v="32"/>
          <ac:picMkLst>
            <pc:docMk/>
            <pc:sldMk cId="0" sldId="262"/>
            <ac:picMk id="4" creationId="{DE153248-49F7-6160-6D49-350C77B5F267}"/>
          </ac:picMkLst>
        </pc:picChg>
        <pc:picChg chg="del">
          <ac:chgData name="Piyush padmarag" userId="7a6115e4a23eeab2" providerId="Windows Live" clId="Web-{1027DC5B-A4C3-438A-A997-86009A4F63B1}" dt="2022-08-28T15:34:10.379" v="23"/>
          <ac:picMkLst>
            <pc:docMk/>
            <pc:sldMk cId="0" sldId="262"/>
            <ac:picMk id="217" creationId="{00000000-0000-0000-0000-000000000000}"/>
          </ac:picMkLst>
        </pc:picChg>
        <pc:picChg chg="del">
          <ac:chgData name="Piyush padmarag" userId="7a6115e4a23eeab2" providerId="Windows Live" clId="Web-{1027DC5B-A4C3-438A-A997-86009A4F63B1}" dt="2022-08-28T15:34:15.707" v="24"/>
          <ac:picMkLst>
            <pc:docMk/>
            <pc:sldMk cId="0" sldId="262"/>
            <ac:picMk id="218" creationId="{00000000-0000-0000-0000-000000000000}"/>
          </ac:picMkLst>
        </pc:picChg>
      </pc:sldChg>
      <pc:sldChg chg="addSp modSp mod setBg">
        <pc:chgData name="Piyush padmarag" userId="7a6115e4a23eeab2" providerId="Windows Live" clId="Web-{1027DC5B-A4C3-438A-A997-86009A4F63B1}" dt="2022-08-28T16:19:43.124" v="463" actId="14100"/>
        <pc:sldMkLst>
          <pc:docMk/>
          <pc:sldMk cId="0" sldId="263"/>
        </pc:sldMkLst>
        <pc:spChg chg="mod">
          <ac:chgData name="Piyush padmarag" userId="7a6115e4a23eeab2" providerId="Windows Live" clId="Web-{1027DC5B-A4C3-438A-A997-86009A4F63B1}" dt="2022-08-28T16:19:43.124" v="463" actId="14100"/>
          <ac:spMkLst>
            <pc:docMk/>
            <pc:sldMk cId="0" sldId="263"/>
            <ac:spMk id="219" creationId="{00000000-0000-0000-0000-000000000000}"/>
          </ac:spMkLst>
        </pc:spChg>
        <pc:spChg chg="mod">
          <ac:chgData name="Piyush padmarag" userId="7a6115e4a23eeab2" providerId="Windows Live" clId="Web-{1027DC5B-A4C3-438A-A997-86009A4F63B1}" dt="2022-08-28T16:19:28.436" v="461" actId="20577"/>
          <ac:spMkLst>
            <pc:docMk/>
            <pc:sldMk cId="0" sldId="263"/>
            <ac:spMk id="221" creationId="{00000000-0000-0000-0000-000000000000}"/>
          </ac:spMkLst>
        </pc:spChg>
        <pc:spChg chg="add">
          <ac:chgData name="Piyush padmarag" userId="7a6115e4a23eeab2" providerId="Windows Live" clId="Web-{1027DC5B-A4C3-438A-A997-86009A4F63B1}" dt="2022-08-28T15:32:08.374" v="22"/>
          <ac:spMkLst>
            <pc:docMk/>
            <pc:sldMk cId="0" sldId="263"/>
            <ac:spMk id="226" creationId="{B5FA7C47-B7C1-4D2E-AB49-ED23BA34BA83}"/>
          </ac:spMkLst>
        </pc:spChg>
        <pc:spChg chg="add">
          <ac:chgData name="Piyush padmarag" userId="7a6115e4a23eeab2" providerId="Windows Live" clId="Web-{1027DC5B-A4C3-438A-A997-86009A4F63B1}" dt="2022-08-28T15:32:08.374" v="22"/>
          <ac:spMkLst>
            <pc:docMk/>
            <pc:sldMk cId="0" sldId="263"/>
            <ac:spMk id="228" creationId="{596EE156-ABF1-4329-A6BA-03B4254E0877}"/>
          </ac:spMkLst>
        </pc:spChg>
        <pc:spChg chg="add">
          <ac:chgData name="Piyush padmarag" userId="7a6115e4a23eeab2" providerId="Windows Live" clId="Web-{1027DC5B-A4C3-438A-A997-86009A4F63B1}" dt="2022-08-28T15:32:08.374" v="22"/>
          <ac:spMkLst>
            <pc:docMk/>
            <pc:sldMk cId="0" sldId="263"/>
            <ac:spMk id="230" creationId="{19B9933F-AAB3-444A-8BB5-9CA194A8BC63}"/>
          </ac:spMkLst>
        </pc:spChg>
        <pc:spChg chg="add">
          <ac:chgData name="Piyush padmarag" userId="7a6115e4a23eeab2" providerId="Windows Live" clId="Web-{1027DC5B-A4C3-438A-A997-86009A4F63B1}" dt="2022-08-28T15:32:08.374" v="22"/>
          <ac:spMkLst>
            <pc:docMk/>
            <pc:sldMk cId="0" sldId="263"/>
            <ac:spMk id="232" creationId="{7D20183A-0B1D-4A1F-89B1-ADBEDBC6E54E}"/>
          </ac:spMkLst>
        </pc:spChg>
        <pc:spChg chg="add">
          <ac:chgData name="Piyush padmarag" userId="7a6115e4a23eeab2" providerId="Windows Live" clId="Web-{1027DC5B-A4C3-438A-A997-86009A4F63B1}" dt="2022-08-28T15:32:08.374" v="22"/>
          <ac:spMkLst>
            <pc:docMk/>
            <pc:sldMk cId="0" sldId="263"/>
            <ac:spMk id="234" creationId="{131031D3-26CD-4214-A9A4-5857EFA15A0C}"/>
          </ac:spMkLst>
        </pc:spChg>
        <pc:picChg chg="mod ord">
          <ac:chgData name="Piyush padmarag" userId="7a6115e4a23eeab2" providerId="Windows Live" clId="Web-{1027DC5B-A4C3-438A-A997-86009A4F63B1}" dt="2022-08-28T15:32:08.374" v="22"/>
          <ac:picMkLst>
            <pc:docMk/>
            <pc:sldMk cId="0" sldId="263"/>
            <ac:picMk id="220" creationId="{00000000-0000-0000-0000-000000000000}"/>
          </ac:picMkLst>
        </pc:picChg>
      </pc:sldChg>
      <pc:sldChg chg="modSp">
        <pc:chgData name="Piyush padmarag" userId="7a6115e4a23eeab2" providerId="Windows Live" clId="Web-{1027DC5B-A4C3-438A-A997-86009A4F63B1}" dt="2022-08-28T16:20:30.063" v="472" actId="1076"/>
        <pc:sldMkLst>
          <pc:docMk/>
          <pc:sldMk cId="0" sldId="264"/>
        </pc:sldMkLst>
        <pc:spChg chg="mod">
          <ac:chgData name="Piyush padmarag" userId="7a6115e4a23eeab2" providerId="Windows Live" clId="Web-{1027DC5B-A4C3-438A-A997-86009A4F63B1}" dt="2022-08-28T16:20:30.063" v="472" actId="1076"/>
          <ac:spMkLst>
            <pc:docMk/>
            <pc:sldMk cId="0" sldId="264"/>
            <ac:spMk id="225" creationId="{00000000-0000-0000-0000-000000000000}"/>
          </ac:spMkLst>
        </pc:spChg>
      </pc:sldChg>
      <pc:sldChg chg="modSp">
        <pc:chgData name="Piyush padmarag" userId="7a6115e4a23eeab2" providerId="Windows Live" clId="Web-{1027DC5B-A4C3-438A-A997-86009A4F63B1}" dt="2022-08-28T16:22:14.255" v="484" actId="20577"/>
        <pc:sldMkLst>
          <pc:docMk/>
          <pc:sldMk cId="0" sldId="265"/>
        </pc:sldMkLst>
        <pc:spChg chg="mod">
          <ac:chgData name="Piyush padmarag" userId="7a6115e4a23eeab2" providerId="Windows Live" clId="Web-{1027DC5B-A4C3-438A-A997-86009A4F63B1}" dt="2022-08-28T16:22:14.255" v="484" actId="20577"/>
          <ac:spMkLst>
            <pc:docMk/>
            <pc:sldMk cId="0" sldId="265"/>
            <ac:spMk id="237" creationId="{00000000-0000-0000-0000-000000000000}"/>
          </ac:spMkLst>
        </pc:spChg>
      </pc:sldChg>
      <pc:sldChg chg="addSp delSp modSp new mod ord setBg modClrScheme chgLayout">
        <pc:chgData name="Piyush padmarag" userId="7a6115e4a23eeab2" providerId="Windows Live" clId="Web-{1027DC5B-A4C3-438A-A997-86009A4F63B1}" dt="2022-08-28T16:21:56.020" v="483" actId="20577"/>
        <pc:sldMkLst>
          <pc:docMk/>
          <pc:sldMk cId="232340179" sldId="268"/>
        </pc:sldMkLst>
        <pc:spChg chg="mod ord">
          <ac:chgData name="Piyush padmarag" userId="7a6115e4a23eeab2" providerId="Windows Live" clId="Web-{1027DC5B-A4C3-438A-A997-86009A4F63B1}" dt="2022-08-28T16:21:19.784" v="477" actId="20577"/>
          <ac:spMkLst>
            <pc:docMk/>
            <pc:sldMk cId="232340179" sldId="268"/>
            <ac:spMk id="2" creationId="{3B103468-B0AE-0887-9881-16951B6E5BD2}"/>
          </ac:spMkLst>
        </pc:spChg>
        <pc:spChg chg="add mod">
          <ac:chgData name="Piyush padmarag" userId="7a6115e4a23eeab2" providerId="Windows Live" clId="Web-{1027DC5B-A4C3-438A-A997-86009A4F63B1}" dt="2022-08-28T16:21:56.020" v="483" actId="20577"/>
          <ac:spMkLst>
            <pc:docMk/>
            <pc:sldMk cId="232340179" sldId="268"/>
            <ac:spMk id="3" creationId="{1A19CC35-E68C-B34E-7453-F41E4FF46381}"/>
          </ac:spMkLst>
        </pc:spChg>
        <pc:spChg chg="add del mod">
          <ac:chgData name="Piyush padmarag" userId="7a6115e4a23eeab2" providerId="Windows Live" clId="Web-{1027DC5B-A4C3-438A-A997-86009A4F63B1}" dt="2022-08-28T15:43:06.337" v="69"/>
          <ac:spMkLst>
            <pc:docMk/>
            <pc:sldMk cId="232340179" sldId="268"/>
            <ac:spMk id="5" creationId="{111CAEB5-BA90-34F1-8F14-8E9435E0A782}"/>
          </ac:spMkLst>
        </pc:spChg>
        <pc:spChg chg="add del">
          <ac:chgData name="Piyush padmarag" userId="7a6115e4a23eeab2" providerId="Windows Live" clId="Web-{1027DC5B-A4C3-438A-A997-86009A4F63B1}" dt="2022-08-28T15:41:54.335" v="60"/>
          <ac:spMkLst>
            <pc:docMk/>
            <pc:sldMk cId="232340179" sldId="268"/>
            <ac:spMk id="8" creationId="{6A1473A6-3F22-483E-8A30-80B9D2B14592}"/>
          </ac:spMkLst>
        </pc:spChg>
        <pc:spChg chg="add mod">
          <ac:chgData name="Piyush padmarag" userId="7a6115e4a23eeab2" providerId="Windows Live" clId="Web-{1027DC5B-A4C3-438A-A997-86009A4F63B1}" dt="2022-08-28T15:52:19.287" v="204" actId="1076"/>
          <ac:spMkLst>
            <pc:docMk/>
            <pc:sldMk cId="232340179" sldId="268"/>
            <ac:spMk id="9" creationId="{A73B6789-D774-9CD4-559E-C5D246CD38FC}"/>
          </ac:spMkLst>
        </pc:spChg>
        <pc:spChg chg="add del">
          <ac:chgData name="Piyush padmarag" userId="7a6115e4a23eeab2" providerId="Windows Live" clId="Web-{1027DC5B-A4C3-438A-A997-86009A4F63B1}" dt="2022-08-28T15:41:54.335" v="59"/>
          <ac:spMkLst>
            <pc:docMk/>
            <pc:sldMk cId="232340179" sldId="268"/>
            <ac:spMk id="18" creationId="{B5FA7C47-B7C1-4D2E-AB49-ED23BA34BA83}"/>
          </ac:spMkLst>
        </pc:spChg>
        <pc:spChg chg="add del">
          <ac:chgData name="Piyush padmarag" userId="7a6115e4a23eeab2" providerId="Windows Live" clId="Web-{1027DC5B-A4C3-438A-A997-86009A4F63B1}" dt="2022-08-28T15:41:54.335" v="59"/>
          <ac:spMkLst>
            <pc:docMk/>
            <pc:sldMk cId="232340179" sldId="268"/>
            <ac:spMk id="20" creationId="{596EE156-ABF1-4329-A6BA-03B4254E0877}"/>
          </ac:spMkLst>
        </pc:spChg>
        <pc:spChg chg="add del">
          <ac:chgData name="Piyush padmarag" userId="7a6115e4a23eeab2" providerId="Windows Live" clId="Web-{1027DC5B-A4C3-438A-A997-86009A4F63B1}" dt="2022-08-28T15:41:54.335" v="59"/>
          <ac:spMkLst>
            <pc:docMk/>
            <pc:sldMk cId="232340179" sldId="268"/>
            <ac:spMk id="22" creationId="{19B9933F-AAB3-444A-8BB5-9CA194A8BC63}"/>
          </ac:spMkLst>
        </pc:spChg>
        <pc:spChg chg="add del">
          <ac:chgData name="Piyush padmarag" userId="7a6115e4a23eeab2" providerId="Windows Live" clId="Web-{1027DC5B-A4C3-438A-A997-86009A4F63B1}" dt="2022-08-28T15:41:54.335" v="59"/>
          <ac:spMkLst>
            <pc:docMk/>
            <pc:sldMk cId="232340179" sldId="268"/>
            <ac:spMk id="24" creationId="{7D20183A-0B1D-4A1F-89B1-ADBEDBC6E54E}"/>
          </ac:spMkLst>
        </pc:spChg>
        <pc:spChg chg="add del">
          <ac:chgData name="Piyush padmarag" userId="7a6115e4a23eeab2" providerId="Windows Live" clId="Web-{1027DC5B-A4C3-438A-A997-86009A4F63B1}" dt="2022-08-28T15:41:54.335" v="59"/>
          <ac:spMkLst>
            <pc:docMk/>
            <pc:sldMk cId="232340179" sldId="268"/>
            <ac:spMk id="26" creationId="{131031D3-26CD-4214-A9A4-5857EFA15A0C}"/>
          </ac:spMkLst>
        </pc:spChg>
        <pc:spChg chg="add del">
          <ac:chgData name="Piyush padmarag" userId="7a6115e4a23eeab2" providerId="Windows Live" clId="Web-{1027DC5B-A4C3-438A-A997-86009A4F63B1}" dt="2022-08-28T15:43:30.432" v="74"/>
          <ac:spMkLst>
            <pc:docMk/>
            <pc:sldMk cId="232340179" sldId="268"/>
            <ac:spMk id="28" creationId="{DD38EE57-B708-47C9-A4A4-E25F09FAB029}"/>
          </ac:spMkLst>
        </pc:spChg>
        <pc:spChg chg="add">
          <ac:chgData name="Piyush padmarag" userId="7a6115e4a23eeab2" providerId="Windows Live" clId="Web-{1027DC5B-A4C3-438A-A997-86009A4F63B1}" dt="2022-08-28T15:43:30.432" v="74"/>
          <ac:spMkLst>
            <pc:docMk/>
            <pc:sldMk cId="232340179" sldId="268"/>
            <ac:spMk id="36" creationId="{B5FA7C47-B7C1-4D2E-AB49-ED23BA34BA83}"/>
          </ac:spMkLst>
        </pc:spChg>
        <pc:spChg chg="add">
          <ac:chgData name="Piyush padmarag" userId="7a6115e4a23eeab2" providerId="Windows Live" clId="Web-{1027DC5B-A4C3-438A-A997-86009A4F63B1}" dt="2022-08-28T15:43:30.432" v="74"/>
          <ac:spMkLst>
            <pc:docMk/>
            <pc:sldMk cId="232340179" sldId="268"/>
            <ac:spMk id="38" creationId="{596EE156-ABF1-4329-A6BA-03B4254E0877}"/>
          </ac:spMkLst>
        </pc:spChg>
        <pc:spChg chg="add">
          <ac:chgData name="Piyush padmarag" userId="7a6115e4a23eeab2" providerId="Windows Live" clId="Web-{1027DC5B-A4C3-438A-A997-86009A4F63B1}" dt="2022-08-28T15:43:30.432" v="74"/>
          <ac:spMkLst>
            <pc:docMk/>
            <pc:sldMk cId="232340179" sldId="268"/>
            <ac:spMk id="40" creationId="{19B9933F-AAB3-444A-8BB5-9CA194A8BC63}"/>
          </ac:spMkLst>
        </pc:spChg>
        <pc:spChg chg="add">
          <ac:chgData name="Piyush padmarag" userId="7a6115e4a23eeab2" providerId="Windows Live" clId="Web-{1027DC5B-A4C3-438A-A997-86009A4F63B1}" dt="2022-08-28T15:43:30.432" v="74"/>
          <ac:spMkLst>
            <pc:docMk/>
            <pc:sldMk cId="232340179" sldId="268"/>
            <ac:spMk id="42" creationId="{7D20183A-0B1D-4A1F-89B1-ADBEDBC6E54E}"/>
          </ac:spMkLst>
        </pc:spChg>
        <pc:spChg chg="add">
          <ac:chgData name="Piyush padmarag" userId="7a6115e4a23eeab2" providerId="Windows Live" clId="Web-{1027DC5B-A4C3-438A-A997-86009A4F63B1}" dt="2022-08-28T15:43:30.432" v="74"/>
          <ac:spMkLst>
            <pc:docMk/>
            <pc:sldMk cId="232340179" sldId="268"/>
            <ac:spMk id="44" creationId="{131031D3-26CD-4214-A9A4-5857EFA15A0C}"/>
          </ac:spMkLst>
        </pc:spChg>
        <pc:grpChg chg="add del">
          <ac:chgData name="Piyush padmarag" userId="7a6115e4a23eeab2" providerId="Windows Live" clId="Web-{1027DC5B-A4C3-438A-A997-86009A4F63B1}" dt="2022-08-28T15:41:54.335" v="60"/>
          <ac:grpSpMkLst>
            <pc:docMk/>
            <pc:sldMk cId="232340179" sldId="268"/>
            <ac:grpSpMk id="10" creationId="{AA1375E3-3E53-4D75-BAB7-E5929BFCB25F}"/>
          </ac:grpSpMkLst>
        </pc:grpChg>
        <pc:grpChg chg="add del">
          <ac:chgData name="Piyush padmarag" userId="7a6115e4a23eeab2" providerId="Windows Live" clId="Web-{1027DC5B-A4C3-438A-A997-86009A4F63B1}" dt="2022-08-28T15:43:30.432" v="74"/>
          <ac:grpSpMkLst>
            <pc:docMk/>
            <pc:sldMk cId="232340179" sldId="268"/>
            <ac:grpSpMk id="29" creationId="{57A28182-58A5-4DBB-8F64-BD944BCA8154}"/>
          </ac:grpSpMkLst>
        </pc:grpChg>
        <pc:picChg chg="add del mod">
          <ac:chgData name="Piyush padmarag" userId="7a6115e4a23eeab2" providerId="Windows Live" clId="Web-{1027DC5B-A4C3-438A-A997-86009A4F63B1}" dt="2022-08-28T15:43:06.337" v="69"/>
          <ac:picMkLst>
            <pc:docMk/>
            <pc:sldMk cId="232340179" sldId="268"/>
            <ac:picMk id="4" creationId="{1455329D-8A0D-C43C-9444-15ED3FD76765}"/>
          </ac:picMkLst>
        </pc:picChg>
        <pc:picChg chg="add mod">
          <ac:chgData name="Piyush padmarag" userId="7a6115e4a23eeab2" providerId="Windows Live" clId="Web-{1027DC5B-A4C3-438A-A997-86009A4F63B1}" dt="2022-08-28T15:43:30.432" v="74"/>
          <ac:picMkLst>
            <pc:docMk/>
            <pc:sldMk cId="232340179" sldId="268"/>
            <ac:picMk id="7" creationId="{39AC3691-44D7-0738-44C0-D7E92ADDE693}"/>
          </ac:picMkLst>
        </pc:picChg>
      </pc:sldChg>
      <pc:sldChg chg="new del">
        <pc:chgData name="Piyush padmarag" userId="7a6115e4a23eeab2" providerId="Windows Live" clId="Web-{1027DC5B-A4C3-438A-A997-86009A4F63B1}" dt="2022-08-28T15:40:03.690" v="43"/>
        <pc:sldMkLst>
          <pc:docMk/>
          <pc:sldMk cId="1463819564" sldId="268"/>
        </pc:sldMkLst>
      </pc:sldChg>
      <pc:sldChg chg="addSp delSp modSp new mod ord setBg">
        <pc:chgData name="Piyush padmarag" userId="7a6115e4a23eeab2" providerId="Windows Live" clId="Web-{1027DC5B-A4C3-438A-A997-86009A4F63B1}" dt="2022-08-28T15:54:04.369" v="229" actId="20577"/>
        <pc:sldMkLst>
          <pc:docMk/>
          <pc:sldMk cId="2576107477" sldId="269"/>
        </pc:sldMkLst>
        <pc:spChg chg="mod">
          <ac:chgData name="Piyush padmarag" userId="7a6115e4a23eeab2" providerId="Windows Live" clId="Web-{1027DC5B-A4C3-438A-A997-86009A4F63B1}" dt="2022-08-28T15:54:04.369" v="229" actId="20577"/>
          <ac:spMkLst>
            <pc:docMk/>
            <pc:sldMk cId="2576107477" sldId="269"/>
            <ac:spMk id="2" creationId="{C1538903-81D9-2787-78FF-640DB64136A6}"/>
          </ac:spMkLst>
        </pc:spChg>
        <pc:spChg chg="mod ord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3" creationId="{DFE12106-8664-0423-6C71-F13332A6B38E}"/>
          </ac:spMkLst>
        </pc:spChg>
        <pc:spChg chg="add del mod">
          <ac:chgData name="Piyush padmarag" userId="7a6115e4a23eeab2" providerId="Windows Live" clId="Web-{1027DC5B-A4C3-438A-A997-86009A4F63B1}" dt="2022-08-28T15:46:00.815" v="91"/>
          <ac:spMkLst>
            <pc:docMk/>
            <pc:sldMk cId="2576107477" sldId="269"/>
            <ac:spMk id="5" creationId="{F6005F05-7556-E4B0-6743-A53A5817407A}"/>
          </ac:spMkLst>
        </pc:spChg>
        <pc:spChg chg="add mod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8" creationId="{FCB45B85-C2F0-814D-6538-07182B7A3E01}"/>
          </ac:spMkLst>
        </pc:spChg>
        <pc:spChg chg="add del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13" creationId="{12609869-9E80-471B-A487-A53288E0E791}"/>
          </ac:spMkLst>
        </pc:spChg>
        <pc:spChg chg="add del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15" creationId="{7004738A-9D34-43E8-97D2-CA0EED4F8BE0}"/>
          </ac:spMkLst>
        </pc:spChg>
        <pc:spChg chg="add del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17" creationId="{B8B8D07F-F13E-443E-BA68-2D26672D76B9}"/>
          </ac:spMkLst>
        </pc:spChg>
        <pc:spChg chg="add del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19" creationId="{2813A4FA-24A5-41ED-A534-3807D1B2F344}"/>
          </ac:spMkLst>
        </pc:spChg>
        <pc:spChg chg="add del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21" creationId="{C3944F27-CA70-4E84-A51A-E6BF89558979}"/>
          </ac:spMkLst>
        </pc:spChg>
        <pc:spChg chg="add">
          <ac:chgData name="Piyush padmarag" userId="7a6115e4a23eeab2" providerId="Windows Live" clId="Web-{1027DC5B-A4C3-438A-A997-86009A4F63B1}" dt="2022-08-28T15:46:42.992" v="99"/>
          <ac:spMkLst>
            <pc:docMk/>
            <pc:sldMk cId="2576107477" sldId="269"/>
            <ac:spMk id="26" creationId="{427D15F9-FBA9-45B6-A1EE-7E2610907483}"/>
          </ac:spMkLst>
        </pc:spChg>
        <pc:grpChg chg="add">
          <ac:chgData name="Piyush padmarag" userId="7a6115e4a23eeab2" providerId="Windows Live" clId="Web-{1027DC5B-A4C3-438A-A997-86009A4F63B1}" dt="2022-08-28T15:46:42.992" v="99"/>
          <ac:grpSpMkLst>
            <pc:docMk/>
            <pc:sldMk cId="2576107477" sldId="269"/>
            <ac:grpSpMk id="28" creationId="{549D845D-9A57-49AC-9523-BB0D6DA6FECA}"/>
          </ac:grpSpMkLst>
        </pc:grpChg>
        <pc:picChg chg="add del mod">
          <ac:chgData name="Piyush padmarag" userId="7a6115e4a23eeab2" providerId="Windows Live" clId="Web-{1027DC5B-A4C3-438A-A997-86009A4F63B1}" dt="2022-08-28T15:46:00.815" v="92"/>
          <ac:picMkLst>
            <pc:docMk/>
            <pc:sldMk cId="2576107477" sldId="269"/>
            <ac:picMk id="4" creationId="{A80AFC2D-D589-1197-BC45-182F3E1863C9}"/>
          </ac:picMkLst>
        </pc:picChg>
        <pc:picChg chg="add mod">
          <ac:chgData name="Piyush padmarag" userId="7a6115e4a23eeab2" providerId="Windows Live" clId="Web-{1027DC5B-A4C3-438A-A997-86009A4F63B1}" dt="2022-08-28T15:46:42.992" v="99"/>
          <ac:picMkLst>
            <pc:docMk/>
            <pc:sldMk cId="2576107477" sldId="269"/>
            <ac:picMk id="7" creationId="{A18D7F05-3A0D-C099-483D-322D2F56FB9D}"/>
          </ac:picMkLst>
        </pc:picChg>
      </pc:sldChg>
      <pc:sldChg chg="addSp delSp modSp new mod setBg">
        <pc:chgData name="Piyush padmarag" userId="7a6115e4a23eeab2" providerId="Windows Live" clId="Web-{1027DC5B-A4C3-438A-A997-86009A4F63B1}" dt="2022-08-28T16:21:05.690" v="476" actId="20577"/>
        <pc:sldMkLst>
          <pc:docMk/>
          <pc:sldMk cId="1398793296" sldId="270"/>
        </pc:sldMkLst>
        <pc:spChg chg="mod">
          <ac:chgData name="Piyush padmarag" userId="7a6115e4a23eeab2" providerId="Windows Live" clId="Web-{1027DC5B-A4C3-438A-A997-86009A4F63B1}" dt="2022-08-28T16:20:55.111" v="474" actId="20577"/>
          <ac:spMkLst>
            <pc:docMk/>
            <pc:sldMk cId="1398793296" sldId="270"/>
            <ac:spMk id="2" creationId="{36968499-D862-0FBC-6073-2FAA6F6AEFC6}"/>
          </ac:spMkLst>
        </pc:spChg>
        <pc:spChg chg="mod ord">
          <ac:chgData name="Piyush padmarag" userId="7a6115e4a23eeab2" providerId="Windows Live" clId="Web-{1027DC5B-A4C3-438A-A997-86009A4F63B1}" dt="2022-08-28T16:21:05.690" v="476" actId="20577"/>
          <ac:spMkLst>
            <pc:docMk/>
            <pc:sldMk cId="1398793296" sldId="270"/>
            <ac:spMk id="3" creationId="{EEDB82F3-3A8E-2881-3C7A-8F3F11F4EB64}"/>
          </ac:spMkLst>
        </pc:spChg>
        <pc:spChg chg="add mod ord">
          <ac:chgData name="Piyush padmarag" userId="7a6115e4a23eeab2" providerId="Windows Live" clId="Web-{1027DC5B-A4C3-438A-A997-86009A4F63B1}" dt="2022-08-28T15:51:13.815" v="192"/>
          <ac:spMkLst>
            <pc:docMk/>
            <pc:sldMk cId="1398793296" sldId="270"/>
            <ac:spMk id="5" creationId="{DE1D7633-3120-EE25-05D2-E433DC587799}"/>
          </ac:spMkLst>
        </pc:spChg>
        <pc:spChg chg="add mod">
          <ac:chgData name="Piyush padmarag" userId="7a6115e4a23eeab2" providerId="Windows Live" clId="Web-{1027DC5B-A4C3-438A-A997-86009A4F63B1}" dt="2022-08-28T15:50:46.033" v="191" actId="20577"/>
          <ac:spMkLst>
            <pc:docMk/>
            <pc:sldMk cId="1398793296" sldId="270"/>
            <ac:spMk id="8" creationId="{5C238F76-B217-2D34-5EFF-E15DDEA76838}"/>
          </ac:spMkLst>
        </pc:spChg>
        <pc:spChg chg="add del">
          <ac:chgData name="Piyush padmarag" userId="7a6115e4a23eeab2" providerId="Windows Live" clId="Web-{1027DC5B-A4C3-438A-A997-86009A4F63B1}" dt="2022-08-28T15:51:13.815" v="192"/>
          <ac:spMkLst>
            <pc:docMk/>
            <pc:sldMk cId="1398793296" sldId="270"/>
            <ac:spMk id="10" creationId="{B5FA7C47-B7C1-4D2E-AB49-ED23BA34BA83}"/>
          </ac:spMkLst>
        </pc:spChg>
        <pc:spChg chg="add del">
          <ac:chgData name="Piyush padmarag" userId="7a6115e4a23eeab2" providerId="Windows Live" clId="Web-{1027DC5B-A4C3-438A-A997-86009A4F63B1}" dt="2022-08-28T15:51:13.815" v="192"/>
          <ac:spMkLst>
            <pc:docMk/>
            <pc:sldMk cId="1398793296" sldId="270"/>
            <ac:spMk id="12" creationId="{596EE156-ABF1-4329-A6BA-03B4254E0877}"/>
          </ac:spMkLst>
        </pc:spChg>
        <pc:spChg chg="add del">
          <ac:chgData name="Piyush padmarag" userId="7a6115e4a23eeab2" providerId="Windows Live" clId="Web-{1027DC5B-A4C3-438A-A997-86009A4F63B1}" dt="2022-08-28T15:51:13.815" v="192"/>
          <ac:spMkLst>
            <pc:docMk/>
            <pc:sldMk cId="1398793296" sldId="270"/>
            <ac:spMk id="14" creationId="{19B9933F-AAB3-444A-8BB5-9CA194A8BC63}"/>
          </ac:spMkLst>
        </pc:spChg>
        <pc:spChg chg="add del">
          <ac:chgData name="Piyush padmarag" userId="7a6115e4a23eeab2" providerId="Windows Live" clId="Web-{1027DC5B-A4C3-438A-A997-86009A4F63B1}" dt="2022-08-28T15:51:13.815" v="192"/>
          <ac:spMkLst>
            <pc:docMk/>
            <pc:sldMk cId="1398793296" sldId="270"/>
            <ac:spMk id="16" creationId="{7D20183A-0B1D-4A1F-89B1-ADBEDBC6E54E}"/>
          </ac:spMkLst>
        </pc:spChg>
        <pc:spChg chg="add del">
          <ac:chgData name="Piyush padmarag" userId="7a6115e4a23eeab2" providerId="Windows Live" clId="Web-{1027DC5B-A4C3-438A-A997-86009A4F63B1}" dt="2022-08-28T15:51:13.815" v="192"/>
          <ac:spMkLst>
            <pc:docMk/>
            <pc:sldMk cId="1398793296" sldId="270"/>
            <ac:spMk id="18" creationId="{131031D3-26CD-4214-A9A4-5857EFA15A0C}"/>
          </ac:spMkLst>
        </pc:spChg>
        <pc:spChg chg="add del">
          <ac:chgData name="Piyush padmarag" userId="7a6115e4a23eeab2" providerId="Windows Live" clId="Web-{1027DC5B-A4C3-438A-A997-86009A4F63B1}" dt="2022-08-28T15:51:37.050" v="194"/>
          <ac:spMkLst>
            <pc:docMk/>
            <pc:sldMk cId="1398793296" sldId="270"/>
            <ac:spMk id="23" creationId="{46F7435D-E3DB-47B1-BA61-B00ACC83A9DE}"/>
          </ac:spMkLst>
        </pc:spChg>
        <pc:spChg chg="add del">
          <ac:chgData name="Piyush padmarag" userId="7a6115e4a23eeab2" providerId="Windows Live" clId="Web-{1027DC5B-A4C3-438A-A997-86009A4F63B1}" dt="2022-08-28T15:51:37.050" v="194"/>
          <ac:spMkLst>
            <pc:docMk/>
            <pc:sldMk cId="1398793296" sldId="270"/>
            <ac:spMk id="25" creationId="{F263A0B5-F8C4-4116-809F-78A768EA79A6}"/>
          </ac:spMkLst>
        </pc:spChg>
        <pc:spChg chg="add del">
          <ac:chgData name="Piyush padmarag" userId="7a6115e4a23eeab2" providerId="Windows Live" clId="Web-{1027DC5B-A4C3-438A-A997-86009A4F63B1}" dt="2022-08-28T15:51:46.723" v="196"/>
          <ac:spMkLst>
            <pc:docMk/>
            <pc:sldMk cId="1398793296" sldId="270"/>
            <ac:spMk id="30" creationId="{F541DB91-0B10-46D9-B34B-7BFF9602606D}"/>
          </ac:spMkLst>
        </pc:spChg>
        <pc:spChg chg="add del">
          <ac:chgData name="Piyush padmarag" userId="7a6115e4a23eeab2" providerId="Windows Live" clId="Web-{1027DC5B-A4C3-438A-A997-86009A4F63B1}" dt="2022-08-28T15:51:46.723" v="196"/>
          <ac:spMkLst>
            <pc:docMk/>
            <pc:sldMk cId="1398793296" sldId="270"/>
            <ac:spMk id="32" creationId="{9CF7FE1C-8BC5-4B0C-A2BC-93AB72C90FDD}"/>
          </ac:spMkLst>
        </pc:spChg>
        <pc:spChg chg="add">
          <ac:chgData name="Piyush padmarag" userId="7a6115e4a23eeab2" providerId="Windows Live" clId="Web-{1027DC5B-A4C3-438A-A997-86009A4F63B1}" dt="2022-08-28T15:51:46.723" v="196"/>
          <ac:spMkLst>
            <pc:docMk/>
            <pc:sldMk cId="1398793296" sldId="270"/>
            <ac:spMk id="37" creationId="{B5FA7C47-B7C1-4D2E-AB49-ED23BA34BA83}"/>
          </ac:spMkLst>
        </pc:spChg>
        <pc:spChg chg="add">
          <ac:chgData name="Piyush padmarag" userId="7a6115e4a23eeab2" providerId="Windows Live" clId="Web-{1027DC5B-A4C3-438A-A997-86009A4F63B1}" dt="2022-08-28T15:51:46.723" v="196"/>
          <ac:spMkLst>
            <pc:docMk/>
            <pc:sldMk cId="1398793296" sldId="270"/>
            <ac:spMk id="39" creationId="{596EE156-ABF1-4329-A6BA-03B4254E0877}"/>
          </ac:spMkLst>
        </pc:spChg>
        <pc:spChg chg="add">
          <ac:chgData name="Piyush padmarag" userId="7a6115e4a23eeab2" providerId="Windows Live" clId="Web-{1027DC5B-A4C3-438A-A997-86009A4F63B1}" dt="2022-08-28T15:51:46.723" v="196"/>
          <ac:spMkLst>
            <pc:docMk/>
            <pc:sldMk cId="1398793296" sldId="270"/>
            <ac:spMk id="41" creationId="{19B9933F-AAB3-444A-8BB5-9CA194A8BC63}"/>
          </ac:spMkLst>
        </pc:spChg>
        <pc:spChg chg="add">
          <ac:chgData name="Piyush padmarag" userId="7a6115e4a23eeab2" providerId="Windows Live" clId="Web-{1027DC5B-A4C3-438A-A997-86009A4F63B1}" dt="2022-08-28T15:51:46.723" v="196"/>
          <ac:spMkLst>
            <pc:docMk/>
            <pc:sldMk cId="1398793296" sldId="270"/>
            <ac:spMk id="43" creationId="{7D20183A-0B1D-4A1F-89B1-ADBEDBC6E54E}"/>
          </ac:spMkLst>
        </pc:spChg>
        <pc:spChg chg="add">
          <ac:chgData name="Piyush padmarag" userId="7a6115e4a23eeab2" providerId="Windows Live" clId="Web-{1027DC5B-A4C3-438A-A997-86009A4F63B1}" dt="2022-08-28T15:51:46.723" v="196"/>
          <ac:spMkLst>
            <pc:docMk/>
            <pc:sldMk cId="1398793296" sldId="270"/>
            <ac:spMk id="45" creationId="{131031D3-26CD-4214-A9A4-5857EFA15A0C}"/>
          </ac:spMkLst>
        </pc:spChg>
        <pc:picChg chg="add del mod">
          <ac:chgData name="Piyush padmarag" userId="7a6115e4a23eeab2" providerId="Windows Live" clId="Web-{1027DC5B-A4C3-438A-A997-86009A4F63B1}" dt="2022-08-28T15:50:18.297" v="166"/>
          <ac:picMkLst>
            <pc:docMk/>
            <pc:sldMk cId="1398793296" sldId="270"/>
            <ac:picMk id="4" creationId="{6E478245-30F5-C055-E56A-A5B4CFA7E06E}"/>
          </ac:picMkLst>
        </pc:picChg>
        <pc:picChg chg="add mod ord">
          <ac:chgData name="Piyush padmarag" userId="7a6115e4a23eeab2" providerId="Windows Live" clId="Web-{1027DC5B-A4C3-438A-A997-86009A4F63B1}" dt="2022-08-28T15:51:46.723" v="196"/>
          <ac:picMkLst>
            <pc:docMk/>
            <pc:sldMk cId="1398793296" sldId="270"/>
            <ac:picMk id="7" creationId="{23F7F72F-7848-D92F-CEBD-37140381A7F5}"/>
          </ac:picMkLst>
        </pc:picChg>
      </pc:sldChg>
      <pc:sldChg chg="addSp delSp modSp new mod setBg">
        <pc:chgData name="Piyush padmarag" userId="7a6115e4a23eeab2" providerId="Windows Live" clId="Web-{1027DC5B-A4C3-438A-A997-86009A4F63B1}" dt="2022-08-28T16:17:17.524" v="448" actId="1076"/>
        <pc:sldMkLst>
          <pc:docMk/>
          <pc:sldMk cId="2298438623" sldId="271"/>
        </pc:sldMkLst>
        <pc:spChg chg="mod">
          <ac:chgData name="Piyush padmarag" userId="7a6115e4a23eeab2" providerId="Windows Live" clId="Web-{1027DC5B-A4C3-438A-A997-86009A4F63B1}" dt="2022-08-28T16:17:07.555" v="445" actId="20577"/>
          <ac:spMkLst>
            <pc:docMk/>
            <pc:sldMk cId="2298438623" sldId="271"/>
            <ac:spMk id="2" creationId="{3E67F242-CC62-EF14-E4B4-B478CDB38381}"/>
          </ac:spMkLst>
        </pc:spChg>
        <pc:spChg chg="mod ord">
          <ac:chgData name="Piyush padmarag" userId="7a6115e4a23eeab2" providerId="Windows Live" clId="Web-{1027DC5B-A4C3-438A-A997-86009A4F63B1}" dt="2022-08-28T16:17:17.524" v="448" actId="1076"/>
          <ac:spMkLst>
            <pc:docMk/>
            <pc:sldMk cId="2298438623" sldId="271"/>
            <ac:spMk id="3" creationId="{05261E4B-512F-7B85-BEDD-FAA7B9ACEDC0}"/>
          </ac:spMkLst>
        </pc:spChg>
        <pc:spChg chg="add del">
          <ac:chgData name="Piyush padmarag" userId="7a6115e4a23eeab2" providerId="Windows Live" clId="Web-{1027DC5B-A4C3-438A-A997-86009A4F63B1}" dt="2022-08-28T16:14:46.472" v="436"/>
          <ac:spMkLst>
            <pc:docMk/>
            <pc:sldMk cId="2298438623" sldId="271"/>
            <ac:spMk id="9" creationId="{B5FA7C47-B7C1-4D2E-AB49-ED23BA34BA83}"/>
          </ac:spMkLst>
        </pc:spChg>
        <pc:spChg chg="add del">
          <ac:chgData name="Piyush padmarag" userId="7a6115e4a23eeab2" providerId="Windows Live" clId="Web-{1027DC5B-A4C3-438A-A997-86009A4F63B1}" dt="2022-08-28T16:14:46.472" v="436"/>
          <ac:spMkLst>
            <pc:docMk/>
            <pc:sldMk cId="2298438623" sldId="271"/>
            <ac:spMk id="11" creationId="{596EE156-ABF1-4329-A6BA-03B4254E0877}"/>
          </ac:spMkLst>
        </pc:spChg>
        <pc:spChg chg="add del">
          <ac:chgData name="Piyush padmarag" userId="7a6115e4a23eeab2" providerId="Windows Live" clId="Web-{1027DC5B-A4C3-438A-A997-86009A4F63B1}" dt="2022-08-28T16:14:46.472" v="436"/>
          <ac:spMkLst>
            <pc:docMk/>
            <pc:sldMk cId="2298438623" sldId="271"/>
            <ac:spMk id="13" creationId="{19B9933F-AAB3-444A-8BB5-9CA194A8BC63}"/>
          </ac:spMkLst>
        </pc:spChg>
        <pc:spChg chg="add del">
          <ac:chgData name="Piyush padmarag" userId="7a6115e4a23eeab2" providerId="Windows Live" clId="Web-{1027DC5B-A4C3-438A-A997-86009A4F63B1}" dt="2022-08-28T16:14:46.472" v="436"/>
          <ac:spMkLst>
            <pc:docMk/>
            <pc:sldMk cId="2298438623" sldId="271"/>
            <ac:spMk id="15" creationId="{7D20183A-0B1D-4A1F-89B1-ADBEDBC6E54E}"/>
          </ac:spMkLst>
        </pc:spChg>
        <pc:spChg chg="add del">
          <ac:chgData name="Piyush padmarag" userId="7a6115e4a23eeab2" providerId="Windows Live" clId="Web-{1027DC5B-A4C3-438A-A997-86009A4F63B1}" dt="2022-08-28T16:14:46.472" v="436"/>
          <ac:spMkLst>
            <pc:docMk/>
            <pc:sldMk cId="2298438623" sldId="271"/>
            <ac:spMk id="17" creationId="{131031D3-26CD-4214-A9A4-5857EFA15A0C}"/>
          </ac:spMkLst>
        </pc:spChg>
        <pc:spChg chg="add del">
          <ac:chgData name="Piyush padmarag" userId="7a6115e4a23eeab2" providerId="Windows Live" clId="Web-{1027DC5B-A4C3-438A-A997-86009A4F63B1}" dt="2022-08-28T16:15:08.301" v="438"/>
          <ac:spMkLst>
            <pc:docMk/>
            <pc:sldMk cId="2298438623" sldId="271"/>
            <ac:spMk id="19" creationId="{7B831B6F-405A-4B47-B9BB-5CA88F285844}"/>
          </ac:spMkLst>
        </pc:spChg>
        <pc:spChg chg="add del">
          <ac:chgData name="Piyush padmarag" userId="7a6115e4a23eeab2" providerId="Windows Live" clId="Web-{1027DC5B-A4C3-438A-A997-86009A4F63B1}" dt="2022-08-28T16:15:08.301" v="438"/>
          <ac:spMkLst>
            <pc:docMk/>
            <pc:sldMk cId="2298438623" sldId="271"/>
            <ac:spMk id="20" creationId="{953EE71A-6488-4203-A7C4-77102FD0DCCA}"/>
          </ac:spMkLst>
        </pc:spChg>
        <pc:spChg chg="add del">
          <ac:chgData name="Piyush padmarag" userId="7a6115e4a23eeab2" providerId="Windows Live" clId="Web-{1027DC5B-A4C3-438A-A997-86009A4F63B1}" dt="2022-08-28T16:15:55.334" v="441"/>
          <ac:spMkLst>
            <pc:docMk/>
            <pc:sldMk cId="2298438623" sldId="271"/>
            <ac:spMk id="22" creationId="{5AA03EDC-7067-4DFF-B672-541D016AAAB8}"/>
          </ac:spMkLst>
        </pc:spChg>
        <pc:spChg chg="add del">
          <ac:chgData name="Piyush padmarag" userId="7a6115e4a23eeab2" providerId="Windows Live" clId="Web-{1027DC5B-A4C3-438A-A997-86009A4F63B1}" dt="2022-08-28T16:15:55.334" v="441"/>
          <ac:spMkLst>
            <pc:docMk/>
            <pc:sldMk cId="2298438623" sldId="271"/>
            <ac:spMk id="23" creationId="{0EBF3E39-B0BE-496A-8604-9007470FFA3A}"/>
          </ac:spMkLst>
        </pc:spChg>
        <pc:spChg chg="add del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28" creationId="{B5FA7C47-B7C1-4D2E-AB49-ED23BA34BA83}"/>
          </ac:spMkLst>
        </pc:spChg>
        <pc:spChg chg="add del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30" creationId="{596EE156-ABF1-4329-A6BA-03B4254E0877}"/>
          </ac:spMkLst>
        </pc:spChg>
        <pc:spChg chg="add del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32" creationId="{19B9933F-AAB3-444A-8BB5-9CA194A8BC63}"/>
          </ac:spMkLst>
        </pc:spChg>
        <pc:spChg chg="add del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34" creationId="{7D20183A-0B1D-4A1F-89B1-ADBEDBC6E54E}"/>
          </ac:spMkLst>
        </pc:spChg>
        <pc:spChg chg="add del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36" creationId="{131031D3-26CD-4214-A9A4-5857EFA15A0C}"/>
          </ac:spMkLst>
        </pc:spChg>
        <pc:spChg chg="add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41" creationId="{AC5782D3-6CED-43A7-BE35-09C48F8091FB}"/>
          </ac:spMkLst>
        </pc:spChg>
        <pc:spChg chg="add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43" creationId="{6721F593-ECD2-4B5B-AAE4-0866A4CDC970}"/>
          </ac:spMkLst>
        </pc:spChg>
        <pc:spChg chg="add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45" creationId="{71DEE99F-D18C-4025-BA3F-CEBF5258ED3D}"/>
          </ac:spMkLst>
        </pc:spChg>
        <pc:spChg chg="add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47" creationId="{976FA5D9-3A7C-4FA7-9BA8-1905D703FD77}"/>
          </ac:spMkLst>
        </pc:spChg>
        <pc:spChg chg="add">
          <ac:chgData name="Piyush padmarag" userId="7a6115e4a23eeab2" providerId="Windows Live" clId="Web-{1027DC5B-A4C3-438A-A997-86009A4F63B1}" dt="2022-08-28T16:16:37.945" v="443"/>
          <ac:spMkLst>
            <pc:docMk/>
            <pc:sldMk cId="2298438623" sldId="271"/>
            <ac:spMk id="49" creationId="{4652D57C-331F-43B8-9C07-69FBA9C0279E}"/>
          </ac:spMkLst>
        </pc:spChg>
        <pc:picChg chg="add mod">
          <ac:chgData name="Piyush padmarag" userId="7a6115e4a23eeab2" providerId="Windows Live" clId="Web-{1027DC5B-A4C3-438A-A997-86009A4F63B1}" dt="2022-08-28T16:16:37.945" v="443"/>
          <ac:picMkLst>
            <pc:docMk/>
            <pc:sldMk cId="2298438623" sldId="271"/>
            <ac:picMk id="4" creationId="{58195E20-4919-75B0-F28A-3B7B8FC869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1360" cy="613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1360" cy="613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1360" cy="613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1360" cy="613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232920"/>
            <a:ext cx="9559080" cy="6623640"/>
          </a:xfrm>
          <a:custGeom>
            <a:avLst/>
            <a:gdLst/>
            <a:ahLst/>
            <a:cxn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232920"/>
            <a:ext cx="9559080" cy="6623640"/>
          </a:xfrm>
          <a:custGeom>
            <a:avLst/>
            <a:gdLst/>
            <a:ahLst/>
            <a:cxn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232920"/>
            <a:ext cx="9559080" cy="6623640"/>
          </a:xfrm>
          <a:custGeom>
            <a:avLst/>
            <a:gdLst/>
            <a:ahLst/>
            <a:cxn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232920"/>
            <a:ext cx="9559080" cy="6623640"/>
          </a:xfrm>
          <a:custGeom>
            <a:avLst/>
            <a:gdLst/>
            <a:ahLst/>
            <a:cxn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1360" cy="132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yan.himmelwright.net/post/creating-website-tests-docker-node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hobitshacenunbyte.com/2019/10/18/jenkins-utilizando-docker-y-proxy-inverso-con-nginx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nd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gracesonthemenu.com/2011/11/search-querie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335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-127000" y="-34636"/>
            <a:ext cx="1219068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46680" y="93259"/>
            <a:ext cx="3900240" cy="1499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262626"/>
                </a:solidFill>
                <a:latin typeface="Posterama"/>
                <a:ea typeface="DejaVu Sans"/>
              </a:rPr>
              <a:t>PRODUCT LISTING WEBSITE</a:t>
            </a:r>
            <a:endParaRPr lang="en-IN" sz="3200" b="0" strike="noStrike" spc="-1">
              <a:latin typeface="Posterama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55800" y="3697200"/>
            <a:ext cx="7153560" cy="26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Presenter: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Adarsha Madival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Piyush Padmarag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Shanmugavel Mathiselvan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Abhay Naik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Sandeep Tammanagoudra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65" name="Picture 12" descr="Devops Business Process - Free photo on Pixabay"/>
          <p:cNvPicPr/>
          <p:nvPr/>
        </p:nvPicPr>
        <p:blipFill>
          <a:blip r:embed="rId2"/>
          <a:srcRect l="37520" r="15521"/>
          <a:stretch/>
        </p:blipFill>
        <p:spPr>
          <a:xfrm>
            <a:off x="4955760" y="0"/>
            <a:ext cx="7234920" cy="68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7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7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7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7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7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7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03468-B0AE-0887-9881-16951B6E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34" y="998002"/>
            <a:ext cx="3194485" cy="99859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sterama"/>
              </a:rPr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CC35-E68C-B34E-7453-F41E4FF463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62545" y="2546161"/>
            <a:ext cx="4043268" cy="2985929"/>
          </a:xfrm>
        </p:spPr>
        <p:txBody>
          <a:bodyPr lIns="0" tIns="0" rIns="0" bIns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Posterama"/>
                <a:ea typeface="+mn-lt"/>
                <a:cs typeface="+mn-lt"/>
              </a:rPr>
              <a:t>We use docker to deploy </a:t>
            </a:r>
            <a:endParaRPr lang="en-US" sz="2400">
              <a:latin typeface="Posterama"/>
              <a:cs typeface="Arial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Posterama"/>
                <a:ea typeface="+mn-lt"/>
                <a:cs typeface="+mn-lt"/>
              </a:rPr>
              <a:t> application's microservices </a:t>
            </a:r>
            <a:endParaRPr lang="en-US" sz="2400" dirty="0">
              <a:latin typeface="Posteram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Posterama"/>
                <a:ea typeface="+mn-lt"/>
                <a:cs typeface="+mn-lt"/>
              </a:rPr>
              <a:t> inside the container</a:t>
            </a:r>
            <a:endParaRPr lang="en-US" sz="2400">
              <a:latin typeface="Posterama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Posterama"/>
            </a:endParaRPr>
          </a:p>
        </p:txBody>
      </p:sp>
      <p:pic>
        <p:nvPicPr>
          <p:cNvPr id="7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9AC3691-44D7-0738-44C0-D7E92ADDE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25707" y="643467"/>
            <a:ext cx="5884196" cy="5251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3B6789-D774-9CD4-559E-C5D246CD38FC}"/>
              </a:ext>
            </a:extLst>
          </p:cNvPr>
          <p:cNvSpPr txBox="1"/>
          <p:nvPr/>
        </p:nvSpPr>
        <p:spPr>
          <a:xfrm flipV="1">
            <a:off x="10032264" y="4936841"/>
            <a:ext cx="69276" cy="77035"/>
          </a:xfrm>
          <a:prstGeom prst="rect">
            <a:avLst/>
          </a:prstGeom>
          <a:solidFill>
            <a:srgbClr val="000000"/>
          </a:solidFill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538903-81D9-2787-78FF-640DB641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Posterama"/>
              </a:rPr>
              <a:t>Jenkins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18D7F05-3A0D-C099-483D-322D2F56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4902" y="2619020"/>
            <a:ext cx="3209779" cy="33100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2106-8664-0423-6C71-F13332A6B38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295569" y="2494450"/>
            <a:ext cx="5471529" cy="3563159"/>
          </a:xfrm>
        </p:spPr>
        <p:txBody>
          <a:bodyPr lIns="0" tIns="0" rIns="0" bIns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latin typeface="Posterama"/>
                <a:ea typeface="+mn-lt"/>
                <a:cs typeface="+mn-lt"/>
              </a:rPr>
              <a:t>We use jenkins to perform CI-CD </a:t>
            </a:r>
            <a:endParaRPr lang="en-US" sz="2400">
              <a:latin typeface="Posteram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>
                <a:latin typeface="Posterama"/>
                <a:ea typeface="+mn-lt"/>
                <a:cs typeface="+mn-lt"/>
              </a:rPr>
              <a:t>workflows called as pipeline.</a:t>
            </a:r>
            <a:endParaRPr lang="en-US" sz="2400">
              <a:latin typeface="Posterama"/>
            </a:endParaRPr>
          </a:p>
          <a:p>
            <a:pPr>
              <a:spcAft>
                <a:spcPts val="600"/>
              </a:spcAft>
            </a:pPr>
            <a:endParaRPr lang="en-US" sz="2400">
              <a:latin typeface="Postera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45B85-C2F0-814D-6538-07182B7A3E01}"/>
              </a:ext>
            </a:extLst>
          </p:cNvPr>
          <p:cNvSpPr txBox="1"/>
          <p:nvPr/>
        </p:nvSpPr>
        <p:spPr>
          <a:xfrm>
            <a:off x="2053525" y="5729049"/>
            <a:ext cx="258115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61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5748840" y="552960"/>
            <a:ext cx="5918040" cy="16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" sz="4400" b="0" strike="noStrike" spc="-1">
                <a:solidFill>
                  <a:srgbClr val="262626"/>
                </a:solidFill>
                <a:latin typeface="Posterama"/>
                <a:ea typeface="Posterama"/>
              </a:rPr>
              <a:t>   Conclusion</a:t>
            </a:r>
            <a:br/>
            <a:endParaRPr lang="en-IN" sz="44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745240" y="2391840"/>
            <a:ext cx="5902560" cy="31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The Product listing website helps the client to </a:t>
            </a:r>
            <a:r>
              <a:rPr lang="en-US" sz="20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list </a:t>
            </a:r>
            <a:r>
              <a:rPr lang="en-US" sz="2000" b="0" strike="noStrike" spc="-1" dirty="0" err="1">
                <a:solidFill>
                  <a:srgbClr val="262626"/>
                </a:solidFill>
                <a:latin typeface="Posterama"/>
                <a:ea typeface="Avenir Next LT Pro"/>
              </a:rPr>
              <a:t>there</a:t>
            </a:r>
            <a:r>
              <a:rPr lang="en-US" sz="20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 Products</a:t>
            </a:r>
            <a:r>
              <a:rPr lang="en" sz="20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 </a:t>
            </a:r>
            <a:r>
              <a:rPr lang="en-US" sz="20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online</a:t>
            </a:r>
            <a:r>
              <a:rPr lang="en" sz="20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. It also helps to add new products and modify their products that are </a:t>
            </a:r>
            <a:r>
              <a:rPr lang="en" sz="2000" b="0" strike="noStrike" spc="-1" dirty="0" err="1">
                <a:solidFill>
                  <a:srgbClr val="262626"/>
                </a:solidFill>
                <a:latin typeface="Posterama"/>
                <a:ea typeface="Avenir Next LT Pro"/>
              </a:rPr>
              <a:t>alredy</a:t>
            </a:r>
            <a:r>
              <a:rPr lang="en" sz="20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 listed.</a:t>
            </a:r>
            <a:endParaRPr lang="en-IN" sz="2000" b="0" strike="noStrike" spc="-1" dirty="0">
              <a:latin typeface="Posterama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latin typeface="Posterama"/>
            </a:endParaRPr>
          </a:p>
        </p:txBody>
      </p:sp>
      <p:pic>
        <p:nvPicPr>
          <p:cNvPr id="238" name="Picture 16" descr="A top view of books with different cover colours"/>
          <p:cNvPicPr/>
          <p:nvPr/>
        </p:nvPicPr>
        <p:blipFill>
          <a:blip r:embed="rId2"/>
          <a:srcRect l="9595" r="7144" b="11"/>
          <a:stretch/>
        </p:blipFill>
        <p:spPr>
          <a:xfrm>
            <a:off x="0" y="0"/>
            <a:ext cx="5709240" cy="68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0" y="232920"/>
            <a:ext cx="9559080" cy="6623640"/>
          </a:xfrm>
          <a:custGeom>
            <a:avLst/>
            <a:gdLst/>
            <a:ahLst/>
            <a:cxn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Picture 4"/>
          <p:cNvPicPr/>
          <p:nvPr/>
        </p:nvPicPr>
        <p:blipFill>
          <a:blip r:embed="rId2"/>
          <a:srcRect l="7134"/>
          <a:stretch/>
        </p:blipFill>
        <p:spPr>
          <a:xfrm>
            <a:off x="2880" y="0"/>
            <a:ext cx="12187440" cy="685656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0" y="0"/>
            <a:ext cx="5834160" cy="6729480"/>
          </a:xfrm>
          <a:custGeom>
            <a:avLst/>
            <a:gdLst/>
            <a:ahLst/>
            <a:cxnLst/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5"/>
          <p:cNvSpPr/>
          <p:nvPr/>
        </p:nvSpPr>
        <p:spPr>
          <a:xfrm>
            <a:off x="244080" y="663840"/>
            <a:ext cx="2985840" cy="322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Posterama"/>
                <a:ea typeface="DejaVu Sans"/>
              </a:rPr>
              <a:t>Thank You</a:t>
            </a:r>
            <a:br/>
            <a:endParaRPr lang="en-IN" sz="44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9481680" y="6657840"/>
            <a:ext cx="2781000" cy="19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US" sz="700" b="0" u="sng" strike="noStrike" spc="-1">
                <a:solidFill>
                  <a:srgbClr val="3E8FF1"/>
                </a:solidFill>
                <a:uFillTx/>
                <a:latin typeface="Avenir Next LT Pro"/>
                <a:ea typeface="DejaVu Sans"/>
                <a:hlinkClick r:id="rId3"/>
              </a:rPr>
              <a:t>This Photo</a:t>
            </a:r>
            <a:r>
              <a:rPr lang="en-US" sz="700" b="0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 by Unknown author is licensed under </a:t>
            </a:r>
            <a:r>
              <a:rPr lang="en-US" sz="700" b="0" u="sng" strike="noStrike" spc="-1">
                <a:solidFill>
                  <a:srgbClr val="3E8FF1"/>
                </a:solidFill>
                <a:uFillTx/>
                <a:latin typeface="Avenir Next LT Pro"/>
                <a:ea typeface="DejaVu Sans"/>
                <a:hlinkClick r:id="rId4"/>
              </a:rPr>
              <a:t>CC BY-ND</a:t>
            </a:r>
            <a:r>
              <a:rPr lang="en-US" sz="700" b="0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.</a:t>
            </a:r>
            <a:endParaRPr lang="en-IN" sz="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0" y="232920"/>
            <a:ext cx="9559080" cy="6623640"/>
          </a:xfrm>
          <a:custGeom>
            <a:avLst/>
            <a:gdLst/>
            <a:ahLst/>
            <a:cxn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5"/>
          <p:cNvSpPr/>
          <p:nvPr/>
        </p:nvSpPr>
        <p:spPr>
          <a:xfrm>
            <a:off x="612720" y="557640"/>
            <a:ext cx="3900240" cy="31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1EBE9B"/>
                </a:solidFill>
                <a:latin typeface="Posterama"/>
                <a:ea typeface="DejaVu Sans"/>
              </a:rPr>
              <a:t>.</a:t>
            </a:r>
            <a:endParaRPr lang="en-IN" sz="6000" b="0" strike="noStrike" spc="-1">
              <a:latin typeface="Arial"/>
            </a:endParaRPr>
          </a:p>
        </p:txBody>
      </p:sp>
      <p:pic>
        <p:nvPicPr>
          <p:cNvPr id="251" name="Picture 17" descr="Icon&#10;&#10;Description automatically generated"/>
          <p:cNvPicPr/>
          <p:nvPr/>
        </p:nvPicPr>
        <p:blipFill>
          <a:blip r:embed="rId2"/>
          <a:srcRect l="8849" r="21756"/>
          <a:stretch/>
        </p:blipFill>
        <p:spPr>
          <a:xfrm>
            <a:off x="4955760" y="0"/>
            <a:ext cx="7234920" cy="6856560"/>
          </a:xfrm>
          <a:prstGeom prst="rect">
            <a:avLst/>
          </a:prstGeom>
          <a:ln>
            <a:noFill/>
          </a:ln>
        </p:spPr>
      </p:pic>
      <p:sp>
        <p:nvSpPr>
          <p:cNvPr id="252" name="CustomShape 6"/>
          <p:cNvSpPr/>
          <p:nvPr/>
        </p:nvSpPr>
        <p:spPr>
          <a:xfrm>
            <a:off x="9342360" y="6657840"/>
            <a:ext cx="2921040" cy="19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US" sz="700" b="0" u="sng" strike="noStrike" spc="-1">
                <a:solidFill>
                  <a:srgbClr val="3E8FF1"/>
                </a:solidFill>
                <a:uFillTx/>
                <a:latin typeface="Avenir Next LT Pro"/>
                <a:ea typeface="DejaVu Sans"/>
                <a:hlinkClick r:id="rId3"/>
              </a:rPr>
              <a:t>This Photo</a:t>
            </a:r>
            <a:r>
              <a:rPr lang="en-US" sz="700" b="0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 by Unknown author is licensed under </a:t>
            </a:r>
            <a:r>
              <a:rPr lang="en-US" sz="700" b="0" u="sng" strike="noStrike" spc="-1">
                <a:solidFill>
                  <a:srgbClr val="3E8FF1"/>
                </a:solidFill>
                <a:uFillTx/>
                <a:latin typeface="Avenir Next LT Pro"/>
                <a:ea typeface="DejaVu Sans"/>
                <a:hlinkClick r:id="rId4"/>
              </a:rPr>
              <a:t>CC BY-SA-NC</a:t>
            </a:r>
            <a:r>
              <a:rPr lang="en-US" sz="700" b="0" strike="noStrike" spc="-1">
                <a:solidFill>
                  <a:srgbClr val="FFFFFF"/>
                </a:solidFill>
                <a:latin typeface="Avenir Next LT Pro"/>
                <a:ea typeface="DejaVu Sans"/>
              </a:rPr>
              <a:t>.</a:t>
            </a:r>
            <a:endParaRPr lang="en-IN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7F242-CC62-EF14-E4B4-B478CDB3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676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Outline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195E20-4919-75B0-F28A-3B7B8FC86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3701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261E4B-512F-7B85-BEDD-FAA7B9ACEDC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31196" y="2702754"/>
            <a:ext cx="3264916" cy="26606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Problem statement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Objective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Project flow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Pipeline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Technical flow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Technology and tools 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Conclusion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46182" y="57727"/>
            <a:ext cx="1218744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9258120" y="0"/>
            <a:ext cx="2932200" cy="2748600"/>
          </a:xfrm>
          <a:custGeom>
            <a:avLst/>
            <a:gdLst/>
            <a:ahLst/>
            <a:cxnLst/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841320" y="810720"/>
            <a:ext cx="8196480" cy="13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000"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endParaRPr lang="en-IN" sz="44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43400" y="3124800"/>
            <a:ext cx="9551160" cy="9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DFAA6-AEE1-4138-7E6F-24880BF9F376}"/>
              </a:ext>
            </a:extLst>
          </p:cNvPr>
          <p:cNvSpPr txBox="1"/>
          <p:nvPr/>
        </p:nvSpPr>
        <p:spPr>
          <a:xfrm>
            <a:off x="1179945" y="23691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venir Next LT Pr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B43E4-8EC4-0886-A32E-13A08597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sterama"/>
              </a:rPr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1C3656-1D21-F02D-5821-76263178D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2735975"/>
            <a:ext cx="8651803" cy="4577643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62626"/>
                </a:solidFill>
                <a:latin typeface="Posterama"/>
                <a:ea typeface="+mn-lt"/>
                <a:cs typeface="+mn-lt"/>
              </a:rPr>
              <a:t>Client wants a product listing website for his cool Angry bird merchandise but he is unable to do it by himself.</a:t>
            </a:r>
            <a:r>
              <a:rPr lang="en-US" sz="2400" dirty="0">
                <a:latin typeface="Posterama"/>
                <a:ea typeface="+mn-lt"/>
                <a:cs typeface="+mn-lt"/>
              </a:rPr>
              <a:t> </a:t>
            </a:r>
            <a:endParaRPr lang="en-US" sz="2400">
              <a:latin typeface="Posterama"/>
            </a:endParaRPr>
          </a:p>
          <a:p>
            <a:pPr marL="0" indent="0">
              <a:buNone/>
            </a:pPr>
            <a:endParaRPr lang="en-US" sz="2400" dirty="0">
              <a:latin typeface="Postera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9356760" y="4160160"/>
            <a:ext cx="2831040" cy="2696400"/>
          </a:xfrm>
          <a:custGeom>
            <a:avLst/>
            <a:gdLst/>
            <a:ahLst/>
            <a:cxnLst/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873000" y="186120"/>
            <a:ext cx="922752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" sz="4400" b="0" strike="noStrike" spc="-1">
                <a:solidFill>
                  <a:srgbClr val="262626"/>
                </a:solidFill>
                <a:latin typeface="Posterama"/>
                <a:ea typeface="Posterama"/>
              </a:rPr>
              <a:t>Objective </a:t>
            </a:r>
            <a:br/>
            <a:endParaRPr lang="en-IN" sz="44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841320" y="2922120"/>
            <a:ext cx="9227520" cy="264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Our objective is  </a:t>
            </a:r>
            <a:r>
              <a:rPr lang="en-US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to build and deploy the</a:t>
            </a:r>
            <a:r>
              <a:rPr lang="en-US" sz="2400" spc="-1" dirty="0">
                <a:solidFill>
                  <a:srgbClr val="262626"/>
                </a:solidFill>
                <a:latin typeface="Posterama"/>
                <a:ea typeface="Avenir Next LT Pro"/>
              </a:rPr>
              <a:t> </a:t>
            </a:r>
            <a:endParaRPr lang="en-IN" sz="2400" spc="-1">
              <a:solidFill>
                <a:srgbClr val="000000"/>
              </a:solidFill>
              <a:latin typeface="Posterama"/>
              <a:ea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website on server</a:t>
            </a:r>
            <a:r>
              <a:rPr lang="en-US" sz="2400" spc="-1" dirty="0">
                <a:solidFill>
                  <a:srgbClr val="262626"/>
                </a:solidFill>
                <a:latin typeface="Posterama"/>
                <a:ea typeface="Avenir Next LT Pro"/>
              </a:rPr>
              <a:t> </a:t>
            </a:r>
            <a:r>
              <a:rPr lang="en-US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also provide </a:t>
            </a:r>
            <a:r>
              <a:rPr lang="en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best user</a:t>
            </a:r>
            <a:r>
              <a:rPr lang="en" sz="2400" spc="-1" dirty="0">
                <a:solidFill>
                  <a:srgbClr val="262626"/>
                </a:solidFill>
                <a:latin typeface="Posterama"/>
                <a:ea typeface="Avenir Next LT Pro"/>
              </a:rPr>
              <a:t> </a:t>
            </a:r>
            <a:endParaRPr lang="en-IN" sz="2400" spc="-1">
              <a:solidFill>
                <a:srgbClr val="000000"/>
              </a:solidFill>
              <a:latin typeface="Posterama"/>
              <a:ea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experience to</a:t>
            </a:r>
            <a:r>
              <a:rPr lang="en" sz="2400" spc="-1" dirty="0">
                <a:solidFill>
                  <a:srgbClr val="262626"/>
                </a:solidFill>
                <a:latin typeface="Posterama"/>
                <a:ea typeface="Avenir Next LT Pro"/>
              </a:rPr>
              <a:t> the client </a:t>
            </a:r>
            <a:r>
              <a:rPr lang="en-US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so that </a:t>
            </a:r>
            <a:r>
              <a:rPr lang="en-US" sz="2400" spc="-1" dirty="0">
                <a:solidFill>
                  <a:srgbClr val="262626"/>
                </a:solidFill>
                <a:latin typeface="Posterama"/>
                <a:ea typeface="Avenir Next LT Pro"/>
              </a:rPr>
              <a:t>he</a:t>
            </a:r>
            <a:r>
              <a:rPr lang="en-US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 can</a:t>
            </a:r>
            <a:r>
              <a:rPr lang="en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 sell</a:t>
            </a:r>
            <a:r>
              <a:rPr lang="en" sz="2400" spc="-1" dirty="0">
                <a:solidFill>
                  <a:srgbClr val="262626"/>
                </a:solidFill>
                <a:latin typeface="Posterama"/>
                <a:ea typeface="Avenir Next LT Pro"/>
              </a:rPr>
              <a:t> </a:t>
            </a:r>
            <a:endParaRPr lang="en-IN" sz="2400" spc="-1">
              <a:solidFill>
                <a:srgbClr val="000000"/>
              </a:solidFill>
              <a:latin typeface="Posterama"/>
              <a:ea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2400" b="0" strike="noStrike" spc="-1" dirty="0">
                <a:solidFill>
                  <a:srgbClr val="262626"/>
                </a:solidFill>
                <a:latin typeface="Posterama"/>
                <a:ea typeface="Avenir Next LT Pro"/>
              </a:rPr>
              <a:t>his merch. online. </a:t>
            </a:r>
            <a:endParaRPr lang="en-IN" sz="2400" b="0" strike="noStrike" spc="-1">
              <a:latin typeface="Posterama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strike="noStrike" spc="-1" dirty="0">
              <a:latin typeface="Posterama"/>
            </a:endParaRPr>
          </a:p>
        </p:txBody>
      </p:sp>
      <p:pic>
        <p:nvPicPr>
          <p:cNvPr id="2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D7DD4693-E7CF-1AF1-639B-0AFE2E0B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82" y="186898"/>
            <a:ext cx="4197927" cy="6611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1440" y="-7200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9163800" y="-12600"/>
            <a:ext cx="2932200" cy="2748600"/>
          </a:xfrm>
          <a:custGeom>
            <a:avLst/>
            <a:gdLst/>
            <a:ahLst/>
            <a:cxnLst/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841320" y="810720"/>
            <a:ext cx="8196480" cy="13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br/>
            <a:endParaRPr lang="en-IN" sz="1800" b="0" strike="noStrike" spc="-1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7432364" y="762120"/>
            <a:ext cx="4087636" cy="1248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" sz="2800" b="1" spc="-1" dirty="0">
              <a:solidFill>
                <a:srgbClr val="262626"/>
              </a:solidFill>
              <a:latin typeface="Posterama"/>
              <a:ea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4400" b="1" strike="noStrike" spc="-1" dirty="0">
                <a:solidFill>
                  <a:srgbClr val="262626"/>
                </a:solidFill>
                <a:uFillTx/>
                <a:latin typeface="Posterama"/>
                <a:ea typeface="Avenir Next LT Pro"/>
              </a:rPr>
              <a:t> </a:t>
            </a:r>
            <a:r>
              <a:rPr lang="en-US" sz="4400" strike="noStrike" spc="-1" dirty="0">
                <a:solidFill>
                  <a:srgbClr val="262626"/>
                </a:solidFill>
                <a:uFillTx/>
                <a:latin typeface="Posterama"/>
                <a:ea typeface="Avenir Next LT Pro"/>
              </a:rPr>
              <a:t>Project Flow </a:t>
            </a:r>
            <a:endParaRPr lang="en-IN" sz="4400" strike="noStrike" spc="-1">
              <a:uFillTx/>
              <a:latin typeface="Posterama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 dirty="0">
              <a:uFillTx/>
              <a:latin typeface="Posterama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2225160" y="1104840"/>
            <a:ext cx="1004400" cy="39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Home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2720520" y="1501200"/>
            <a:ext cx="6120" cy="21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8"/>
          <p:cNvSpPr/>
          <p:nvPr/>
        </p:nvSpPr>
        <p:spPr>
          <a:xfrm>
            <a:off x="2004480" y="1711440"/>
            <a:ext cx="3422160" cy="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>
            <a:off x="1855440" y="1935360"/>
            <a:ext cx="1073160" cy="4186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Dashboard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3089880" y="1950840"/>
            <a:ext cx="1004400" cy="39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Products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4334040" y="1959120"/>
            <a:ext cx="1004400" cy="39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Create Product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2362680" y="1695600"/>
            <a:ext cx="6120" cy="21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3552480" y="1722240"/>
            <a:ext cx="6120" cy="21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4"/>
          <p:cNvSpPr/>
          <p:nvPr/>
        </p:nvSpPr>
        <p:spPr>
          <a:xfrm>
            <a:off x="4757760" y="1735200"/>
            <a:ext cx="6120" cy="21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5"/>
          <p:cNvSpPr/>
          <p:nvPr/>
        </p:nvSpPr>
        <p:spPr>
          <a:xfrm rot="21557400" flipH="1">
            <a:off x="4799880" y="2371320"/>
            <a:ext cx="1296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6"/>
          <p:cNvSpPr/>
          <p:nvPr/>
        </p:nvSpPr>
        <p:spPr>
          <a:xfrm>
            <a:off x="2720520" y="807840"/>
            <a:ext cx="6120" cy="29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>
            <a:off x="3528000" y="2369880"/>
            <a:ext cx="360" cy="71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18"/>
          <p:cNvSpPr/>
          <p:nvPr/>
        </p:nvSpPr>
        <p:spPr>
          <a:xfrm>
            <a:off x="2808000" y="3087720"/>
            <a:ext cx="3747600" cy="11880"/>
          </a:xfrm>
          <a:prstGeom prst="line">
            <a:avLst/>
          </a:prstGeom>
          <a:ln w="22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9"/>
          <p:cNvSpPr/>
          <p:nvPr/>
        </p:nvSpPr>
        <p:spPr>
          <a:xfrm>
            <a:off x="4678200" y="3312000"/>
            <a:ext cx="1800720" cy="165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Product id</a:t>
            </a:r>
            <a:endParaRPr lang="en-IN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Name</a:t>
            </a:r>
            <a:endParaRPr lang="en-IN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Serial No.</a:t>
            </a:r>
            <a:endParaRPr lang="en-IN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Price</a:t>
            </a:r>
            <a:endParaRPr lang="en-IN" sz="9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Image url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207" name="CustomShape 20"/>
          <p:cNvSpPr/>
          <p:nvPr/>
        </p:nvSpPr>
        <p:spPr>
          <a:xfrm>
            <a:off x="2954520" y="3312000"/>
            <a:ext cx="1004400" cy="39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Lists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208" name="CustomShape 21"/>
          <p:cNvSpPr/>
          <p:nvPr/>
        </p:nvSpPr>
        <p:spPr>
          <a:xfrm>
            <a:off x="2954520" y="3924000"/>
            <a:ext cx="1004400" cy="39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View 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5255640" y="3088080"/>
            <a:ext cx="360" cy="21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3"/>
          <p:cNvSpPr/>
          <p:nvPr/>
        </p:nvSpPr>
        <p:spPr>
          <a:xfrm>
            <a:off x="3455640" y="4320000"/>
            <a:ext cx="360" cy="30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4"/>
          <p:cNvSpPr/>
          <p:nvPr/>
        </p:nvSpPr>
        <p:spPr>
          <a:xfrm>
            <a:off x="3455640" y="3168000"/>
            <a:ext cx="360" cy="20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5"/>
          <p:cNvSpPr/>
          <p:nvPr/>
        </p:nvSpPr>
        <p:spPr>
          <a:xfrm>
            <a:off x="3456000" y="3656160"/>
            <a:ext cx="360" cy="26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6"/>
          <p:cNvSpPr/>
          <p:nvPr/>
        </p:nvSpPr>
        <p:spPr>
          <a:xfrm>
            <a:off x="2954520" y="4608000"/>
            <a:ext cx="1004400" cy="39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Edit </a:t>
            </a:r>
            <a:endParaRPr lang="en-IN" sz="900" b="0" strike="noStrike" spc="-1">
              <a:latin typeface="Arial"/>
            </a:endParaRPr>
          </a:p>
        </p:txBody>
      </p:sp>
      <p:sp>
        <p:nvSpPr>
          <p:cNvPr id="214" name="Line 27"/>
          <p:cNvSpPr/>
          <p:nvPr/>
        </p:nvSpPr>
        <p:spPr>
          <a:xfrm>
            <a:off x="3960000" y="4752000"/>
            <a:ext cx="7182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28"/>
          <p:cNvSpPr/>
          <p:nvPr/>
        </p:nvSpPr>
        <p:spPr>
          <a:xfrm flipH="1">
            <a:off x="2232000" y="4176000"/>
            <a:ext cx="7225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9"/>
          <p:cNvSpPr/>
          <p:nvPr/>
        </p:nvSpPr>
        <p:spPr>
          <a:xfrm>
            <a:off x="1224000" y="3996000"/>
            <a:ext cx="1004400" cy="3949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Product Details </a:t>
            </a:r>
            <a:endParaRPr lang="en-IN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48882-30A8-5290-DAEE-F58B6C75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17" y="388588"/>
            <a:ext cx="3222473" cy="1032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Posterama"/>
                <a:ea typeface="+mj-ea"/>
                <a:cs typeface="+mj-cs"/>
              </a:rPr>
              <a:t>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B8B75-DBAC-BFB8-35A9-7628C6B9A1D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dirty="0">
                <a:solidFill>
                  <a:srgbClr val="000000">
                    <a:alpha val="60000"/>
                  </a:srgbClr>
                </a:solidFill>
              </a:rPr>
              <a:t>.</a:t>
            </a:r>
            <a:endParaRPr lang="en-US" sz="2000" kern="1200" dirty="0">
              <a:solidFill>
                <a:srgbClr val="000000">
                  <a:alpha val="60000"/>
                </a:srgb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DE153248-49F7-6160-6D49-350C77B5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51" y="1058296"/>
            <a:ext cx="6631341" cy="47414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CustomShape 1"/>
          <p:cNvSpPr/>
          <p:nvPr/>
        </p:nvSpPr>
        <p:spPr>
          <a:xfrm>
            <a:off x="1135334" y="998002"/>
            <a:ext cx="3690939" cy="14719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strike="noStrike" kern="1200" spc="-1" dirty="0">
                <a:latin typeface="Posterama"/>
                <a:ea typeface="+mj-ea"/>
                <a:cs typeface="+mj-cs"/>
              </a:rPr>
              <a:t>Project Technical Flow</a:t>
            </a:r>
            <a:endParaRPr lang="en-US" sz="3300" b="0" strike="noStrike" kern="1200" spc="-1">
              <a:latin typeface="Posterama"/>
              <a:ea typeface="+mj-ea"/>
              <a:cs typeface="+mj-c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marL="4318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Posterama"/>
              </a:rPr>
              <a:t>Code commit</a:t>
            </a:r>
          </a:p>
          <a:p>
            <a:pPr marL="4318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Posterama"/>
              </a:rPr>
              <a:t>Push to GitHub</a:t>
            </a:r>
          </a:p>
          <a:p>
            <a:pPr marL="4318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Posterama"/>
              </a:rPr>
              <a:t>Jenkins Automation</a:t>
            </a:r>
          </a:p>
          <a:p>
            <a:pPr marL="4318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Posterama"/>
              </a:rPr>
              <a:t>Build Docker image and Containers</a:t>
            </a:r>
          </a:p>
        </p:txBody>
      </p:sp>
      <p:pic>
        <p:nvPicPr>
          <p:cNvPr id="220" name="Picture 219"/>
          <p:cNvPicPr/>
          <p:nvPr/>
        </p:nvPicPr>
        <p:blipFill>
          <a:blip r:embed="rId2"/>
          <a:srcRect l="13132" t="14541" r="11884" b="11258"/>
          <a:stretch/>
        </p:blipFill>
        <p:spPr>
          <a:xfrm>
            <a:off x="4998268" y="1449380"/>
            <a:ext cx="6539075" cy="3639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9258120" y="0"/>
            <a:ext cx="2932200" cy="2748600"/>
          </a:xfrm>
          <a:custGeom>
            <a:avLst/>
            <a:gdLst/>
            <a:ahLst/>
            <a:cxnLst/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-2008098" y="396003"/>
            <a:ext cx="10968480" cy="921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4000" b="0" strike="noStrike" spc="-1" dirty="0">
                <a:latin typeface="Posterama"/>
                <a:ea typeface="Posterama"/>
              </a:rPr>
              <a:t>Technologies and Tools </a:t>
            </a:r>
            <a:br>
              <a:rPr sz="4000" dirty="0">
                <a:latin typeface="Posterama"/>
              </a:rPr>
            </a:br>
            <a:endParaRPr lang="en-IN" sz="4000" b="0" strike="noStrike" spc="-1">
              <a:latin typeface="Posterama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609480" y="1715760"/>
            <a:ext cx="11125440" cy="48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62626"/>
                </a:solidFill>
                <a:latin typeface="Avenir Next LT Pro"/>
                <a:ea typeface="DejaVu Sans"/>
              </a:rPr>
              <a:t>.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227" name="Picture 5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4519440" y="2362320"/>
            <a:ext cx="2132280" cy="1189080"/>
          </a:xfrm>
          <a:prstGeom prst="rect">
            <a:avLst/>
          </a:prstGeom>
          <a:ln>
            <a:noFill/>
          </a:ln>
        </p:spPr>
      </p:pic>
      <p:pic>
        <p:nvPicPr>
          <p:cNvPr id="228" name="Picture 5"/>
          <p:cNvPicPr/>
          <p:nvPr/>
        </p:nvPicPr>
        <p:blipFill>
          <a:blip r:embed="rId3"/>
          <a:stretch/>
        </p:blipFill>
        <p:spPr>
          <a:xfrm>
            <a:off x="8005320" y="2363040"/>
            <a:ext cx="2741760" cy="10828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5835600" y="3383640"/>
            <a:ext cx="2741760" cy="3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Picture 17"/>
          <p:cNvPicPr/>
          <p:nvPr/>
        </p:nvPicPr>
        <p:blipFill>
          <a:blip r:embed="rId4"/>
          <a:stretch/>
        </p:blipFill>
        <p:spPr>
          <a:xfrm>
            <a:off x="8005320" y="4404960"/>
            <a:ext cx="2741760" cy="692280"/>
          </a:xfrm>
          <a:prstGeom prst="rect">
            <a:avLst/>
          </a:prstGeom>
          <a:ln>
            <a:noFill/>
          </a:ln>
        </p:spPr>
      </p:pic>
      <p:pic>
        <p:nvPicPr>
          <p:cNvPr id="231" name="Picture 8" descr="A picture containing text, clipart&#10;&#10;Description automatically generated"/>
          <p:cNvPicPr/>
          <p:nvPr/>
        </p:nvPicPr>
        <p:blipFill>
          <a:blip r:embed="rId5"/>
          <a:stretch/>
        </p:blipFill>
        <p:spPr>
          <a:xfrm>
            <a:off x="300600" y="3768120"/>
            <a:ext cx="2741760" cy="1775880"/>
          </a:xfrm>
          <a:prstGeom prst="rect">
            <a:avLst/>
          </a:prstGeom>
          <a:ln>
            <a:noFill/>
          </a:ln>
        </p:spPr>
      </p:pic>
      <p:pic>
        <p:nvPicPr>
          <p:cNvPr id="232" name="Picture 11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4459680" y="3931200"/>
            <a:ext cx="2307960" cy="1449360"/>
          </a:xfrm>
          <a:prstGeom prst="rect">
            <a:avLst/>
          </a:prstGeom>
          <a:ln>
            <a:noFill/>
          </a:ln>
        </p:spPr>
      </p:pic>
      <p:pic>
        <p:nvPicPr>
          <p:cNvPr id="233" name="Picture 232"/>
          <p:cNvPicPr/>
          <p:nvPr/>
        </p:nvPicPr>
        <p:blipFill>
          <a:blip r:embed="rId7"/>
          <a:stretch/>
        </p:blipFill>
        <p:spPr>
          <a:xfrm>
            <a:off x="1080000" y="1944000"/>
            <a:ext cx="1582920" cy="158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68499-D862-0FBC-6073-2FAA6F6A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34" y="998002"/>
            <a:ext cx="3194485" cy="525232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Posterama"/>
              </a:rPr>
              <a:t>Github</a:t>
            </a:r>
            <a:endParaRPr lang="en-US" sz="3600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B82F3-3A8E-2881-3C7A-8F3F11F4EB6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39635" y="2546161"/>
            <a:ext cx="3200451" cy="2985929"/>
          </a:xfrm>
        </p:spPr>
        <p:txBody>
          <a:bodyPr lIns="0" tIns="0" rIns="0" bIns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Posterama"/>
              </a:rPr>
              <a:t>We use </a:t>
            </a:r>
            <a:r>
              <a:rPr lang="en-US" sz="2400" dirty="0" err="1">
                <a:latin typeface="Posterama"/>
              </a:rPr>
              <a:t>github</a:t>
            </a:r>
            <a:r>
              <a:rPr lang="en-US" sz="2400" dirty="0">
                <a:latin typeface="Posterama"/>
              </a:rPr>
              <a:t> to fetch the code u</a:t>
            </a:r>
            <a:r>
              <a:rPr lang="en-US" sz="2400" dirty="0">
                <a:latin typeface="Posterama"/>
                <a:ea typeface="+mn-lt"/>
                <a:cs typeface="+mn-lt"/>
              </a:rPr>
              <a:t>sing webhook</a:t>
            </a:r>
            <a:endParaRPr lang="en-US" sz="2400">
              <a:latin typeface="Posterama"/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Posterama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Posterama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3F7F72F-7848-D92F-CEBD-37140381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13664" y="643467"/>
            <a:ext cx="6308283" cy="5251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D7633-3120-EE25-05D2-E433DC587799}"/>
              </a:ext>
            </a:extLst>
          </p:cNvPr>
          <p:cNvSpPr txBox="1"/>
          <p:nvPr/>
        </p:nvSpPr>
        <p:spPr>
          <a:xfrm>
            <a:off x="8328541" y="2981876"/>
            <a:ext cx="69277" cy="61510"/>
          </a:xfrm>
          <a:prstGeom prst="rect">
            <a:avLst/>
          </a:prstGeom>
          <a:solidFill>
            <a:srgbClr val="000000"/>
          </a:solidFill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38F76-B217-2D34-5EFF-E15DDEA76838}"/>
              </a:ext>
            </a:extLst>
          </p:cNvPr>
          <p:cNvSpPr txBox="1"/>
          <p:nvPr/>
        </p:nvSpPr>
        <p:spPr>
          <a:xfrm>
            <a:off x="4724400" y="456882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PowerPoint Presentation</vt:lpstr>
      <vt:lpstr>Outline</vt:lpstr>
      <vt:lpstr>Problem Statement</vt:lpstr>
      <vt:lpstr>PowerPoint Presentation</vt:lpstr>
      <vt:lpstr>PowerPoint Presentation</vt:lpstr>
      <vt:lpstr>Pipeline</vt:lpstr>
      <vt:lpstr>PowerPoint Presentation</vt:lpstr>
      <vt:lpstr>PowerPoint Presentation</vt:lpstr>
      <vt:lpstr>Github</vt:lpstr>
      <vt:lpstr>Docker</vt:lpstr>
      <vt:lpstr>Jenkins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240</cp:revision>
  <dcterms:created xsi:type="dcterms:W3CDTF">2013-07-15T20:26:40Z</dcterms:created>
  <dcterms:modified xsi:type="dcterms:W3CDTF">2022-08-28T16:27:15Z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12</vt:i4>
  </property>
</Properties>
</file>