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4" r:id="rId6"/>
    <p:sldId id="262" r:id="rId7"/>
    <p:sldId id="263" r:id="rId8"/>
    <p:sldId id="266" r:id="rId9"/>
    <p:sldId id="261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80"/>
    <p:restoredTop sz="94646"/>
  </p:normalViewPr>
  <p:slideViewPr>
    <p:cSldViewPr snapToGrid="0" snapToObjects="1">
      <p:cViewPr varScale="1">
        <p:scale>
          <a:sx n="91" d="100"/>
          <a:sy n="91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7ED7-6099-D54F-9807-8169564DCD53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B4E9-5B56-BE42-BE5C-EC1B29AD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73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7ED7-6099-D54F-9807-8169564DCD53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B4E9-5B56-BE42-BE5C-EC1B29AD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6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7ED7-6099-D54F-9807-8169564DCD53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B4E9-5B56-BE42-BE5C-EC1B29AD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2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7ED7-6099-D54F-9807-8169564DCD53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B4E9-5B56-BE42-BE5C-EC1B29AD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5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7ED7-6099-D54F-9807-8169564DCD53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B4E9-5B56-BE42-BE5C-EC1B29AD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43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7ED7-6099-D54F-9807-8169564DCD53}" type="datetimeFigureOut">
              <a:rPr lang="en-US" smtClean="0"/>
              <a:t>6/3/20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B4E9-5B56-BE42-BE5C-EC1B29AD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4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7ED7-6099-D54F-9807-8169564DCD53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B4E9-5B56-BE42-BE5C-EC1B29AD15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7ED7-6099-D54F-9807-8169564DCD53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B4E9-5B56-BE42-BE5C-EC1B29AD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0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7ED7-6099-D54F-9807-8169564DCD53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B4E9-5B56-BE42-BE5C-EC1B29AD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8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7ED7-6099-D54F-9807-8169564DCD53}" type="datetimeFigureOut">
              <a:rPr lang="en-US" smtClean="0"/>
              <a:t>6/3/20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B4E9-5B56-BE42-BE5C-EC1B29AD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13F7ED7-6099-D54F-9807-8169564DCD53}" type="datetimeFigureOut">
              <a:rPr lang="en-US" smtClean="0"/>
              <a:t>6/3/20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B4E9-5B56-BE42-BE5C-EC1B29AD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0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13F7ED7-6099-D54F-9807-8169564DCD53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E06B4E9-5B56-BE42-BE5C-EC1B29AD1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6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ov"/><Relationship Id="rId1" Type="http://schemas.microsoft.com/office/2007/relationships/media" Target="../media/media3.mov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s://lh6.googleusercontent.com/URmZG7DuYlePSL_0RtbHA9K-1zZkC6FFgJg6g46M8CU0mOe5qo-NYrmZOis8wPTYKwVZs4t-tItBb-7dnzrQ8vSlDaQ9Xb1vVyzF-LL4g8f7tq-sYl9_CC7r0V7trWPhyuLr1ho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s://lh5.googleusercontent.com/RJtnqQ_bO_9IqWxN0_uAzuaEw1yQVpbqoA57Qqk88Eefjl4g2Nv8aMO20h-OfamTg2hnSxvfbobnRooghYzbCIzNrHqEM7WJlLsVBFNrBk_vEBpnzBgeQ3gIn-psGgA8_R3x-sO_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s://lh5.googleusercontent.com/RJtnqQ_bO_9IqWxN0_uAzuaEw1yQVpbqoA57Qqk88Eefjl4g2Nv8aMO20h-OfamTg2hnSxvfbobnRooghYzbCIzNrHqEM7WJlLsVBFNrBk_vEBpnzBgeQ3gIn-psGgA8_R3x-sO_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s://lh6.googleusercontent.com/csKwdZQkAHTwouLhbXWfC12eAvJHLeWhIn3ZTNcBdUI5wCYMepVf63CwFBKcFyuGX7MtNI5JjIkIvc-e_4SDnv5pQNWlYZ1R3V5S0jYuBq8HKfy-NCiSUuVAm8MXCFjp2vGxe6s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F2EC-721D-C54D-BF71-D78390BD0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COMP90054</a:t>
            </a:r>
            <a:br>
              <a:rPr lang="en-US" dirty="0"/>
            </a:br>
            <a:r>
              <a:rPr lang="en-US" dirty="0"/>
              <a:t>Azul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8C9C5-5C34-FF4C-BA79-84A2ACC69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813478"/>
          </a:xfrm>
        </p:spPr>
        <p:txBody>
          <a:bodyPr>
            <a:normAutofit/>
          </a:bodyPr>
          <a:lstStyle/>
          <a:p>
            <a:pPr algn="l"/>
            <a:r>
              <a:rPr lang="en-US" u="sng" dirty="0"/>
              <a:t>Azul_project_group_29:</a:t>
            </a:r>
          </a:p>
          <a:p>
            <a:pPr algn="l"/>
            <a:r>
              <a:rPr lang="en-US" dirty="0" err="1"/>
              <a:t>Rongbing</a:t>
            </a:r>
            <a:r>
              <a:rPr lang="en-US" dirty="0"/>
              <a:t> Shan</a:t>
            </a:r>
          </a:p>
          <a:p>
            <a:pPr algn="l"/>
            <a:r>
              <a:rPr lang="en-US" dirty="0" err="1"/>
              <a:t>Xinzhe</a:t>
            </a:r>
            <a:r>
              <a:rPr lang="en-US" dirty="0"/>
              <a:t> Li</a:t>
            </a:r>
          </a:p>
          <a:p>
            <a:pPr algn="l"/>
            <a:r>
              <a:rPr lang="en-US" dirty="0" err="1"/>
              <a:t>Congxin</a:t>
            </a:r>
            <a:r>
              <a:rPr lang="en-US" dirty="0"/>
              <a:t> Zhang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6B9A4-85EB-E143-83CB-77EB43328533}"/>
              </a:ext>
            </a:extLst>
          </p:cNvPr>
          <p:cNvSpPr txBox="1"/>
          <p:nvPr/>
        </p:nvSpPr>
        <p:spPr>
          <a:xfrm>
            <a:off x="7076660" y="4632035"/>
            <a:ext cx="278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University of Melbourne </a:t>
            </a:r>
          </a:p>
          <a:p>
            <a:r>
              <a:rPr lang="en-US" dirty="0"/>
              <a:t>2020 Semester 1</a:t>
            </a:r>
          </a:p>
        </p:txBody>
      </p:sp>
    </p:spTree>
    <p:extLst>
      <p:ext uri="{BB962C8B-B14F-4D97-AF65-F5344CB8AC3E}">
        <p14:creationId xmlns:p14="http://schemas.microsoft.com/office/powerpoint/2010/main" val="401983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F" descr="RF">
            <a:hlinkClick r:id="" action="ppaction://media"/>
            <a:extLst>
              <a:ext uri="{FF2B5EF4-FFF2-40B4-BE49-F238E27FC236}">
                <a16:creationId xmlns:a16="http://schemas.microsoft.com/office/drawing/2014/main" id="{D8CFEEA7-B96A-884F-9462-1624D3CEF56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05050" y="0"/>
            <a:ext cx="7581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6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1E945E-3C9A-CC4F-A118-2ED68FF2ABF7}"/>
              </a:ext>
            </a:extLst>
          </p:cNvPr>
          <p:cNvSpPr/>
          <p:nvPr/>
        </p:nvSpPr>
        <p:spPr>
          <a:xfrm>
            <a:off x="3360049" y="2662534"/>
            <a:ext cx="498881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205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1ECD-5C4C-C747-B49D-705BAFF0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on Azul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FDBB6-A95D-074F-9C6B-D86D9156F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 Information</a:t>
            </a:r>
          </a:p>
          <a:p>
            <a:pPr lvl="1"/>
            <a:r>
              <a:rPr lang="en-US" dirty="0"/>
              <a:t>Board state is visible to all players</a:t>
            </a:r>
          </a:p>
          <a:p>
            <a:r>
              <a:rPr lang="en-US" dirty="0"/>
              <a:t>Discrete</a:t>
            </a:r>
          </a:p>
          <a:p>
            <a:pPr lvl="1"/>
            <a:r>
              <a:rPr lang="en-US" dirty="0"/>
              <a:t>Players make well defined move, one after another</a:t>
            </a:r>
          </a:p>
          <a:p>
            <a:r>
              <a:rPr lang="en-US" dirty="0"/>
              <a:t>Deterministic</a:t>
            </a:r>
          </a:p>
          <a:p>
            <a:pPr lvl="1"/>
            <a:r>
              <a:rPr lang="en-US" dirty="0"/>
              <a:t>For same state, a same move will lead to a deterministic new state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Solve the problem with tree search</a:t>
            </a:r>
          </a:p>
        </p:txBody>
      </p:sp>
    </p:spTree>
    <p:extLst>
      <p:ext uri="{BB962C8B-B14F-4D97-AF65-F5344CB8AC3E}">
        <p14:creationId xmlns:p14="http://schemas.microsoft.com/office/powerpoint/2010/main" val="123608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679E-E981-6A47-A31A-4FCA3AE5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322A-CF9B-CD46-90D2-49F3C729F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multiple agents developed with below techs:</a:t>
            </a:r>
          </a:p>
          <a:p>
            <a:pPr lvl="1"/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Best first search</a:t>
            </a:r>
          </a:p>
          <a:p>
            <a:pPr lvl="1"/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Monte Carlo Tree Search</a:t>
            </a:r>
          </a:p>
          <a:p>
            <a:pPr lvl="1"/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Model free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72174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A974-457D-5641-A90C-AF3C9084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first 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FEB71-F986-4843-9F13-24A36D085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910" y="2763075"/>
            <a:ext cx="152621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1" descr="A picture containing clock&#10;&#10;Description automatically generated">
            <a:extLst>
              <a:ext uri="{FF2B5EF4-FFF2-40B4-BE49-F238E27FC236}">
                <a16:creationId xmlns:a16="http://schemas.microsoft.com/office/drawing/2014/main" id="{2BF273F8-95AD-FF45-B4DB-8E9C8D8FA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54" y="3165056"/>
            <a:ext cx="6925619" cy="236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2AE06A-AFD9-0541-ABC6-312A58B18BAE}"/>
              </a:ext>
            </a:extLst>
          </p:cNvPr>
          <p:cNvSpPr txBox="1"/>
          <p:nvPr/>
        </p:nvSpPr>
        <p:spPr>
          <a:xfrm>
            <a:off x="7368208" y="2623930"/>
            <a:ext cx="433346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Challenges: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Heuristic evaluation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Large state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Execution time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Decisions: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Instance reward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As far as it goes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Only 2 step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Other strategies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fsDEMO" descr="bfsDEMO">
            <a:hlinkClick r:id="" action="ppaction://media"/>
            <a:extLst>
              <a:ext uri="{FF2B5EF4-FFF2-40B4-BE49-F238E27FC236}">
                <a16:creationId xmlns:a16="http://schemas.microsoft.com/office/drawing/2014/main" id="{AD627538-CE7C-F84C-830C-BC0823C120F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05050" y="0"/>
            <a:ext cx="7581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1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018A-0C80-7643-9D63-7C61ED34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</a:t>
            </a:r>
            <a:r>
              <a:rPr lang="en-US" dirty="0" err="1"/>
              <a:t>carlo</a:t>
            </a:r>
            <a:r>
              <a:rPr lang="en-US" dirty="0"/>
              <a:t> tree search</a:t>
            </a:r>
          </a:p>
        </p:txBody>
      </p:sp>
      <p:pic>
        <p:nvPicPr>
          <p:cNvPr id="2049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0CE97F3-5B67-E942-94F0-02ACAB69E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2434066"/>
            <a:ext cx="4216399" cy="337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A45687-401F-AC46-90E1-EBC9B2C1E349}"/>
              </a:ext>
            </a:extLst>
          </p:cNvPr>
          <p:cNvSpPr txBox="1"/>
          <p:nvPr/>
        </p:nvSpPr>
        <p:spPr>
          <a:xfrm>
            <a:off x="5486164" y="2520187"/>
            <a:ext cx="4156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Challenges: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One second limitation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Large state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Simulation on opponent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Policy in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Random state generation when new round starts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5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018A-0C80-7643-9D63-7C61ED34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</a:t>
            </a:r>
            <a:r>
              <a:rPr lang="en-US" dirty="0" err="1"/>
              <a:t>carlo</a:t>
            </a:r>
            <a:r>
              <a:rPr lang="en-US" dirty="0"/>
              <a:t> tree search</a:t>
            </a:r>
          </a:p>
        </p:txBody>
      </p:sp>
      <p:pic>
        <p:nvPicPr>
          <p:cNvPr id="2049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0CE97F3-5B67-E942-94F0-02ACAB69E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2434066"/>
            <a:ext cx="4216399" cy="337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A45687-401F-AC46-90E1-EBC9B2C1E349}"/>
              </a:ext>
            </a:extLst>
          </p:cNvPr>
          <p:cNvSpPr txBox="1"/>
          <p:nvPr/>
        </p:nvSpPr>
        <p:spPr>
          <a:xfrm>
            <a:off x="5486163" y="2520187"/>
            <a:ext cx="600347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Decisions: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Learn policy for opponent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 rewards heuristic to encourage for different strategies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Naïve player in simulations instead of random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Plan for each round, not whole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Better policy in 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Better reward strategies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 other algorithm when state space is large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4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CTS" descr="MCTS">
            <a:hlinkClick r:id="" action="ppaction://media"/>
            <a:extLst>
              <a:ext uri="{FF2B5EF4-FFF2-40B4-BE49-F238E27FC236}">
                <a16:creationId xmlns:a16="http://schemas.microsoft.com/office/drawing/2014/main" id="{55AFC793-7DD7-5A42-9CA5-803B39A4B1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05050" y="0"/>
            <a:ext cx="7581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7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9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A5A6-3C12-9045-802D-53E502A7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pic>
        <p:nvPicPr>
          <p:cNvPr id="3073" name="Picture 3">
            <a:extLst>
              <a:ext uri="{FF2B5EF4-FFF2-40B4-BE49-F238E27FC236}">
                <a16:creationId xmlns:a16="http://schemas.microsoft.com/office/drawing/2014/main" id="{AB23E8AD-1929-724E-B0CD-AC307206F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78" y="2534540"/>
            <a:ext cx="4877115" cy="33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0CAE57-4EF1-F842-8035-E3D954BDA7C5}"/>
              </a:ext>
            </a:extLst>
          </p:cNvPr>
          <p:cNvSpPr txBox="1"/>
          <p:nvPr/>
        </p:nvSpPr>
        <p:spPr>
          <a:xfrm>
            <a:off x="5940799" y="2551836"/>
            <a:ext cx="48771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 State Space, state-action pairs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Simulation for opponents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 to explain the outcome and adjust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Function Approximation Q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free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feature space f(</a:t>
            </a:r>
            <a:r>
              <a:rPr lang="en-US" dirty="0" err="1"/>
              <a:t>s,a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Double Q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Combine with MCTS for rewards </a:t>
            </a:r>
            <a:r>
              <a:rPr lang="en-US" dirty="0" err="1"/>
              <a:t>backprobagation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4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{7CF6095B-CC24-DB48-96AF-E192FD80A164}tf10001120</Template>
  <TotalTime>308</TotalTime>
  <Words>245</Words>
  <Application>Microsoft Macintosh PowerPoint</Application>
  <PresentationFormat>Widescreen</PresentationFormat>
  <Paragraphs>68</Paragraphs>
  <Slides>11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COMP90054 Azul project</vt:lpstr>
      <vt:lpstr>Overview on Azul</vt:lpstr>
      <vt:lpstr>Techniques used</vt:lpstr>
      <vt:lpstr>Best first search</vt:lpstr>
      <vt:lpstr>PowerPoint Presentation</vt:lpstr>
      <vt:lpstr>Monte carlo tree search</vt:lpstr>
      <vt:lpstr>Monte carlo tree search</vt:lpstr>
      <vt:lpstr>PowerPoint Presentation</vt:lpstr>
      <vt:lpstr>Reinforcement learning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Azul project</dc:title>
  <dc:creator>Alex Shan</dc:creator>
  <cp:lastModifiedBy>Alex Shan</cp:lastModifiedBy>
  <cp:revision>14</cp:revision>
  <dcterms:created xsi:type="dcterms:W3CDTF">2020-06-02T16:27:07Z</dcterms:created>
  <dcterms:modified xsi:type="dcterms:W3CDTF">2020-06-02T21:48:56Z</dcterms:modified>
</cp:coreProperties>
</file>