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DF"/>
    <a:srgbClr val="FFAFEA"/>
    <a:srgbClr val="FFD1F3"/>
    <a:srgbClr val="FF99FF"/>
    <a:srgbClr val="FFE7F9"/>
    <a:srgbClr val="FFFFFF"/>
    <a:srgbClr val="FFEFFB"/>
    <a:srgbClr val="EDF1F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9E8E-0FF4-A74B-F2CE-401345A2A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A70A-50F1-A432-BA8C-344A2005B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0CB6C-1E29-36EA-E881-F9EAF7E8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7E5-4987-4ED2-AE14-E18346243B95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3C006-F4D0-089B-43EA-DEE67B36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9ED6-1A99-5B92-1D94-E8D30DF3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F8D-736D-475C-9C92-E5EE97C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F845-F2E0-1C41-1E04-145479F3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CC240-629E-0C39-393D-7C22AFD1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89BA-9ADC-5DA4-E1E2-B30CC640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7E5-4987-4ED2-AE14-E18346243B95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1CF0-D8B8-A46F-1939-06E4ACDC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9508-682B-B879-9578-BF02905E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F8D-736D-475C-9C92-E5EE97C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15462-F631-01A2-5177-BE98DEBA0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A9840-80A7-077F-035E-BCEA2DDF1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B654-8889-CE2A-94E9-330CA4AA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7E5-4987-4ED2-AE14-E18346243B95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105E-ACC3-A393-1A26-3F678A23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4423-F2F5-1359-4A7A-44933AAE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F8D-736D-475C-9C92-E5EE97C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0946-6B1C-0404-3A6F-C278CAED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D76E-202F-7EC5-767C-7D8D2F3A7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9FAA-7CA4-74B0-9DD6-637FFEC8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7E5-4987-4ED2-AE14-E18346243B95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F994-7588-EB66-A389-0A5E350B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F84F4-F585-7CAC-1F9A-8400AEE7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F8D-736D-475C-9C92-E5EE97C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7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E30D-0878-B24C-CD72-90BE0C8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A092B-D504-C907-CC0A-AB9FC24A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AAF7-7195-2BB7-DC71-F776A394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7E5-4987-4ED2-AE14-E18346243B95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77AC-5659-2BC5-487A-E33CC8A2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2020-FA06-BE47-F662-8636259C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F8D-736D-475C-9C92-E5EE97C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2DFC-EDDE-FD9C-E51B-2C4641CA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EE5D-5B30-9C1E-27A7-23F6CA2DB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EC56-D47F-B1C9-7D18-40C1FB7E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B315-B060-58E6-3419-BF984A65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7E5-4987-4ED2-AE14-E18346243B95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D6361-B773-E4E5-898F-7C9D0907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A1CE-E9DC-2AA5-1467-3D3F8763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F8D-736D-475C-9C92-E5EE97C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2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38CB-86AD-F03C-D8E2-7D309A79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C59F-1217-6DCB-B8A3-E99AEDE2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65120-396A-3E69-E542-8BC0B8CE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5D3D5-155D-49AF-BF41-479A77DBA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FD891-AB49-AE1D-B8A9-4820C5FDE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E3CC4-093B-B699-ECFD-E64E024D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7E5-4987-4ED2-AE14-E18346243B95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424EE-0B5F-580F-87AB-CCAF998C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74F18-238C-C1BD-0986-2A94C184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F8D-736D-475C-9C92-E5EE97C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245F-DCA6-3F52-F39A-FF473763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A5AB6-9E27-7957-C712-C2FD4B9F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7E5-4987-4ED2-AE14-E18346243B95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F237-8A86-8C26-02F1-8BFEF6A1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67C9D-EBD7-CC15-A797-9D8AD396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F8D-736D-475C-9C92-E5EE97C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8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A8E3D-8FED-4FA6-9C1F-95ECE2B2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7E5-4987-4ED2-AE14-E18346243B95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EFCB6-8D54-A0AD-6C3B-35CFFB30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27495-D04B-B129-4B41-04B4E448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F8D-736D-475C-9C92-E5EE97C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E38B-7423-0AA9-8559-D950C0B4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CCCC-4C52-88CC-5569-BCBEA9FF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DFEB0-25AD-DB30-381E-31F574EAF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D15C2-4C05-5A0D-892B-57646B67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7E5-4987-4ED2-AE14-E18346243B95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C53CE-08B6-C845-8E03-4A2B6A95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6EA7-5D38-69D0-13FE-65BEA9C7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F8D-736D-475C-9C92-E5EE97C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888E-792F-CE6E-1DAD-D79E92C8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7ACFB-D3AD-6259-2FE4-CC971D59D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B9D03-D16A-C453-94B8-9362EF333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8115F-1411-4C11-E17D-725A9B95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7E5-4987-4ED2-AE14-E18346243B95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D7A06-648B-F39A-91A0-8E35541C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F17CE-9D97-00FE-2D59-709DAF17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F8D-736D-475C-9C92-E5EE97C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DAC79-ECCF-74F3-CA3B-58C75AB0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CFFA-4539-9EA7-C8F2-2DC4E092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486B3-41BD-DDED-5AFC-11F8F3AD7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747E5-4987-4ED2-AE14-E18346243B95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FA105-0A92-B854-86F6-8CBB570DF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E93C-4AA4-AAA5-F1E4-82155987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6FF8D-736D-475C-9C92-E5EE97C50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295E2E-B01C-BDA0-E007-431BC2E3F22D}"/>
              </a:ext>
            </a:extLst>
          </p:cNvPr>
          <p:cNvSpPr/>
          <p:nvPr/>
        </p:nvSpPr>
        <p:spPr>
          <a:xfrm>
            <a:off x="2418667" y="3122579"/>
            <a:ext cx="5136204" cy="3537245"/>
          </a:xfrm>
          <a:prstGeom prst="rect">
            <a:avLst/>
          </a:prstGeom>
          <a:noFill/>
          <a:ln w="28575" cap="rnd" cmpd="sng">
            <a:prstDash val="solid"/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828D5B-EBA8-F948-D27D-9656F3117F37}"/>
              </a:ext>
            </a:extLst>
          </p:cNvPr>
          <p:cNvSpPr/>
          <p:nvPr/>
        </p:nvSpPr>
        <p:spPr>
          <a:xfrm>
            <a:off x="2418667" y="3122579"/>
            <a:ext cx="5136204" cy="506476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E0ECDD-9F88-C2D2-3DC6-645A6862879E}"/>
              </a:ext>
            </a:extLst>
          </p:cNvPr>
          <p:cNvSpPr/>
          <p:nvPr/>
        </p:nvSpPr>
        <p:spPr>
          <a:xfrm>
            <a:off x="7736871" y="3122579"/>
            <a:ext cx="4072924" cy="3537245"/>
          </a:xfrm>
          <a:prstGeom prst="rect">
            <a:avLst/>
          </a:prstGeom>
          <a:noFill/>
          <a:ln w="28575" cap="rnd" cmpd="sng">
            <a:prstDash val="solid"/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F11BE2-C255-3FDE-BFBB-E6BC1A641507}"/>
              </a:ext>
            </a:extLst>
          </p:cNvPr>
          <p:cNvSpPr/>
          <p:nvPr/>
        </p:nvSpPr>
        <p:spPr>
          <a:xfrm>
            <a:off x="7736871" y="3122579"/>
            <a:ext cx="4072924" cy="506476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C18C3D-C3DC-FE8F-F15D-DD433AB96040}"/>
              </a:ext>
            </a:extLst>
          </p:cNvPr>
          <p:cNvSpPr/>
          <p:nvPr/>
        </p:nvSpPr>
        <p:spPr>
          <a:xfrm>
            <a:off x="5077769" y="356681"/>
            <a:ext cx="6732026" cy="2561617"/>
          </a:xfrm>
          <a:prstGeom prst="rect">
            <a:avLst/>
          </a:prstGeom>
          <a:noFill/>
          <a:ln w="28575" cap="rnd" cmpd="sng">
            <a:prstDash val="solid"/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B7B87-60E6-A5B0-1A3A-78E07875D0DF}"/>
              </a:ext>
            </a:extLst>
          </p:cNvPr>
          <p:cNvSpPr/>
          <p:nvPr/>
        </p:nvSpPr>
        <p:spPr>
          <a:xfrm>
            <a:off x="5077769" y="194933"/>
            <a:ext cx="6732026" cy="423755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DBD8C9-C5BB-1F4E-B19E-FD7B544C0919}"/>
              </a:ext>
            </a:extLst>
          </p:cNvPr>
          <p:cNvSpPr/>
          <p:nvPr/>
        </p:nvSpPr>
        <p:spPr>
          <a:xfrm>
            <a:off x="139066" y="194933"/>
            <a:ext cx="3836009" cy="1198855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sx="102000" sy="102000" algn="ctr" rotWithShape="0">
              <a:schemeClr val="tx1">
                <a:alpha val="47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772461-1209-0FAA-A4B3-F20F368BB442}"/>
              </a:ext>
            </a:extLst>
          </p:cNvPr>
          <p:cNvSpPr/>
          <p:nvPr/>
        </p:nvSpPr>
        <p:spPr>
          <a:xfrm>
            <a:off x="265300" y="4273505"/>
            <a:ext cx="1978269" cy="506476"/>
          </a:xfrm>
          <a:prstGeom prst="rect">
            <a:avLst/>
          </a:prstGeom>
          <a:solidFill>
            <a:srgbClr val="FF85DF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9A98C-C8D4-4BE6-D9F9-D3A630729542}"/>
              </a:ext>
            </a:extLst>
          </p:cNvPr>
          <p:cNvSpPr/>
          <p:nvPr/>
        </p:nvSpPr>
        <p:spPr>
          <a:xfrm>
            <a:off x="258396" y="5032262"/>
            <a:ext cx="1978269" cy="506476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E6A94A-4DAF-7A5B-30DA-B6F7C42DB148}"/>
              </a:ext>
            </a:extLst>
          </p:cNvPr>
          <p:cNvSpPr/>
          <p:nvPr/>
        </p:nvSpPr>
        <p:spPr>
          <a:xfrm>
            <a:off x="258395" y="5791019"/>
            <a:ext cx="1978269" cy="506476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0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DBD8C9-C5BB-1F4E-B19E-FD7B544C0919}"/>
              </a:ext>
            </a:extLst>
          </p:cNvPr>
          <p:cNvSpPr/>
          <p:nvPr/>
        </p:nvSpPr>
        <p:spPr>
          <a:xfrm>
            <a:off x="139066" y="194933"/>
            <a:ext cx="3836009" cy="1198855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sx="102000" sy="102000" algn="ctr" rotWithShape="0">
              <a:schemeClr val="tx1">
                <a:alpha val="47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772461-1209-0FAA-A4B3-F20F368BB442}"/>
              </a:ext>
            </a:extLst>
          </p:cNvPr>
          <p:cNvSpPr/>
          <p:nvPr/>
        </p:nvSpPr>
        <p:spPr>
          <a:xfrm>
            <a:off x="265299" y="4270248"/>
            <a:ext cx="1978269" cy="506476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E6A94A-4DAF-7A5B-30DA-B6F7C42DB148}"/>
              </a:ext>
            </a:extLst>
          </p:cNvPr>
          <p:cNvSpPr/>
          <p:nvPr/>
        </p:nvSpPr>
        <p:spPr>
          <a:xfrm>
            <a:off x="265299" y="5788152"/>
            <a:ext cx="1978269" cy="506476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1710AC-5EFB-CA13-E893-C3BBE2326952}"/>
              </a:ext>
            </a:extLst>
          </p:cNvPr>
          <p:cNvSpPr/>
          <p:nvPr/>
        </p:nvSpPr>
        <p:spPr>
          <a:xfrm>
            <a:off x="265299" y="5029200"/>
            <a:ext cx="1978269" cy="506476"/>
          </a:xfrm>
          <a:prstGeom prst="rect">
            <a:avLst/>
          </a:prstGeom>
          <a:solidFill>
            <a:srgbClr val="FF85DF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17A81-9853-F80D-9865-72918573D876}"/>
              </a:ext>
            </a:extLst>
          </p:cNvPr>
          <p:cNvSpPr/>
          <p:nvPr/>
        </p:nvSpPr>
        <p:spPr>
          <a:xfrm>
            <a:off x="8560525" y="3122579"/>
            <a:ext cx="3249269" cy="3537245"/>
          </a:xfrm>
          <a:prstGeom prst="rect">
            <a:avLst/>
          </a:prstGeom>
          <a:noFill/>
          <a:ln w="28575" cap="rnd" cmpd="sng">
            <a:prstDash val="solid"/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1826A6-0DCC-738A-D305-1463AA6C0A8C}"/>
              </a:ext>
            </a:extLst>
          </p:cNvPr>
          <p:cNvSpPr/>
          <p:nvPr/>
        </p:nvSpPr>
        <p:spPr>
          <a:xfrm>
            <a:off x="8560526" y="3122579"/>
            <a:ext cx="3249268" cy="506476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DC930-3FBC-B7A7-3323-ADF6E52CAE84}"/>
              </a:ext>
            </a:extLst>
          </p:cNvPr>
          <p:cNvSpPr/>
          <p:nvPr/>
        </p:nvSpPr>
        <p:spPr>
          <a:xfrm>
            <a:off x="2418668" y="3122579"/>
            <a:ext cx="2980646" cy="3537245"/>
          </a:xfrm>
          <a:prstGeom prst="rect">
            <a:avLst/>
          </a:prstGeom>
          <a:noFill/>
          <a:ln w="28575" cap="rnd" cmpd="sng">
            <a:prstDash val="solid"/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E49EE-81B9-1CE9-766C-D0BDA94F832C}"/>
              </a:ext>
            </a:extLst>
          </p:cNvPr>
          <p:cNvSpPr/>
          <p:nvPr/>
        </p:nvSpPr>
        <p:spPr>
          <a:xfrm>
            <a:off x="2418668" y="3122579"/>
            <a:ext cx="2980646" cy="506476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AC0F4-A283-0CBA-9539-4A27AED5721C}"/>
              </a:ext>
            </a:extLst>
          </p:cNvPr>
          <p:cNvSpPr/>
          <p:nvPr/>
        </p:nvSpPr>
        <p:spPr>
          <a:xfrm>
            <a:off x="5542728" y="3122579"/>
            <a:ext cx="2874382" cy="3537245"/>
          </a:xfrm>
          <a:prstGeom prst="rect">
            <a:avLst/>
          </a:prstGeom>
          <a:noFill/>
          <a:ln w="28575" cap="rnd" cmpd="sng">
            <a:prstDash val="solid"/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FE18E-A89E-BED4-CF46-99DE5298FDB2}"/>
              </a:ext>
            </a:extLst>
          </p:cNvPr>
          <p:cNvSpPr/>
          <p:nvPr/>
        </p:nvSpPr>
        <p:spPr>
          <a:xfrm>
            <a:off x="5542728" y="3122579"/>
            <a:ext cx="2874381" cy="506476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0D7831-6473-B9D1-DC07-3D154B06C4AE}"/>
              </a:ext>
            </a:extLst>
          </p:cNvPr>
          <p:cNvSpPr/>
          <p:nvPr/>
        </p:nvSpPr>
        <p:spPr>
          <a:xfrm>
            <a:off x="8560525" y="356680"/>
            <a:ext cx="3249270" cy="2561617"/>
          </a:xfrm>
          <a:prstGeom prst="rect">
            <a:avLst/>
          </a:prstGeom>
          <a:noFill/>
          <a:ln w="28575" cap="rnd" cmpd="sng">
            <a:prstDash val="solid"/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C1A45F-3DB5-0FB4-CA9A-CD052DBCCA50}"/>
              </a:ext>
            </a:extLst>
          </p:cNvPr>
          <p:cNvSpPr/>
          <p:nvPr/>
        </p:nvSpPr>
        <p:spPr>
          <a:xfrm>
            <a:off x="8560525" y="194933"/>
            <a:ext cx="3249270" cy="423755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8CA356-5F72-3067-415A-A7B2B7193E38}"/>
              </a:ext>
            </a:extLst>
          </p:cNvPr>
          <p:cNvSpPr/>
          <p:nvPr/>
        </p:nvSpPr>
        <p:spPr>
          <a:xfrm>
            <a:off x="5091914" y="356680"/>
            <a:ext cx="3325195" cy="2561617"/>
          </a:xfrm>
          <a:prstGeom prst="rect">
            <a:avLst/>
          </a:prstGeom>
          <a:noFill/>
          <a:ln w="28575" cap="rnd" cmpd="sng">
            <a:prstDash val="solid"/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0F487-DBBA-3889-6551-F585C2B82453}"/>
              </a:ext>
            </a:extLst>
          </p:cNvPr>
          <p:cNvSpPr/>
          <p:nvPr/>
        </p:nvSpPr>
        <p:spPr>
          <a:xfrm>
            <a:off x="5091914" y="194933"/>
            <a:ext cx="3325195" cy="423755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4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DBD8C9-C5BB-1F4E-B19E-FD7B544C0919}"/>
              </a:ext>
            </a:extLst>
          </p:cNvPr>
          <p:cNvSpPr/>
          <p:nvPr/>
        </p:nvSpPr>
        <p:spPr>
          <a:xfrm>
            <a:off x="139066" y="194933"/>
            <a:ext cx="3836009" cy="1198855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sx="102000" sy="102000" algn="ctr" rotWithShape="0">
              <a:schemeClr val="tx1">
                <a:alpha val="47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772461-1209-0FAA-A4B3-F20F368BB442}"/>
              </a:ext>
            </a:extLst>
          </p:cNvPr>
          <p:cNvSpPr/>
          <p:nvPr/>
        </p:nvSpPr>
        <p:spPr>
          <a:xfrm>
            <a:off x="265300" y="4273505"/>
            <a:ext cx="1978269" cy="506476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E6A94A-4DAF-7A5B-30DA-B6F7C42DB148}"/>
              </a:ext>
            </a:extLst>
          </p:cNvPr>
          <p:cNvSpPr/>
          <p:nvPr/>
        </p:nvSpPr>
        <p:spPr>
          <a:xfrm>
            <a:off x="256032" y="5029200"/>
            <a:ext cx="1978269" cy="506476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1710AC-5EFB-CA13-E893-C3BBE2326952}"/>
              </a:ext>
            </a:extLst>
          </p:cNvPr>
          <p:cNvSpPr/>
          <p:nvPr/>
        </p:nvSpPr>
        <p:spPr>
          <a:xfrm>
            <a:off x="256032" y="5788152"/>
            <a:ext cx="1978269" cy="506476"/>
          </a:xfrm>
          <a:prstGeom prst="rect">
            <a:avLst/>
          </a:prstGeom>
          <a:solidFill>
            <a:srgbClr val="FF85DF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860F9B-B471-435B-2EAD-F9609CEC9445}"/>
              </a:ext>
            </a:extLst>
          </p:cNvPr>
          <p:cNvSpPr/>
          <p:nvPr/>
        </p:nvSpPr>
        <p:spPr>
          <a:xfrm>
            <a:off x="6353175" y="3122579"/>
            <a:ext cx="5456620" cy="3537245"/>
          </a:xfrm>
          <a:prstGeom prst="rect">
            <a:avLst/>
          </a:prstGeom>
          <a:noFill/>
          <a:ln w="28575" cap="rnd" cmpd="sng">
            <a:prstDash val="solid"/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75B52-D523-BF2A-DAA0-60B2DD24D300}"/>
              </a:ext>
            </a:extLst>
          </p:cNvPr>
          <p:cNvSpPr/>
          <p:nvPr/>
        </p:nvSpPr>
        <p:spPr>
          <a:xfrm>
            <a:off x="6353175" y="3122579"/>
            <a:ext cx="5456620" cy="506476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1C217-BC98-5234-F421-1B5818F46C9E}"/>
              </a:ext>
            </a:extLst>
          </p:cNvPr>
          <p:cNvSpPr/>
          <p:nvPr/>
        </p:nvSpPr>
        <p:spPr>
          <a:xfrm>
            <a:off x="6353175" y="356681"/>
            <a:ext cx="5456620" cy="2561617"/>
          </a:xfrm>
          <a:prstGeom prst="rect">
            <a:avLst/>
          </a:prstGeom>
          <a:noFill/>
          <a:ln w="28575" cap="rnd" cmpd="sng">
            <a:prstDash val="solid"/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1125E-E8D9-B70F-B333-D36DD16BD5A5}"/>
              </a:ext>
            </a:extLst>
          </p:cNvPr>
          <p:cNvSpPr/>
          <p:nvPr/>
        </p:nvSpPr>
        <p:spPr>
          <a:xfrm>
            <a:off x="6353175" y="194933"/>
            <a:ext cx="5456620" cy="423755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A0BDD-D6AA-21EE-44E1-F13497241D09}"/>
              </a:ext>
            </a:extLst>
          </p:cNvPr>
          <p:cNvSpPr/>
          <p:nvPr/>
        </p:nvSpPr>
        <p:spPr>
          <a:xfrm>
            <a:off x="2418667" y="3122579"/>
            <a:ext cx="3677333" cy="3537245"/>
          </a:xfrm>
          <a:prstGeom prst="rect">
            <a:avLst/>
          </a:prstGeom>
          <a:noFill/>
          <a:ln w="28575" cap="rnd" cmpd="sng">
            <a:prstDash val="solid"/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5333F-45CD-8AAF-E570-5B711C59BBF6}"/>
              </a:ext>
            </a:extLst>
          </p:cNvPr>
          <p:cNvSpPr/>
          <p:nvPr/>
        </p:nvSpPr>
        <p:spPr>
          <a:xfrm>
            <a:off x="2418667" y="3122579"/>
            <a:ext cx="3677333" cy="506476"/>
          </a:xfrm>
          <a:prstGeom prst="rect">
            <a:avLst/>
          </a:prstGeom>
          <a:solidFill>
            <a:srgbClr val="FFE7F9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1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Kristen ITC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 R</dc:creator>
  <cp:lastModifiedBy>Shan R</cp:lastModifiedBy>
  <cp:revision>4</cp:revision>
  <dcterms:created xsi:type="dcterms:W3CDTF">2024-10-10T12:20:35Z</dcterms:created>
  <dcterms:modified xsi:type="dcterms:W3CDTF">2024-10-12T07:07:37Z</dcterms:modified>
</cp:coreProperties>
</file>