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36" r:id="rId3"/>
    <p:sldId id="337" r:id="rId4"/>
    <p:sldId id="338" r:id="rId5"/>
    <p:sldId id="342" r:id="rId6"/>
    <p:sldId id="32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3997" autoAdjust="0"/>
  </p:normalViewPr>
  <p:slideViewPr>
    <p:cSldViewPr>
      <p:cViewPr varScale="1">
        <p:scale>
          <a:sx n="92" d="100"/>
          <a:sy n="92" d="100"/>
        </p:scale>
        <p:origin x="1614" y="90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263103" y="5105778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 algorithms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460</TotalTime>
  <Words>208</Words>
  <Application>Microsoft Office PowerPoint</Application>
  <PresentationFormat>宽屏</PresentationFormat>
  <Paragraphs>66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李 睿</cp:lastModifiedBy>
  <cp:revision>659</cp:revision>
  <dcterms:created xsi:type="dcterms:W3CDTF">2016-11-01T13:01:37Z</dcterms:created>
  <dcterms:modified xsi:type="dcterms:W3CDTF">2020-11-17T19:51:43Z</dcterms:modified>
  <cp:category>DCAITI</cp:category>
</cp:coreProperties>
</file>