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4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3997" autoAdjust="0"/>
  </p:normalViewPr>
  <p:slideViewPr>
    <p:cSldViewPr>
      <p:cViewPr varScale="1">
        <p:scale>
          <a:sx n="72" d="100"/>
          <a:sy n="72" d="100"/>
        </p:scale>
        <p:origin x="1411" y="62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D5EEE-A70C-48B0-8227-930F9484A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76" y="5504528"/>
            <a:ext cx="1175918" cy="1050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A6C97C-665E-4F1F-84F7-1D36E0C91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5" y="5501195"/>
            <a:ext cx="1175918" cy="1060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1B811-06FA-4FB5-86F1-3678210C0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5470161"/>
            <a:ext cx="1234556" cy="11050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061BFF-5DC5-4FA9-ABF3-372BF046E327}"/>
              </a:ext>
            </a:extLst>
          </p:cNvPr>
          <p:cNvSpPr txBox="1"/>
          <p:nvPr/>
        </p:nvSpPr>
        <p:spPr>
          <a:xfrm>
            <a:off x="8470054" y="5755792"/>
            <a:ext cx="16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...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8EBD1-6C1C-4A95-827F-AA275A9E1447}"/>
              </a:ext>
            </a:extLst>
          </p:cNvPr>
          <p:cNvSpPr txBox="1"/>
          <p:nvPr/>
        </p:nvSpPr>
        <p:spPr>
          <a:xfrm>
            <a:off x="9019425" y="6309759"/>
            <a:ext cx="274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[1] Car license plate location algorithm based on mathematical morphology, Li Gang</a:t>
            </a:r>
            <a:endParaRPr lang="zh-CN" altLang="en-US" sz="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156787-E6B8-48E9-9751-147AEB451BB0}"/>
              </a:ext>
            </a:extLst>
          </p:cNvPr>
          <p:cNvSpPr txBox="1"/>
          <p:nvPr/>
        </p:nvSpPr>
        <p:spPr>
          <a:xfrm>
            <a:off x="6106018" y="6588278"/>
            <a:ext cx="4580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[1]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1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91599" y="4099223"/>
            <a:ext cx="1905001" cy="918309"/>
          </a:xfrm>
          <a:prstGeom prst="bentConnector3">
            <a:avLst>
              <a:gd name="adj1" fmla="val 1002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991600" y="464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Submission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918288E-B68C-47F5-8CC1-1B6D10B8A2A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929736" y="3678042"/>
            <a:ext cx="1329115" cy="1264674"/>
          </a:xfrm>
          <a:prstGeom prst="bentConnector3">
            <a:avLst>
              <a:gd name="adj1" fmla="val 40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756604F-1D13-4F76-8327-613D3F404805}"/>
              </a:ext>
            </a:extLst>
          </p:cNvPr>
          <p:cNvSpPr txBox="1"/>
          <p:nvPr/>
        </p:nvSpPr>
        <p:spPr>
          <a:xfrm>
            <a:off x="6878782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FC1164-AD5C-40A7-89F2-33E1F51DE4C2}"/>
              </a:ext>
            </a:extLst>
          </p:cNvPr>
          <p:cNvSpPr txBox="1"/>
          <p:nvPr/>
        </p:nvSpPr>
        <p:spPr>
          <a:xfrm>
            <a:off x="6553200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DE3744F-1B5F-4C0A-B83E-163C142896F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261719" y="1869474"/>
            <a:ext cx="1435473" cy="1200898"/>
          </a:xfrm>
          <a:prstGeom prst="bentConnector3">
            <a:avLst>
              <a:gd name="adj1" fmla="val 37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E9684-155C-42AA-AE0C-1F3C7AE0148C}"/>
              </a:ext>
            </a:extLst>
          </p:cNvPr>
          <p:cNvSpPr txBox="1"/>
          <p:nvPr/>
        </p:nvSpPr>
        <p:spPr>
          <a:xfrm>
            <a:off x="5398670" y="14065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 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8C35C8-B53B-4EAA-89A3-1A3F78A75E4D}"/>
              </a:ext>
            </a:extLst>
          </p:cNvPr>
          <p:cNvSpPr txBox="1"/>
          <p:nvPr/>
        </p:nvSpPr>
        <p:spPr>
          <a:xfrm>
            <a:off x="8534400" y="14065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 3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56AFD70-1FFE-43B9-A6E3-7CD22E617C7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8015584" y="2204071"/>
            <a:ext cx="2092635" cy="1236178"/>
          </a:xfrm>
          <a:prstGeom prst="bentConnector3">
            <a:avLst>
              <a:gd name="adj1" fmla="val 207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79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634</TotalTime>
  <Words>238</Words>
  <Application>Microsoft Office PowerPoint</Application>
  <PresentationFormat>宽屏</PresentationFormat>
  <Paragraphs>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尹 姗姗</cp:lastModifiedBy>
  <cp:revision>666</cp:revision>
  <dcterms:created xsi:type="dcterms:W3CDTF">2016-11-01T13:01:37Z</dcterms:created>
  <dcterms:modified xsi:type="dcterms:W3CDTF">2020-11-18T13:15:42Z</dcterms:modified>
  <cp:category>DCAITI</cp:category>
</cp:coreProperties>
</file>