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2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3997" autoAdjust="0"/>
  </p:normalViewPr>
  <p:slideViewPr>
    <p:cSldViewPr>
      <p:cViewPr varScale="1">
        <p:scale>
          <a:sx n="72" d="100"/>
          <a:sy n="72" d="100"/>
        </p:scale>
        <p:origin x="629" y="58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1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991599" y="4099223"/>
            <a:ext cx="1905001" cy="918309"/>
          </a:xfrm>
          <a:prstGeom prst="bentConnector3">
            <a:avLst>
              <a:gd name="adj1" fmla="val 1002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991600" y="46482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 Submission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918288E-B68C-47F5-8CC1-1B6D10B8A2A6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929736" y="3678042"/>
            <a:ext cx="1329115" cy="1264674"/>
          </a:xfrm>
          <a:prstGeom prst="bentConnector3">
            <a:avLst>
              <a:gd name="adj1" fmla="val 40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756604F-1D13-4F76-8327-613D3F404805}"/>
              </a:ext>
            </a:extLst>
          </p:cNvPr>
          <p:cNvSpPr txBox="1"/>
          <p:nvPr/>
        </p:nvSpPr>
        <p:spPr>
          <a:xfrm>
            <a:off x="6878782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FC1164-AD5C-40A7-89F2-33E1F51DE4C2}"/>
              </a:ext>
            </a:extLst>
          </p:cNvPr>
          <p:cNvSpPr txBox="1"/>
          <p:nvPr/>
        </p:nvSpPr>
        <p:spPr>
          <a:xfrm>
            <a:off x="6553200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DE3744F-1B5F-4C0A-B83E-163C142896F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261719" y="1869474"/>
            <a:ext cx="1435473" cy="1200898"/>
          </a:xfrm>
          <a:prstGeom prst="bentConnector3">
            <a:avLst>
              <a:gd name="adj1" fmla="val 37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78E9684-155C-42AA-AE0C-1F3C7AE0148C}"/>
              </a:ext>
            </a:extLst>
          </p:cNvPr>
          <p:cNvSpPr txBox="1"/>
          <p:nvPr/>
        </p:nvSpPr>
        <p:spPr>
          <a:xfrm>
            <a:off x="5398670" y="14065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 2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8C35C8-B53B-4EAA-89A3-1A3F78A75E4D}"/>
              </a:ext>
            </a:extLst>
          </p:cNvPr>
          <p:cNvSpPr txBox="1"/>
          <p:nvPr/>
        </p:nvSpPr>
        <p:spPr>
          <a:xfrm>
            <a:off x="8534400" y="140651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Lecture 3</a:t>
            </a:r>
            <a:endParaRPr lang="zh-CN" altLang="en-US" dirty="0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56AFD70-1FFE-43B9-A6E3-7CD22E617C7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8015584" y="2204071"/>
            <a:ext cx="2092635" cy="1236178"/>
          </a:xfrm>
          <a:prstGeom prst="bentConnector3">
            <a:avLst>
              <a:gd name="adj1" fmla="val 207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oval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531</TotalTime>
  <Words>219</Words>
  <Application>Microsoft Office PowerPoint</Application>
  <PresentationFormat>宽屏</PresentationFormat>
  <Paragraphs>74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尹 姗姗</cp:lastModifiedBy>
  <cp:revision>663</cp:revision>
  <dcterms:created xsi:type="dcterms:W3CDTF">2016-11-01T13:01:37Z</dcterms:created>
  <dcterms:modified xsi:type="dcterms:W3CDTF">2020-11-18T09:51:44Z</dcterms:modified>
  <cp:category>DCAITI</cp:category>
</cp:coreProperties>
</file>