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6" r:id="rId3"/>
    <p:sldId id="337" r:id="rId4"/>
    <p:sldId id="338" r:id="rId5"/>
    <p:sldId id="343" r:id="rId6"/>
    <p:sldId id="342" r:id="rId7"/>
    <p:sldId id="32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37"/>
            <p14:sldId id="338"/>
            <p14:sldId id="343"/>
            <p14:sldId id="34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3997" autoAdjust="0"/>
  </p:normalViewPr>
  <p:slideViewPr>
    <p:cSldViewPr>
      <p:cViewPr varScale="1">
        <p:scale>
          <a:sx n="72" d="100"/>
          <a:sy n="72" d="100"/>
        </p:scale>
        <p:origin x="1411" y="58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18.11.2020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72199"/>
              </p:ext>
            </p:extLst>
          </p:nvPr>
        </p:nvGraphicFramePr>
        <p:xfrm>
          <a:off x="987136" y="1708666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002627" y="5160867"/>
            <a:ext cx="258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Algorithms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0D5EEE-A70C-48B0-8227-930F9484A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76" y="5504528"/>
            <a:ext cx="1175918" cy="10509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A6C97C-665E-4F1F-84F7-1D36E0C91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95" y="5501195"/>
            <a:ext cx="1175918" cy="10607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11B811-06FA-4FB5-86F1-3678210C0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14" y="5470161"/>
            <a:ext cx="1234556" cy="11050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D061BFF-5DC5-4FA9-ABF3-372BF046E327}"/>
              </a:ext>
            </a:extLst>
          </p:cNvPr>
          <p:cNvSpPr txBox="1"/>
          <p:nvPr/>
        </p:nvSpPr>
        <p:spPr>
          <a:xfrm>
            <a:off x="8470054" y="5755792"/>
            <a:ext cx="163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...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55" y="3270687"/>
            <a:ext cx="1091131" cy="640626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>
            <a:off x="3865017" y="3962400"/>
            <a:ext cx="165700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3119" y="3942879"/>
            <a:ext cx="1686298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6907219" y="3381654"/>
            <a:ext cx="25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</a:t>
            </a:r>
          </a:p>
          <a:p>
            <a:r>
              <a:rPr lang="en-US" altLang="zh-CN" sz="1400" dirty="0"/>
              <a:t>Algorithms</a:t>
            </a:r>
            <a:endParaRPr lang="zh-CN" altLang="en-US" sz="1400" dirty="0"/>
          </a:p>
        </p:txBody>
      </p:sp>
      <p:pic>
        <p:nvPicPr>
          <p:cNvPr id="2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65EA83ED-6354-49C2-B3CC-97B3B0163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6" t="7407" r="23696" b="13719"/>
          <a:stretch/>
        </p:blipFill>
        <p:spPr bwMode="auto">
          <a:xfrm>
            <a:off x="5742919" y="2545258"/>
            <a:ext cx="943408" cy="8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1AFD7AD7-F4EF-4683-867F-7214164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7" r="760" b="32921"/>
          <a:stretch/>
        </p:blipFill>
        <p:spPr bwMode="auto">
          <a:xfrm>
            <a:off x="6051289" y="3475873"/>
            <a:ext cx="326667" cy="9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086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0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A5EBEE1-6AEA-4602-9C76-DFADC5F2224A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186054" y="3567547"/>
            <a:ext cx="1551800" cy="1274709"/>
          </a:xfrm>
          <a:prstGeom prst="bentConnector3">
            <a:avLst>
              <a:gd name="adj1" fmla="val 1119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4E6D002-F8D1-4890-A4F1-597869FC911F}"/>
              </a:ext>
            </a:extLst>
          </p:cNvPr>
          <p:cNvSpPr txBox="1"/>
          <p:nvPr/>
        </p:nvSpPr>
        <p:spPr>
          <a:xfrm>
            <a:off x="6258791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8200" y="3867570"/>
            <a:ext cx="1337182" cy="1085431"/>
          </a:xfrm>
          <a:prstGeom prst="bentConnector3">
            <a:avLst>
              <a:gd name="adj1" fmla="val 997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406464" y="45756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FB2491-E9C0-49C8-8E35-035059EF112E}"/>
              </a:ext>
            </a:extLst>
          </p:cNvPr>
          <p:cNvSpPr txBox="1"/>
          <p:nvPr/>
        </p:nvSpPr>
        <p:spPr>
          <a:xfrm>
            <a:off x="8132616" y="5083443"/>
            <a:ext cx="22098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Benchmark report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kern="1200" dirty="0"/>
              <a:t>Code cleanup and freeze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222B71-284E-45B2-8C37-C086654E547F}"/>
              </a:ext>
            </a:extLst>
          </p:cNvPr>
          <p:cNvSpPr txBox="1"/>
          <p:nvPr/>
        </p:nvSpPr>
        <p:spPr>
          <a:xfrm>
            <a:off x="5933209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pic>
        <p:nvPicPr>
          <p:cNvPr id="9" name="图形 8" descr="日历">
            <a:extLst>
              <a:ext uri="{FF2B5EF4-FFF2-40B4-BE49-F238E27FC236}">
                <a16:creationId xmlns:a16="http://schemas.microsoft.com/office/drawing/2014/main" id="{3A55F144-D696-4B19-9185-D951FBC0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388" y="911782"/>
            <a:ext cx="648000" cy="64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324E6E-3A5A-4B20-8F79-BF47B7C9F8A8}"/>
              </a:ext>
            </a:extLst>
          </p:cNvPr>
          <p:cNvSpPr txBox="1"/>
          <p:nvPr/>
        </p:nvSpPr>
        <p:spPr>
          <a:xfrm>
            <a:off x="1510388" y="102830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Plan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32688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630</TotalTime>
  <Words>223</Words>
  <Application>Microsoft Office PowerPoint</Application>
  <PresentationFormat>宽屏</PresentationFormat>
  <Paragraphs>76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尹 姗姗</cp:lastModifiedBy>
  <cp:revision>664</cp:revision>
  <dcterms:created xsi:type="dcterms:W3CDTF">2016-11-01T13:01:37Z</dcterms:created>
  <dcterms:modified xsi:type="dcterms:W3CDTF">2020-11-18T11:13:23Z</dcterms:modified>
  <cp:category>DCAITI</cp:category>
</cp:coreProperties>
</file>