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36" r:id="rId3"/>
    <p:sldId id="337" r:id="rId4"/>
    <p:sldId id="338" r:id="rId5"/>
    <p:sldId id="342" r:id="rId6"/>
    <p:sldId id="32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37"/>
            <p14:sldId id="338"/>
            <p14:sldId id="34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3997" autoAdjust="0"/>
  </p:normalViewPr>
  <p:slideViewPr>
    <p:cSldViewPr>
      <p:cViewPr varScale="1">
        <p:scale>
          <a:sx n="92" d="100"/>
          <a:sy n="92" d="100"/>
        </p:scale>
        <p:origin x="1614" y="72"/>
      </p:cViewPr>
      <p:guideLst>
        <p:guide orient="horz" pos="624"/>
        <p:guide pos="5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E7E6-C086-43E3-AE73-43FB21E2BD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0673-BE5B-45F0-BB6C-AA9F2EFFE832}">
      <dgm:prSet phldrT="[文本]" custT="1"/>
      <dgm:spPr/>
      <dgm:t>
        <a:bodyPr/>
        <a:lstStyle/>
        <a:p>
          <a:r>
            <a:rPr lang="en-US" altLang="zh-CN" sz="2800" dirty="0"/>
            <a:t>Task and Goal</a:t>
          </a:r>
          <a:endParaRPr lang="zh-CN" altLang="en-US" sz="2800" dirty="0"/>
        </a:p>
      </dgm:t>
    </dgm:pt>
    <dgm:pt modelId="{997528EC-B874-45F4-9C57-91A39D7146A8}" type="par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7744ACDA-EAC5-4C3A-8920-AA920252C17E}" type="sib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43460D91-4275-4D41-8E53-3C308530E7EB}">
      <dgm:prSet phldrT="[文本]" custT="1"/>
      <dgm:spPr/>
      <dgm:t>
        <a:bodyPr/>
        <a:lstStyle/>
        <a:p>
          <a:r>
            <a:rPr lang="en-US" altLang="zh-CN" sz="2800" dirty="0"/>
            <a:t>Approach</a:t>
          </a:r>
          <a:endParaRPr lang="zh-CN" altLang="en-US" sz="2800" dirty="0"/>
        </a:p>
      </dgm:t>
    </dgm:pt>
    <dgm:pt modelId="{4FEE0A3F-492F-4FCB-BADD-5F0F565E740E}" type="par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527709C2-3DDA-4113-B21C-B7EF72DA0DC5}" type="sib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20BCAC87-C362-4751-B082-3264C23EF4D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7DB34E-C668-4548-BDAE-1C4E2473CD03}" type="par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E55EB455-6DD5-45CD-A726-16F59595576C}" type="sib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06E2F77F-0070-4119-B69C-0470D377C44F}">
      <dgm:prSet phldrT="[文本]" custT="1"/>
      <dgm:spPr/>
      <dgm:t>
        <a:bodyPr/>
        <a:lstStyle/>
        <a:p>
          <a:r>
            <a:rPr lang="en-US" altLang="zh-CN" sz="2800" dirty="0"/>
            <a:t>Plan</a:t>
          </a:r>
          <a:endParaRPr lang="zh-CN" altLang="en-US" sz="2800" dirty="0"/>
        </a:p>
      </dgm:t>
    </dgm:pt>
    <dgm:pt modelId="{8A4889EE-10FE-4EA9-ADE0-0C0CB32E33CC}" type="par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D2C2E8A6-5332-4318-A00D-0675775CE062}" type="sib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3C97B2F6-0366-43B8-B65E-2B9953DE329D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591E45A-C000-439A-82C7-CFDFBFF0E28E}" type="sib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730378F0-D219-4AA6-BBC4-5FADC1C7BB0A}" type="par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81A191E9-FDE3-473F-A2A2-3CE83432979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61636E5-3E19-49BB-8C9B-0506A659EA2D}" type="sib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DB3893B3-D4F1-46DD-B9FD-7CCB63A0F7D2}" type="par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52D85E67-9EE4-4247-B8F0-A54819166663}" type="pres">
      <dgm:prSet presAssocID="{A0DEE7E6-C086-43E3-AE73-43FB21E2BD94}" presName="linearFlow" presStyleCnt="0">
        <dgm:presLayoutVars>
          <dgm:dir/>
          <dgm:animLvl val="lvl"/>
          <dgm:resizeHandles val="exact"/>
        </dgm:presLayoutVars>
      </dgm:prSet>
      <dgm:spPr/>
    </dgm:pt>
    <dgm:pt modelId="{73E3A0C8-B9FB-4F72-9796-E6391A6AEFC7}" type="pres">
      <dgm:prSet presAssocID="{81A191E9-FDE3-473F-A2A2-3CE834329792}" presName="composite" presStyleCnt="0"/>
      <dgm:spPr/>
    </dgm:pt>
    <dgm:pt modelId="{9AABF9B7-C669-4A20-8987-1E77FB4C2CCE}" type="pres">
      <dgm:prSet presAssocID="{81A191E9-FDE3-473F-A2A2-3CE83432979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B0904-BB73-4AF8-8D52-2F69B8E82366}" type="pres">
      <dgm:prSet presAssocID="{81A191E9-FDE3-473F-A2A2-3CE834329792}" presName="descendantText" presStyleLbl="alignAcc1" presStyleIdx="0" presStyleCnt="3">
        <dgm:presLayoutVars>
          <dgm:bulletEnabled val="1"/>
        </dgm:presLayoutVars>
      </dgm:prSet>
      <dgm:spPr/>
    </dgm:pt>
    <dgm:pt modelId="{F7FAF998-1B94-460E-A65F-4DAB729BBBEA}" type="pres">
      <dgm:prSet presAssocID="{A61636E5-3E19-49BB-8C9B-0506A659EA2D}" presName="sp" presStyleCnt="0"/>
      <dgm:spPr/>
    </dgm:pt>
    <dgm:pt modelId="{0FE6B92C-097C-47FE-8834-9FB740C51456}" type="pres">
      <dgm:prSet presAssocID="{3C97B2F6-0366-43B8-B65E-2B9953DE329D}" presName="composite" presStyleCnt="0"/>
      <dgm:spPr/>
    </dgm:pt>
    <dgm:pt modelId="{36FD0A2F-648B-49D5-B5A4-E476B5CFA247}" type="pres">
      <dgm:prSet presAssocID="{3C97B2F6-0366-43B8-B65E-2B9953DE3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30C306-AB56-40A7-9AE9-6D6E2B2A35C9}" type="pres">
      <dgm:prSet presAssocID="{3C97B2F6-0366-43B8-B65E-2B9953DE329D}" presName="descendantText" presStyleLbl="alignAcc1" presStyleIdx="1" presStyleCnt="3">
        <dgm:presLayoutVars>
          <dgm:bulletEnabled val="1"/>
        </dgm:presLayoutVars>
      </dgm:prSet>
      <dgm:spPr/>
    </dgm:pt>
    <dgm:pt modelId="{15BAF102-5C43-4744-8B47-D00057B3E988}" type="pres">
      <dgm:prSet presAssocID="{C591E45A-C000-439A-82C7-CFDFBFF0E28E}" presName="sp" presStyleCnt="0"/>
      <dgm:spPr/>
    </dgm:pt>
    <dgm:pt modelId="{E552928A-6103-4DCE-B17F-AB50DBD4E548}" type="pres">
      <dgm:prSet presAssocID="{20BCAC87-C362-4751-B082-3264C23EF4DA}" presName="composite" presStyleCnt="0"/>
      <dgm:spPr/>
    </dgm:pt>
    <dgm:pt modelId="{E7774348-B3C8-4403-B3A1-6B1E2DE549F0}" type="pres">
      <dgm:prSet presAssocID="{20BCAC87-C362-4751-B082-3264C23EF4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84A687-F7A1-4329-AA66-DBDFBA2AEE80}" type="pres">
      <dgm:prSet presAssocID="{20BCAC87-C362-4751-B082-3264C23EF4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08CB0D-2475-4930-957D-314FDE58833D}" type="presOf" srcId="{A0DEE7E6-C086-43E3-AE73-43FB21E2BD94}" destId="{52D85E67-9EE4-4247-B8F0-A54819166663}" srcOrd="0" destOrd="0" presId="urn:microsoft.com/office/officeart/2005/8/layout/chevron2"/>
    <dgm:cxn modelId="{92D0EB3E-E72F-43C8-9CC8-0FD24BA2769D}" srcId="{A0DEE7E6-C086-43E3-AE73-43FB21E2BD94}" destId="{81A191E9-FDE3-473F-A2A2-3CE834329792}" srcOrd="0" destOrd="0" parTransId="{DB3893B3-D4F1-46DD-B9FD-7CCB63A0F7D2}" sibTransId="{A61636E5-3E19-49BB-8C9B-0506A659EA2D}"/>
    <dgm:cxn modelId="{8DC4935C-2E5E-4656-9B09-BCF6CD024668}" srcId="{20BCAC87-C362-4751-B082-3264C23EF4DA}" destId="{06E2F77F-0070-4119-B69C-0470D377C44F}" srcOrd="0" destOrd="0" parTransId="{8A4889EE-10FE-4EA9-ADE0-0C0CB32E33CC}" sibTransId="{D2C2E8A6-5332-4318-A00D-0675775CE062}"/>
    <dgm:cxn modelId="{6583AE5F-2756-4264-9D46-D49EE72488FB}" srcId="{81A191E9-FDE3-473F-A2A2-3CE834329792}" destId="{93A30673-BE5B-45F0-BB6C-AA9F2EFFE832}" srcOrd="0" destOrd="0" parTransId="{997528EC-B874-45F4-9C57-91A39D7146A8}" sibTransId="{7744ACDA-EAC5-4C3A-8920-AA920252C17E}"/>
    <dgm:cxn modelId="{D7270349-DC21-4660-AE1F-773814D21214}" type="presOf" srcId="{06E2F77F-0070-4119-B69C-0470D377C44F}" destId="{8384A687-F7A1-4329-AA66-DBDFBA2AEE80}" srcOrd="0" destOrd="0" presId="urn:microsoft.com/office/officeart/2005/8/layout/chevron2"/>
    <dgm:cxn modelId="{701D049F-961B-4BB5-9BF7-2500934F2C63}" type="presOf" srcId="{93A30673-BE5B-45F0-BB6C-AA9F2EFFE832}" destId="{A32B0904-BB73-4AF8-8D52-2F69B8E82366}" srcOrd="0" destOrd="0" presId="urn:microsoft.com/office/officeart/2005/8/layout/chevron2"/>
    <dgm:cxn modelId="{B052FDA1-D5E5-409A-99C5-8E53C052ABE9}" srcId="{A0DEE7E6-C086-43E3-AE73-43FB21E2BD94}" destId="{3C97B2F6-0366-43B8-B65E-2B9953DE329D}" srcOrd="1" destOrd="0" parTransId="{730378F0-D219-4AA6-BBC4-5FADC1C7BB0A}" sibTransId="{C591E45A-C000-439A-82C7-CFDFBFF0E28E}"/>
    <dgm:cxn modelId="{39063AA2-0520-41FA-A176-CAD6B9DF5F42}" type="presOf" srcId="{20BCAC87-C362-4751-B082-3264C23EF4DA}" destId="{E7774348-B3C8-4403-B3A1-6B1E2DE549F0}" srcOrd="0" destOrd="0" presId="urn:microsoft.com/office/officeart/2005/8/layout/chevron2"/>
    <dgm:cxn modelId="{368449A6-AF44-4866-AB07-1F7F68C1736A}" type="presOf" srcId="{3C97B2F6-0366-43B8-B65E-2B9953DE329D}" destId="{36FD0A2F-648B-49D5-B5A4-E476B5CFA247}" srcOrd="0" destOrd="0" presId="urn:microsoft.com/office/officeart/2005/8/layout/chevron2"/>
    <dgm:cxn modelId="{94BFFAAA-61EB-4AF1-BB80-C250F1409777}" type="presOf" srcId="{81A191E9-FDE3-473F-A2A2-3CE834329792}" destId="{9AABF9B7-C669-4A20-8987-1E77FB4C2CCE}" srcOrd="0" destOrd="0" presId="urn:microsoft.com/office/officeart/2005/8/layout/chevron2"/>
    <dgm:cxn modelId="{44CF72BE-BA58-4602-A683-A6AC7D6305AA}" srcId="{3C97B2F6-0366-43B8-B65E-2B9953DE329D}" destId="{43460D91-4275-4D41-8E53-3C308530E7EB}" srcOrd="0" destOrd="0" parTransId="{4FEE0A3F-492F-4FCB-BADD-5F0F565E740E}" sibTransId="{527709C2-3DDA-4113-B21C-B7EF72DA0DC5}"/>
    <dgm:cxn modelId="{977C4CD5-F629-423B-BE7C-FC2B58996089}" type="presOf" srcId="{43460D91-4275-4D41-8E53-3C308530E7EB}" destId="{6530C306-AB56-40A7-9AE9-6D6E2B2A35C9}" srcOrd="0" destOrd="0" presId="urn:microsoft.com/office/officeart/2005/8/layout/chevron2"/>
    <dgm:cxn modelId="{7429ECF3-F5CE-4F1D-A0D5-2AA872AC0BA9}" srcId="{A0DEE7E6-C086-43E3-AE73-43FB21E2BD94}" destId="{20BCAC87-C362-4751-B082-3264C23EF4DA}" srcOrd="2" destOrd="0" parTransId="{CE7DB34E-C668-4548-BDAE-1C4E2473CD03}" sibTransId="{E55EB455-6DD5-45CD-A726-16F59595576C}"/>
    <dgm:cxn modelId="{B8CB2E85-1C3D-4CD3-BC16-70C3F7E0EEBE}" type="presParOf" srcId="{52D85E67-9EE4-4247-B8F0-A54819166663}" destId="{73E3A0C8-B9FB-4F72-9796-E6391A6AEFC7}" srcOrd="0" destOrd="0" presId="urn:microsoft.com/office/officeart/2005/8/layout/chevron2"/>
    <dgm:cxn modelId="{B066169F-A6F3-4328-B06E-CEA83FAFB495}" type="presParOf" srcId="{73E3A0C8-B9FB-4F72-9796-E6391A6AEFC7}" destId="{9AABF9B7-C669-4A20-8987-1E77FB4C2CCE}" srcOrd="0" destOrd="0" presId="urn:microsoft.com/office/officeart/2005/8/layout/chevron2"/>
    <dgm:cxn modelId="{407925F9-E94B-4F42-B2DC-917E83CFC5C7}" type="presParOf" srcId="{73E3A0C8-B9FB-4F72-9796-E6391A6AEFC7}" destId="{A32B0904-BB73-4AF8-8D52-2F69B8E82366}" srcOrd="1" destOrd="0" presId="urn:microsoft.com/office/officeart/2005/8/layout/chevron2"/>
    <dgm:cxn modelId="{AFB0B316-949E-4C27-AAFC-C6C68533181A}" type="presParOf" srcId="{52D85E67-9EE4-4247-B8F0-A54819166663}" destId="{F7FAF998-1B94-460E-A65F-4DAB729BBBEA}" srcOrd="1" destOrd="0" presId="urn:microsoft.com/office/officeart/2005/8/layout/chevron2"/>
    <dgm:cxn modelId="{7ADF2072-1DE5-42D0-98EC-AF4A223FD52B}" type="presParOf" srcId="{52D85E67-9EE4-4247-B8F0-A54819166663}" destId="{0FE6B92C-097C-47FE-8834-9FB740C51456}" srcOrd="2" destOrd="0" presId="urn:microsoft.com/office/officeart/2005/8/layout/chevron2"/>
    <dgm:cxn modelId="{40FD8B77-CCC0-44B5-A804-BED7B9536247}" type="presParOf" srcId="{0FE6B92C-097C-47FE-8834-9FB740C51456}" destId="{36FD0A2F-648B-49D5-B5A4-E476B5CFA247}" srcOrd="0" destOrd="0" presId="urn:microsoft.com/office/officeart/2005/8/layout/chevron2"/>
    <dgm:cxn modelId="{0D8AB932-9717-4D42-B0E1-8199168F774C}" type="presParOf" srcId="{0FE6B92C-097C-47FE-8834-9FB740C51456}" destId="{6530C306-AB56-40A7-9AE9-6D6E2B2A35C9}" srcOrd="1" destOrd="0" presId="urn:microsoft.com/office/officeart/2005/8/layout/chevron2"/>
    <dgm:cxn modelId="{3C40216C-699E-4839-93C8-837E9C5D3003}" type="presParOf" srcId="{52D85E67-9EE4-4247-B8F0-A54819166663}" destId="{15BAF102-5C43-4744-8B47-D00057B3E988}" srcOrd="3" destOrd="0" presId="urn:microsoft.com/office/officeart/2005/8/layout/chevron2"/>
    <dgm:cxn modelId="{BC369F4E-59DC-4C8C-A67E-7A67E0443F33}" type="presParOf" srcId="{52D85E67-9EE4-4247-B8F0-A54819166663}" destId="{E552928A-6103-4DCE-B17F-AB50DBD4E548}" srcOrd="4" destOrd="0" presId="urn:microsoft.com/office/officeart/2005/8/layout/chevron2"/>
    <dgm:cxn modelId="{E4A25DA5-C1B6-4A2E-B259-04D182158BD7}" type="presParOf" srcId="{E552928A-6103-4DCE-B17F-AB50DBD4E548}" destId="{E7774348-B3C8-4403-B3A1-6B1E2DE549F0}" srcOrd="0" destOrd="0" presId="urn:microsoft.com/office/officeart/2005/8/layout/chevron2"/>
    <dgm:cxn modelId="{2EF3C9B8-695F-44F7-9039-1E236C6586ED}" type="presParOf" srcId="{E552928A-6103-4DCE-B17F-AB50DBD4E548}" destId="{8384A687-F7A1-4329-AA66-DBDFBA2AEE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9B7-C669-4A20-8987-1E77FB4C2CCE}">
      <dsp:nvSpPr>
        <dsp:cNvPr id="0" name=""/>
        <dsp:cNvSpPr/>
      </dsp:nvSpPr>
      <dsp:spPr>
        <a:xfrm rot="5400000">
          <a:off x="-202404" y="20380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473682"/>
        <a:ext cx="944553" cy="404808"/>
      </dsp:txXfrm>
    </dsp:sp>
    <dsp:sp modelId="{A32B0904-BB73-4AF8-8D52-2F69B8E82366}">
      <dsp:nvSpPr>
        <dsp:cNvPr id="0" name=""/>
        <dsp:cNvSpPr/>
      </dsp:nvSpPr>
      <dsp:spPr>
        <a:xfrm rot="5400000">
          <a:off x="2891234" y="-194527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Task and Goal</a:t>
          </a:r>
          <a:endParaRPr lang="zh-CN" altLang="en-US" sz="2800" kern="1200" dirty="0"/>
        </a:p>
      </dsp:txBody>
      <dsp:txXfrm rot="-5400000">
        <a:off x="944553" y="44222"/>
        <a:ext cx="4727630" cy="791452"/>
      </dsp:txXfrm>
    </dsp:sp>
    <dsp:sp modelId="{36FD0A2F-648B-49D5-B5A4-E476B5CFA247}">
      <dsp:nvSpPr>
        <dsp:cNvPr id="0" name=""/>
        <dsp:cNvSpPr/>
      </dsp:nvSpPr>
      <dsp:spPr>
        <a:xfrm rot="5400000">
          <a:off x="-202404" y="135542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1625302"/>
        <a:ext cx="944553" cy="404808"/>
      </dsp:txXfrm>
    </dsp:sp>
    <dsp:sp modelId="{6530C306-AB56-40A7-9AE9-6D6E2B2A35C9}">
      <dsp:nvSpPr>
        <dsp:cNvPr id="0" name=""/>
        <dsp:cNvSpPr/>
      </dsp:nvSpPr>
      <dsp:spPr>
        <a:xfrm rot="5400000">
          <a:off x="2891234" y="-79365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Approach</a:t>
          </a:r>
          <a:endParaRPr lang="zh-CN" altLang="en-US" sz="2800" kern="1200" dirty="0"/>
        </a:p>
      </dsp:txBody>
      <dsp:txXfrm rot="-5400000">
        <a:off x="944553" y="1195842"/>
        <a:ext cx="4727630" cy="791452"/>
      </dsp:txXfrm>
    </dsp:sp>
    <dsp:sp modelId="{E7774348-B3C8-4403-B3A1-6B1E2DE549F0}">
      <dsp:nvSpPr>
        <dsp:cNvPr id="0" name=""/>
        <dsp:cNvSpPr/>
      </dsp:nvSpPr>
      <dsp:spPr>
        <a:xfrm rot="5400000">
          <a:off x="-202404" y="2507050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2776923"/>
        <a:ext cx="944553" cy="404808"/>
      </dsp:txXfrm>
    </dsp:sp>
    <dsp:sp modelId="{8384A687-F7A1-4329-AA66-DBDFBA2AEE80}">
      <dsp:nvSpPr>
        <dsp:cNvPr id="0" name=""/>
        <dsp:cNvSpPr/>
      </dsp:nvSpPr>
      <dsp:spPr>
        <a:xfrm rot="5400000">
          <a:off x="2891234" y="357964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Plan</a:t>
          </a:r>
          <a:endParaRPr lang="zh-CN" altLang="en-US" sz="2800" kern="1200" dirty="0"/>
        </a:p>
      </dsp:txBody>
      <dsp:txXfrm rot="-5400000">
        <a:off x="944553" y="2347461"/>
        <a:ext cx="4727630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17.11.2020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6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0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de-DE" dirty="0"/>
              <a:t>DCAITI-Projekt: Anonymization of dashcam recordings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200" dirty="0"/>
              <a:t>Name:  Rui Li &lt;rui.li@campus.tu-berlin.de&gt;  </a:t>
            </a:r>
          </a:p>
          <a:p>
            <a:r>
              <a:rPr lang="en-US" sz="2200" dirty="0"/>
              <a:t>            Shanshan Yin &lt;shanshan.yin@</a:t>
            </a:r>
            <a:r>
              <a:rPr lang="en-US" altLang="zh-CN" sz="2200" dirty="0"/>
              <a:t>campus.tu-berlin.de&gt;</a:t>
            </a:r>
            <a:endParaRPr lang="en-US" sz="2200" dirty="0"/>
          </a:p>
          <a:p>
            <a:br>
              <a:rPr lang="en-US" dirty="0"/>
            </a:br>
            <a:endParaRPr lang="en-US" dirty="0"/>
          </a:p>
          <a:p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de-DE" kern="0" dirty="0"/>
              <a:t>Betreuer: </a:t>
            </a:r>
            <a:r>
              <a:rPr lang="en-US" altLang="zh-CN" kern="0" dirty="0" err="1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skander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Tschinibaew</a:t>
            </a:r>
            <a:r>
              <a:rPr lang="de-DE" kern="0" dirty="0"/>
              <a:t> </a:t>
            </a:r>
            <a:endParaRPr lang="de-DE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914400" y="838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Agenda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990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052CC77-2722-4D4B-8A66-F8271C4D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272199"/>
              </p:ext>
            </p:extLst>
          </p:nvPr>
        </p:nvGraphicFramePr>
        <p:xfrm>
          <a:off x="987136" y="1708666"/>
          <a:ext cx="5715000" cy="36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图形 11" descr="清单">
            <a:extLst>
              <a:ext uri="{FF2B5EF4-FFF2-40B4-BE49-F238E27FC236}">
                <a16:creationId xmlns:a16="http://schemas.microsoft.com/office/drawing/2014/main" id="{1B0FECB1-413C-4945-A92B-F50FB3BC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0" y="914400"/>
            <a:ext cx="634930" cy="64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2B0F6-D12F-4223-944F-7CA897876F24}"/>
              </a:ext>
            </a:extLst>
          </p:cNvPr>
          <p:cNvSpPr txBox="1"/>
          <p:nvPr/>
        </p:nvSpPr>
        <p:spPr>
          <a:xfrm>
            <a:off x="1440873" y="97601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B69D6-BB57-4F45-95B4-B342B11594EE}"/>
              </a:ext>
            </a:extLst>
          </p:cNvPr>
          <p:cNvSpPr txBox="1"/>
          <p:nvPr/>
        </p:nvSpPr>
        <p:spPr>
          <a:xfrm>
            <a:off x="990600" y="1540688"/>
            <a:ext cx="6099462" cy="171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Research of algorithms for object detection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Implementation and accuracy contrast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Integration on mobile and benchmarking run</a:t>
            </a:r>
            <a:r>
              <a:rPr lang="en-US" altLang="zh-CN" dirty="0"/>
              <a:t>ning time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800" kern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F6B2E-650F-4ADB-A23B-C2F6A46078ED}"/>
              </a:ext>
            </a:extLst>
          </p:cNvPr>
          <p:cNvSpPr txBox="1"/>
          <p:nvPr/>
        </p:nvSpPr>
        <p:spPr>
          <a:xfrm>
            <a:off x="9677400" y="33901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Human face License plate</a:t>
            </a:r>
            <a:endParaRPr lang="zh-CN" altLang="en-US" sz="1600" dirty="0"/>
          </a:p>
        </p:txBody>
      </p:sp>
      <p:pic>
        <p:nvPicPr>
          <p:cNvPr id="28" name="图形 27" descr="靶心">
            <a:extLst>
              <a:ext uri="{FF2B5EF4-FFF2-40B4-BE49-F238E27FC236}">
                <a16:creationId xmlns:a16="http://schemas.microsoft.com/office/drawing/2014/main" id="{488094E0-B101-4BCF-A5B6-BEE9D0F08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" y="3434453"/>
            <a:ext cx="591255" cy="64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43A92B-426E-4863-A177-32CE97DDB5E7}"/>
              </a:ext>
            </a:extLst>
          </p:cNvPr>
          <p:cNvSpPr txBox="1"/>
          <p:nvPr/>
        </p:nvSpPr>
        <p:spPr>
          <a:xfrm>
            <a:off x="1447800" y="35249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42BDD7-4BEC-4CCC-AF10-8999375E511B}"/>
              </a:ext>
            </a:extLst>
          </p:cNvPr>
          <p:cNvSpPr txBox="1"/>
          <p:nvPr/>
        </p:nvSpPr>
        <p:spPr>
          <a:xfrm>
            <a:off x="990600" y="4198824"/>
            <a:ext cx="7404066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The method to anonymize with high accuracy and short runtime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Test on a Android device</a:t>
            </a:r>
          </a:p>
        </p:txBody>
      </p:sp>
      <p:pic>
        <p:nvPicPr>
          <p:cNvPr id="102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A659054F-C426-4744-87E2-68EB30590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0748" y="15097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3A156852-D224-49D1-BAF1-C323EA89D5BD}"/>
              </a:ext>
            </a:extLst>
          </p:cNvPr>
          <p:cNvSpPr/>
          <p:nvPr/>
        </p:nvSpPr>
        <p:spPr bwMode="auto">
          <a:xfrm>
            <a:off x="9059705" y="3462826"/>
            <a:ext cx="457200" cy="43742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3828E461-4F73-4650-B141-2E950FBD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48" y="3926817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3ABDB39-573E-48BF-9C00-75D32ECCCE34}"/>
              </a:ext>
            </a:extLst>
          </p:cNvPr>
          <p:cNvSpPr/>
          <p:nvPr/>
        </p:nvSpPr>
        <p:spPr bwMode="auto">
          <a:xfrm>
            <a:off x="9372600" y="4981388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FAD02-A6CA-4F39-B8E6-DEA0843ED3B9}"/>
              </a:ext>
            </a:extLst>
          </p:cNvPr>
          <p:cNvSpPr/>
          <p:nvPr/>
        </p:nvSpPr>
        <p:spPr bwMode="auto">
          <a:xfrm>
            <a:off x="11049000" y="3985810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4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8" y="1512256"/>
            <a:ext cx="2400300" cy="1409267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8744" y="2224816"/>
            <a:ext cx="914400" cy="2135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56825D-52D8-4CEC-B82E-288CEC1DD967}"/>
              </a:ext>
            </a:extLst>
          </p:cNvPr>
          <p:cNvCxnSpPr>
            <a:cxnSpLocks/>
          </p:cNvCxnSpPr>
          <p:nvPr/>
        </p:nvCxnSpPr>
        <p:spPr bwMode="auto">
          <a:xfrm>
            <a:off x="7743392" y="21336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37C30-59F0-45C7-9AFB-7DE7E6E887EE}"/>
              </a:ext>
            </a:extLst>
          </p:cNvPr>
          <p:cNvSpPr txBox="1"/>
          <p:nvPr/>
        </p:nvSpPr>
        <p:spPr>
          <a:xfrm>
            <a:off x="5283991" y="2952696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YOLO, R-CNN, etc.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CD0338-A1C9-4CC9-9F37-2FC6E4376EB0}"/>
              </a:ext>
            </a:extLst>
          </p:cNvPr>
          <p:cNvCxnSpPr>
            <a:cxnSpLocks/>
          </p:cNvCxnSpPr>
          <p:nvPr/>
        </p:nvCxnSpPr>
        <p:spPr bwMode="auto">
          <a:xfrm>
            <a:off x="3798744" y="48768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4876800"/>
            <a:ext cx="914400" cy="284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5263103" y="5105778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 algorithms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5739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BAE77-3691-4E97-976A-BD583ACBC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-1297" r="6151" b="31574"/>
          <a:stretch/>
        </p:blipFill>
        <p:spPr>
          <a:xfrm>
            <a:off x="310496" y="1892385"/>
            <a:ext cx="11611340" cy="2691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E88A60-0A6F-4E53-974D-4AA8CF022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90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A6269E3-A5A0-476B-9A30-C61834B973B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247900" y="3238502"/>
            <a:ext cx="2209798" cy="1219199"/>
          </a:xfrm>
          <a:prstGeom prst="bentConnector3">
            <a:avLst>
              <a:gd name="adj1" fmla="val -314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7DEC84-9D30-41D5-A513-75514993EB94}"/>
              </a:ext>
            </a:extLst>
          </p:cNvPr>
          <p:cNvSpPr txBox="1"/>
          <p:nvPr/>
        </p:nvSpPr>
        <p:spPr>
          <a:xfrm>
            <a:off x="2680636" y="45836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1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A5EBEE1-6AEA-4602-9C76-DFADC5F2224A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186054" y="3567547"/>
            <a:ext cx="1551800" cy="1274709"/>
          </a:xfrm>
          <a:prstGeom prst="bentConnector3">
            <a:avLst>
              <a:gd name="adj1" fmla="val 1119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4E6D002-F8D1-4890-A4F1-597869FC911F}"/>
              </a:ext>
            </a:extLst>
          </p:cNvPr>
          <p:cNvSpPr txBox="1"/>
          <p:nvPr/>
        </p:nvSpPr>
        <p:spPr>
          <a:xfrm>
            <a:off x="6258791" y="4597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2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58990F8-EE4C-40E1-A7DF-A69E79A6A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8200" y="3867570"/>
            <a:ext cx="1337182" cy="1085431"/>
          </a:xfrm>
          <a:prstGeom prst="bentConnector3">
            <a:avLst>
              <a:gd name="adj1" fmla="val 9973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63538-7D2C-4DCD-8A60-C698FC45C1B4}"/>
              </a:ext>
            </a:extLst>
          </p:cNvPr>
          <p:cNvSpPr txBox="1"/>
          <p:nvPr/>
        </p:nvSpPr>
        <p:spPr>
          <a:xfrm>
            <a:off x="8406464" y="457564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FB2491-E9C0-49C8-8E35-035059EF112E}"/>
              </a:ext>
            </a:extLst>
          </p:cNvPr>
          <p:cNvSpPr txBox="1"/>
          <p:nvPr/>
        </p:nvSpPr>
        <p:spPr>
          <a:xfrm>
            <a:off x="8132616" y="5083443"/>
            <a:ext cx="22098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Benchmark report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kern="1200" dirty="0"/>
              <a:t>Code cleanup and freeze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D7AAA1-FAED-4C00-8895-EC28EB3445AC}"/>
              </a:ext>
            </a:extLst>
          </p:cNvPr>
          <p:cNvSpPr txBox="1"/>
          <p:nvPr/>
        </p:nvSpPr>
        <p:spPr>
          <a:xfrm>
            <a:off x="2362200" y="5083443"/>
            <a:ext cx="2348564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Successful detection of the human face and license plate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Implement 2 feasible approaches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222B71-284E-45B2-8C37-C086654E547F}"/>
              </a:ext>
            </a:extLst>
          </p:cNvPr>
          <p:cNvSpPr txBox="1"/>
          <p:nvPr/>
        </p:nvSpPr>
        <p:spPr>
          <a:xfrm>
            <a:off x="5933209" y="5083443"/>
            <a:ext cx="206779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Executable application in mobile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kern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pic>
        <p:nvPicPr>
          <p:cNvPr id="9" name="图形 8" descr="日历">
            <a:extLst>
              <a:ext uri="{FF2B5EF4-FFF2-40B4-BE49-F238E27FC236}">
                <a16:creationId xmlns:a16="http://schemas.microsoft.com/office/drawing/2014/main" id="{E18D4079-136E-484E-B8A0-B6951F244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797" y="933001"/>
            <a:ext cx="674382" cy="6743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AE25130-F925-42AF-9C72-79E8A488631A}"/>
              </a:ext>
            </a:extLst>
          </p:cNvPr>
          <p:cNvSpPr txBox="1"/>
          <p:nvPr/>
        </p:nvSpPr>
        <p:spPr>
          <a:xfrm>
            <a:off x="1494179" y="103379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Plan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32688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de-DE" sz="2400" dirty="0"/>
              <a:t>Thanks for your attention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463865-8FD5-49BC-8ED7-D8B0204C7E2D}"/>
              </a:ext>
            </a:extLst>
          </p:cNvPr>
          <p:cNvSpPr txBox="1">
            <a:spLocks/>
          </p:cNvSpPr>
          <p:nvPr/>
        </p:nvSpPr>
        <p:spPr>
          <a:xfrm>
            <a:off x="990600" y="53340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r>
              <a:rPr lang="en-US" kern="0" dirty="0"/>
              <a:t> </a:t>
            </a:r>
          </a:p>
          <a:p>
            <a:r>
              <a:rPr lang="en-US" sz="2200" kern="0" dirty="0"/>
              <a:t>Rui Li &lt;rui.li@campus.tu-berlin.de&gt;  </a:t>
            </a:r>
          </a:p>
          <a:p>
            <a:r>
              <a:rPr lang="en-US" sz="2200" kern="0" dirty="0"/>
              <a:t>Shanshan Yin &lt;shanshan.yin@</a:t>
            </a:r>
            <a:r>
              <a:rPr lang="en-US" altLang="zh-CN" sz="2200" kern="0" dirty="0"/>
              <a:t>campus.tu-berlin.de&gt;</a:t>
            </a:r>
            <a:endParaRPr lang="en-US" sz="2200" kern="0" dirty="0"/>
          </a:p>
          <a:p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DCAITI 2016</Template>
  <TotalTime>461</TotalTime>
  <Words>209</Words>
  <Application>Microsoft Office PowerPoint</Application>
  <PresentationFormat>宽屏</PresentationFormat>
  <Paragraphs>67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Arial</vt:lpstr>
      <vt:lpstr>Calibri</vt:lpstr>
      <vt:lpstr>Times New Roman</vt:lpstr>
      <vt:lpstr>Wingdings</vt:lpstr>
      <vt:lpstr>DCAITI 2016</vt:lpstr>
      <vt:lpstr>DCAITI-Projekt: Anonymization of dashcam recordings 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Thanks for your attention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</dc:title>
  <dc:creator>Daniel Becker</dc:creator>
  <cp:lastModifiedBy>李 睿</cp:lastModifiedBy>
  <cp:revision>660</cp:revision>
  <dcterms:created xsi:type="dcterms:W3CDTF">2016-11-01T13:01:37Z</dcterms:created>
  <dcterms:modified xsi:type="dcterms:W3CDTF">2020-11-17T20:55:21Z</dcterms:modified>
  <cp:category>DCAITI</cp:category>
</cp:coreProperties>
</file>