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36" r:id="rId3"/>
    <p:sldId id="337" r:id="rId4"/>
    <p:sldId id="338" r:id="rId5"/>
    <p:sldId id="343" r:id="rId6"/>
    <p:sldId id="342" r:id="rId7"/>
    <p:sldId id="32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8E172880-5005-4C50-8367-FF3E53A98940}">
          <p14:sldIdLst>
            <p14:sldId id="256"/>
            <p14:sldId id="336"/>
            <p14:sldId id="337"/>
            <p14:sldId id="338"/>
            <p14:sldId id="343"/>
            <p14:sldId id="342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2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Becker" initials="dbe" lastIdx="1" clrIdx="0"/>
  <p:cmAuthor id="2" name="Ilja Radusch" initials="IR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83997" autoAdjust="0"/>
  </p:normalViewPr>
  <p:slideViewPr>
    <p:cSldViewPr>
      <p:cViewPr varScale="1">
        <p:scale>
          <a:sx n="72" d="100"/>
          <a:sy n="72" d="100"/>
        </p:scale>
        <p:origin x="1411" y="58"/>
      </p:cViewPr>
      <p:guideLst>
        <p:guide orient="horz" pos="624"/>
        <p:guide pos="57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DEE7E6-C086-43E3-AE73-43FB21E2BD9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A30673-BE5B-45F0-BB6C-AA9F2EFFE832}">
      <dgm:prSet phldrT="[文本]" custT="1"/>
      <dgm:spPr/>
      <dgm:t>
        <a:bodyPr/>
        <a:lstStyle/>
        <a:p>
          <a:r>
            <a:rPr lang="en-US" altLang="zh-CN" sz="2800" dirty="0"/>
            <a:t>Task and Goal</a:t>
          </a:r>
          <a:endParaRPr lang="zh-CN" altLang="en-US" sz="2800" dirty="0"/>
        </a:p>
      </dgm:t>
    </dgm:pt>
    <dgm:pt modelId="{997528EC-B874-45F4-9C57-91A39D7146A8}" type="par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7744ACDA-EAC5-4C3A-8920-AA920252C17E}" type="sibTrans" cxnId="{6583AE5F-2756-4264-9D46-D49EE72488FB}">
      <dgm:prSet/>
      <dgm:spPr/>
      <dgm:t>
        <a:bodyPr/>
        <a:lstStyle/>
        <a:p>
          <a:endParaRPr lang="zh-CN" altLang="en-US"/>
        </a:p>
      </dgm:t>
    </dgm:pt>
    <dgm:pt modelId="{43460D91-4275-4D41-8E53-3C308530E7EB}">
      <dgm:prSet phldrT="[文本]" custT="1"/>
      <dgm:spPr/>
      <dgm:t>
        <a:bodyPr/>
        <a:lstStyle/>
        <a:p>
          <a:r>
            <a:rPr lang="en-US" altLang="zh-CN" sz="2800" dirty="0"/>
            <a:t>Approach</a:t>
          </a:r>
          <a:endParaRPr lang="zh-CN" altLang="en-US" sz="2800" dirty="0"/>
        </a:p>
      </dgm:t>
    </dgm:pt>
    <dgm:pt modelId="{4FEE0A3F-492F-4FCB-BADD-5F0F565E740E}" type="par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527709C2-3DDA-4113-B21C-B7EF72DA0DC5}" type="sibTrans" cxnId="{44CF72BE-BA58-4602-A683-A6AC7D6305AA}">
      <dgm:prSet/>
      <dgm:spPr/>
      <dgm:t>
        <a:bodyPr/>
        <a:lstStyle/>
        <a:p>
          <a:endParaRPr lang="zh-CN" altLang="en-US"/>
        </a:p>
      </dgm:t>
    </dgm:pt>
    <dgm:pt modelId="{20BCAC87-C362-4751-B082-3264C23EF4DA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E7DB34E-C668-4548-BDAE-1C4E2473CD03}" type="par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E55EB455-6DD5-45CD-A726-16F59595576C}" type="sibTrans" cxnId="{7429ECF3-F5CE-4F1D-A0D5-2AA872AC0BA9}">
      <dgm:prSet/>
      <dgm:spPr/>
      <dgm:t>
        <a:bodyPr/>
        <a:lstStyle/>
        <a:p>
          <a:endParaRPr lang="zh-CN" altLang="en-US"/>
        </a:p>
      </dgm:t>
    </dgm:pt>
    <dgm:pt modelId="{06E2F77F-0070-4119-B69C-0470D377C44F}">
      <dgm:prSet phldrT="[文本]" custT="1"/>
      <dgm:spPr/>
      <dgm:t>
        <a:bodyPr/>
        <a:lstStyle/>
        <a:p>
          <a:r>
            <a:rPr lang="en-US" altLang="zh-CN" sz="2800" dirty="0"/>
            <a:t>Plan</a:t>
          </a:r>
          <a:endParaRPr lang="zh-CN" altLang="en-US" sz="2800" dirty="0"/>
        </a:p>
      </dgm:t>
    </dgm:pt>
    <dgm:pt modelId="{8A4889EE-10FE-4EA9-ADE0-0C0CB32E33CC}" type="par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D2C2E8A6-5332-4318-A00D-0675775CE062}" type="sibTrans" cxnId="{8DC4935C-2E5E-4656-9B09-BCF6CD024668}">
      <dgm:prSet/>
      <dgm:spPr/>
      <dgm:t>
        <a:bodyPr/>
        <a:lstStyle/>
        <a:p>
          <a:endParaRPr lang="zh-CN" altLang="en-US"/>
        </a:p>
      </dgm:t>
    </dgm:pt>
    <dgm:pt modelId="{3C97B2F6-0366-43B8-B65E-2B9953DE329D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591E45A-C000-439A-82C7-CFDFBFF0E28E}" type="sib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730378F0-D219-4AA6-BBC4-5FADC1C7BB0A}" type="parTrans" cxnId="{B052FDA1-D5E5-409A-99C5-8E53C052ABE9}">
      <dgm:prSet/>
      <dgm:spPr/>
      <dgm:t>
        <a:bodyPr/>
        <a:lstStyle/>
        <a:p>
          <a:endParaRPr lang="zh-CN" altLang="en-US"/>
        </a:p>
      </dgm:t>
    </dgm:pt>
    <dgm:pt modelId="{81A191E9-FDE3-473F-A2A2-3CE834329792}">
      <dgm:prSet phldrT="[文本]"/>
      <dgm:spPr/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A61636E5-3E19-49BB-8C9B-0506A659EA2D}" type="sib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DB3893B3-D4F1-46DD-B9FD-7CCB63A0F7D2}" type="parTrans" cxnId="{92D0EB3E-E72F-43C8-9CC8-0FD24BA2769D}">
      <dgm:prSet/>
      <dgm:spPr/>
      <dgm:t>
        <a:bodyPr/>
        <a:lstStyle/>
        <a:p>
          <a:endParaRPr lang="zh-CN" altLang="en-US"/>
        </a:p>
      </dgm:t>
    </dgm:pt>
    <dgm:pt modelId="{52D85E67-9EE4-4247-B8F0-A54819166663}" type="pres">
      <dgm:prSet presAssocID="{A0DEE7E6-C086-43E3-AE73-43FB21E2BD94}" presName="linearFlow" presStyleCnt="0">
        <dgm:presLayoutVars>
          <dgm:dir/>
          <dgm:animLvl val="lvl"/>
          <dgm:resizeHandles val="exact"/>
        </dgm:presLayoutVars>
      </dgm:prSet>
      <dgm:spPr/>
    </dgm:pt>
    <dgm:pt modelId="{73E3A0C8-B9FB-4F72-9796-E6391A6AEFC7}" type="pres">
      <dgm:prSet presAssocID="{81A191E9-FDE3-473F-A2A2-3CE834329792}" presName="composite" presStyleCnt="0"/>
      <dgm:spPr/>
    </dgm:pt>
    <dgm:pt modelId="{9AABF9B7-C669-4A20-8987-1E77FB4C2CCE}" type="pres">
      <dgm:prSet presAssocID="{81A191E9-FDE3-473F-A2A2-3CE83432979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A32B0904-BB73-4AF8-8D52-2F69B8E82366}" type="pres">
      <dgm:prSet presAssocID="{81A191E9-FDE3-473F-A2A2-3CE834329792}" presName="descendantText" presStyleLbl="alignAcc1" presStyleIdx="0" presStyleCnt="3">
        <dgm:presLayoutVars>
          <dgm:bulletEnabled val="1"/>
        </dgm:presLayoutVars>
      </dgm:prSet>
      <dgm:spPr/>
    </dgm:pt>
    <dgm:pt modelId="{F7FAF998-1B94-460E-A65F-4DAB729BBBEA}" type="pres">
      <dgm:prSet presAssocID="{A61636E5-3E19-49BB-8C9B-0506A659EA2D}" presName="sp" presStyleCnt="0"/>
      <dgm:spPr/>
    </dgm:pt>
    <dgm:pt modelId="{0FE6B92C-097C-47FE-8834-9FB740C51456}" type="pres">
      <dgm:prSet presAssocID="{3C97B2F6-0366-43B8-B65E-2B9953DE329D}" presName="composite" presStyleCnt="0"/>
      <dgm:spPr/>
    </dgm:pt>
    <dgm:pt modelId="{36FD0A2F-648B-49D5-B5A4-E476B5CFA247}" type="pres">
      <dgm:prSet presAssocID="{3C97B2F6-0366-43B8-B65E-2B9953DE3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530C306-AB56-40A7-9AE9-6D6E2B2A35C9}" type="pres">
      <dgm:prSet presAssocID="{3C97B2F6-0366-43B8-B65E-2B9953DE329D}" presName="descendantText" presStyleLbl="alignAcc1" presStyleIdx="1" presStyleCnt="3">
        <dgm:presLayoutVars>
          <dgm:bulletEnabled val="1"/>
        </dgm:presLayoutVars>
      </dgm:prSet>
      <dgm:spPr/>
    </dgm:pt>
    <dgm:pt modelId="{15BAF102-5C43-4744-8B47-D00057B3E988}" type="pres">
      <dgm:prSet presAssocID="{C591E45A-C000-439A-82C7-CFDFBFF0E28E}" presName="sp" presStyleCnt="0"/>
      <dgm:spPr/>
    </dgm:pt>
    <dgm:pt modelId="{E552928A-6103-4DCE-B17F-AB50DBD4E548}" type="pres">
      <dgm:prSet presAssocID="{20BCAC87-C362-4751-B082-3264C23EF4DA}" presName="composite" presStyleCnt="0"/>
      <dgm:spPr/>
    </dgm:pt>
    <dgm:pt modelId="{E7774348-B3C8-4403-B3A1-6B1E2DE549F0}" type="pres">
      <dgm:prSet presAssocID="{20BCAC87-C362-4751-B082-3264C23EF4D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8384A687-F7A1-4329-AA66-DBDFBA2AEE80}" type="pres">
      <dgm:prSet presAssocID="{20BCAC87-C362-4751-B082-3264C23EF4D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1E08CB0D-2475-4930-957D-314FDE58833D}" type="presOf" srcId="{A0DEE7E6-C086-43E3-AE73-43FB21E2BD94}" destId="{52D85E67-9EE4-4247-B8F0-A54819166663}" srcOrd="0" destOrd="0" presId="urn:microsoft.com/office/officeart/2005/8/layout/chevron2"/>
    <dgm:cxn modelId="{92D0EB3E-E72F-43C8-9CC8-0FD24BA2769D}" srcId="{A0DEE7E6-C086-43E3-AE73-43FB21E2BD94}" destId="{81A191E9-FDE3-473F-A2A2-3CE834329792}" srcOrd="0" destOrd="0" parTransId="{DB3893B3-D4F1-46DD-B9FD-7CCB63A0F7D2}" sibTransId="{A61636E5-3E19-49BB-8C9B-0506A659EA2D}"/>
    <dgm:cxn modelId="{8DC4935C-2E5E-4656-9B09-BCF6CD024668}" srcId="{20BCAC87-C362-4751-B082-3264C23EF4DA}" destId="{06E2F77F-0070-4119-B69C-0470D377C44F}" srcOrd="0" destOrd="0" parTransId="{8A4889EE-10FE-4EA9-ADE0-0C0CB32E33CC}" sibTransId="{D2C2E8A6-5332-4318-A00D-0675775CE062}"/>
    <dgm:cxn modelId="{6583AE5F-2756-4264-9D46-D49EE72488FB}" srcId="{81A191E9-FDE3-473F-A2A2-3CE834329792}" destId="{93A30673-BE5B-45F0-BB6C-AA9F2EFFE832}" srcOrd="0" destOrd="0" parTransId="{997528EC-B874-45F4-9C57-91A39D7146A8}" sibTransId="{7744ACDA-EAC5-4C3A-8920-AA920252C17E}"/>
    <dgm:cxn modelId="{D7270349-DC21-4660-AE1F-773814D21214}" type="presOf" srcId="{06E2F77F-0070-4119-B69C-0470D377C44F}" destId="{8384A687-F7A1-4329-AA66-DBDFBA2AEE80}" srcOrd="0" destOrd="0" presId="urn:microsoft.com/office/officeart/2005/8/layout/chevron2"/>
    <dgm:cxn modelId="{701D049F-961B-4BB5-9BF7-2500934F2C63}" type="presOf" srcId="{93A30673-BE5B-45F0-BB6C-AA9F2EFFE832}" destId="{A32B0904-BB73-4AF8-8D52-2F69B8E82366}" srcOrd="0" destOrd="0" presId="urn:microsoft.com/office/officeart/2005/8/layout/chevron2"/>
    <dgm:cxn modelId="{B052FDA1-D5E5-409A-99C5-8E53C052ABE9}" srcId="{A0DEE7E6-C086-43E3-AE73-43FB21E2BD94}" destId="{3C97B2F6-0366-43B8-B65E-2B9953DE329D}" srcOrd="1" destOrd="0" parTransId="{730378F0-D219-4AA6-BBC4-5FADC1C7BB0A}" sibTransId="{C591E45A-C000-439A-82C7-CFDFBFF0E28E}"/>
    <dgm:cxn modelId="{39063AA2-0520-41FA-A176-CAD6B9DF5F42}" type="presOf" srcId="{20BCAC87-C362-4751-B082-3264C23EF4DA}" destId="{E7774348-B3C8-4403-B3A1-6B1E2DE549F0}" srcOrd="0" destOrd="0" presId="urn:microsoft.com/office/officeart/2005/8/layout/chevron2"/>
    <dgm:cxn modelId="{368449A6-AF44-4866-AB07-1F7F68C1736A}" type="presOf" srcId="{3C97B2F6-0366-43B8-B65E-2B9953DE329D}" destId="{36FD0A2F-648B-49D5-B5A4-E476B5CFA247}" srcOrd="0" destOrd="0" presId="urn:microsoft.com/office/officeart/2005/8/layout/chevron2"/>
    <dgm:cxn modelId="{94BFFAAA-61EB-4AF1-BB80-C250F1409777}" type="presOf" srcId="{81A191E9-FDE3-473F-A2A2-3CE834329792}" destId="{9AABF9B7-C669-4A20-8987-1E77FB4C2CCE}" srcOrd="0" destOrd="0" presId="urn:microsoft.com/office/officeart/2005/8/layout/chevron2"/>
    <dgm:cxn modelId="{44CF72BE-BA58-4602-A683-A6AC7D6305AA}" srcId="{3C97B2F6-0366-43B8-B65E-2B9953DE329D}" destId="{43460D91-4275-4D41-8E53-3C308530E7EB}" srcOrd="0" destOrd="0" parTransId="{4FEE0A3F-492F-4FCB-BADD-5F0F565E740E}" sibTransId="{527709C2-3DDA-4113-B21C-B7EF72DA0DC5}"/>
    <dgm:cxn modelId="{977C4CD5-F629-423B-BE7C-FC2B58996089}" type="presOf" srcId="{43460D91-4275-4D41-8E53-3C308530E7EB}" destId="{6530C306-AB56-40A7-9AE9-6D6E2B2A35C9}" srcOrd="0" destOrd="0" presId="urn:microsoft.com/office/officeart/2005/8/layout/chevron2"/>
    <dgm:cxn modelId="{7429ECF3-F5CE-4F1D-A0D5-2AA872AC0BA9}" srcId="{A0DEE7E6-C086-43E3-AE73-43FB21E2BD94}" destId="{20BCAC87-C362-4751-B082-3264C23EF4DA}" srcOrd="2" destOrd="0" parTransId="{CE7DB34E-C668-4548-BDAE-1C4E2473CD03}" sibTransId="{E55EB455-6DD5-45CD-A726-16F59595576C}"/>
    <dgm:cxn modelId="{B8CB2E85-1C3D-4CD3-BC16-70C3F7E0EEBE}" type="presParOf" srcId="{52D85E67-9EE4-4247-B8F0-A54819166663}" destId="{73E3A0C8-B9FB-4F72-9796-E6391A6AEFC7}" srcOrd="0" destOrd="0" presId="urn:microsoft.com/office/officeart/2005/8/layout/chevron2"/>
    <dgm:cxn modelId="{B066169F-A6F3-4328-B06E-CEA83FAFB495}" type="presParOf" srcId="{73E3A0C8-B9FB-4F72-9796-E6391A6AEFC7}" destId="{9AABF9B7-C669-4A20-8987-1E77FB4C2CCE}" srcOrd="0" destOrd="0" presId="urn:microsoft.com/office/officeart/2005/8/layout/chevron2"/>
    <dgm:cxn modelId="{407925F9-E94B-4F42-B2DC-917E83CFC5C7}" type="presParOf" srcId="{73E3A0C8-B9FB-4F72-9796-E6391A6AEFC7}" destId="{A32B0904-BB73-4AF8-8D52-2F69B8E82366}" srcOrd="1" destOrd="0" presId="urn:microsoft.com/office/officeart/2005/8/layout/chevron2"/>
    <dgm:cxn modelId="{AFB0B316-949E-4C27-AAFC-C6C68533181A}" type="presParOf" srcId="{52D85E67-9EE4-4247-B8F0-A54819166663}" destId="{F7FAF998-1B94-460E-A65F-4DAB729BBBEA}" srcOrd="1" destOrd="0" presId="urn:microsoft.com/office/officeart/2005/8/layout/chevron2"/>
    <dgm:cxn modelId="{7ADF2072-1DE5-42D0-98EC-AF4A223FD52B}" type="presParOf" srcId="{52D85E67-9EE4-4247-B8F0-A54819166663}" destId="{0FE6B92C-097C-47FE-8834-9FB740C51456}" srcOrd="2" destOrd="0" presId="urn:microsoft.com/office/officeart/2005/8/layout/chevron2"/>
    <dgm:cxn modelId="{40FD8B77-CCC0-44B5-A804-BED7B9536247}" type="presParOf" srcId="{0FE6B92C-097C-47FE-8834-9FB740C51456}" destId="{36FD0A2F-648B-49D5-B5A4-E476B5CFA247}" srcOrd="0" destOrd="0" presId="urn:microsoft.com/office/officeart/2005/8/layout/chevron2"/>
    <dgm:cxn modelId="{0D8AB932-9717-4D42-B0E1-8199168F774C}" type="presParOf" srcId="{0FE6B92C-097C-47FE-8834-9FB740C51456}" destId="{6530C306-AB56-40A7-9AE9-6D6E2B2A35C9}" srcOrd="1" destOrd="0" presId="urn:microsoft.com/office/officeart/2005/8/layout/chevron2"/>
    <dgm:cxn modelId="{3C40216C-699E-4839-93C8-837E9C5D3003}" type="presParOf" srcId="{52D85E67-9EE4-4247-B8F0-A54819166663}" destId="{15BAF102-5C43-4744-8B47-D00057B3E988}" srcOrd="3" destOrd="0" presId="urn:microsoft.com/office/officeart/2005/8/layout/chevron2"/>
    <dgm:cxn modelId="{BC369F4E-59DC-4C8C-A67E-7A67E0443F33}" type="presParOf" srcId="{52D85E67-9EE4-4247-B8F0-A54819166663}" destId="{E552928A-6103-4DCE-B17F-AB50DBD4E548}" srcOrd="4" destOrd="0" presId="urn:microsoft.com/office/officeart/2005/8/layout/chevron2"/>
    <dgm:cxn modelId="{E4A25DA5-C1B6-4A2E-B259-04D182158BD7}" type="presParOf" srcId="{E552928A-6103-4DCE-B17F-AB50DBD4E548}" destId="{E7774348-B3C8-4403-B3A1-6B1E2DE549F0}" srcOrd="0" destOrd="0" presId="urn:microsoft.com/office/officeart/2005/8/layout/chevron2"/>
    <dgm:cxn modelId="{2EF3C9B8-695F-44F7-9039-1E236C6586ED}" type="presParOf" srcId="{E552928A-6103-4DCE-B17F-AB50DBD4E548}" destId="{8384A687-F7A1-4329-AA66-DBDFBA2AEE8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9B7-C669-4A20-8987-1E77FB4C2CCE}">
      <dsp:nvSpPr>
        <dsp:cNvPr id="0" name=""/>
        <dsp:cNvSpPr/>
      </dsp:nvSpPr>
      <dsp:spPr>
        <a:xfrm rot="5400000">
          <a:off x="-202404" y="20380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473682"/>
        <a:ext cx="944553" cy="404808"/>
      </dsp:txXfrm>
    </dsp:sp>
    <dsp:sp modelId="{A32B0904-BB73-4AF8-8D52-2F69B8E82366}">
      <dsp:nvSpPr>
        <dsp:cNvPr id="0" name=""/>
        <dsp:cNvSpPr/>
      </dsp:nvSpPr>
      <dsp:spPr>
        <a:xfrm rot="5400000">
          <a:off x="2891234" y="-194527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Task and Goal</a:t>
          </a:r>
          <a:endParaRPr lang="zh-CN" altLang="en-US" sz="2800" kern="1200" dirty="0"/>
        </a:p>
      </dsp:txBody>
      <dsp:txXfrm rot="-5400000">
        <a:off x="944553" y="44222"/>
        <a:ext cx="4727630" cy="791452"/>
      </dsp:txXfrm>
    </dsp:sp>
    <dsp:sp modelId="{36FD0A2F-648B-49D5-B5A4-E476B5CFA247}">
      <dsp:nvSpPr>
        <dsp:cNvPr id="0" name=""/>
        <dsp:cNvSpPr/>
      </dsp:nvSpPr>
      <dsp:spPr>
        <a:xfrm rot="5400000">
          <a:off x="-202404" y="1355429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1625302"/>
        <a:ext cx="944553" cy="404808"/>
      </dsp:txXfrm>
    </dsp:sp>
    <dsp:sp modelId="{6530C306-AB56-40A7-9AE9-6D6E2B2A35C9}">
      <dsp:nvSpPr>
        <dsp:cNvPr id="0" name=""/>
        <dsp:cNvSpPr/>
      </dsp:nvSpPr>
      <dsp:spPr>
        <a:xfrm rot="5400000">
          <a:off x="2891234" y="-793655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Approach</a:t>
          </a:r>
          <a:endParaRPr lang="zh-CN" altLang="en-US" sz="2800" kern="1200" dirty="0"/>
        </a:p>
      </dsp:txBody>
      <dsp:txXfrm rot="-5400000">
        <a:off x="944553" y="1195842"/>
        <a:ext cx="4727630" cy="791452"/>
      </dsp:txXfrm>
    </dsp:sp>
    <dsp:sp modelId="{E7774348-B3C8-4403-B3A1-6B1E2DE549F0}">
      <dsp:nvSpPr>
        <dsp:cNvPr id="0" name=""/>
        <dsp:cNvSpPr/>
      </dsp:nvSpPr>
      <dsp:spPr>
        <a:xfrm rot="5400000">
          <a:off x="-202404" y="2507050"/>
          <a:ext cx="1349361" cy="9445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/>
            <a:t> </a:t>
          </a:r>
          <a:endParaRPr lang="zh-CN" altLang="en-US" sz="2800" kern="1200" dirty="0"/>
        </a:p>
      </dsp:txBody>
      <dsp:txXfrm rot="-5400000">
        <a:off x="1" y="2776923"/>
        <a:ext cx="944553" cy="404808"/>
      </dsp:txXfrm>
    </dsp:sp>
    <dsp:sp modelId="{8384A687-F7A1-4329-AA66-DBDFBA2AEE80}">
      <dsp:nvSpPr>
        <dsp:cNvPr id="0" name=""/>
        <dsp:cNvSpPr/>
      </dsp:nvSpPr>
      <dsp:spPr>
        <a:xfrm rot="5400000">
          <a:off x="2891234" y="357964"/>
          <a:ext cx="877084" cy="47704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800" kern="1200" dirty="0"/>
            <a:t>Plan</a:t>
          </a:r>
          <a:endParaRPr lang="zh-CN" altLang="en-US" sz="2800" kern="1200" dirty="0"/>
        </a:p>
      </dsp:txBody>
      <dsp:txXfrm rot="-5400000">
        <a:off x="944553" y="2347461"/>
        <a:ext cx="4727630" cy="791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BEB5C-AB3C-4371-8EA9-1CE6658031B0}" type="datetimeFigureOut">
              <a:rPr lang="de-DE" smtClean="0"/>
              <a:pPr/>
              <a:t>17.11.2020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9E50F-F78E-4BAA-81BB-4B3829CCDEC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9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01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406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665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922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464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50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9E50F-F78E-4BAA-81BB-4B3829CCDECC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B52DEB2-227A-461E-9B70-C0009E096876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333943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156" y="1289786"/>
            <a:ext cx="4231844" cy="1303269"/>
          </a:xfrm>
          <a:prstGeom prst="rect">
            <a:avLst/>
          </a:prstGeom>
        </p:spPr>
      </p:pic>
      <p:sp>
        <p:nvSpPr>
          <p:cNvPr id="21" name="Rectangle Green"/>
          <p:cNvSpPr>
            <a:spLocks noChangeArrowheads="1"/>
          </p:cNvSpPr>
          <p:nvPr userDrawn="1"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3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4" name="Straight Connector 23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D65F-B93F-4008-B774-364184B66973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8465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75723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de-DE" dirty="0"/>
              <a:t>AF-Seminar </a:t>
            </a:r>
            <a:endParaRPr lang="en-US" dirty="0"/>
          </a:p>
        </p:txBody>
      </p:sp>
      <p:sp>
        <p:nvSpPr>
          <p:cNvPr id="5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1279362" y="6232318"/>
            <a:ext cx="588636" cy="685800"/>
          </a:xfrm>
          <a:ln/>
        </p:spPr>
        <p:txBody>
          <a:bodyPr>
            <a:normAutofit/>
          </a:bodyPr>
          <a:lstStyle>
            <a:lvl1pPr>
              <a:defRPr sz="1400" b="1"/>
            </a:lvl1pPr>
          </a:lstStyle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125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D476963-B6B7-4A90-9BDD-768DE33FAF15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7583405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-Titel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039983-D1E5-4EBE-B695-657E203F084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11549076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11543420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63361343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01DDA0A-1527-4265-A0D7-D8CF01F0B03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601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Two-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A2B48D0-84E9-47CA-BAC1-F58C3F2B050B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1793048"/>
            <a:ext cx="5616000" cy="44121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24579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257656" y="977524"/>
            <a:ext cx="5610343" cy="486000"/>
          </a:xfrm>
        </p:spPr>
        <p:txBody>
          <a:bodyPr anchor="ctr"/>
          <a:lstStyle>
            <a:lvl1pPr>
              <a:defRPr b="1">
                <a:latin typeface="+mj-lt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529994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FFA32A7-E098-402A-BF39-D0EA59A5E111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5616000" cy="52332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6251999" y="971998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Content Placeholder 25"/>
          <p:cNvSpPr>
            <a:spLocks noGrp="1"/>
          </p:cNvSpPr>
          <p:nvPr>
            <p:ph sz="quarter" idx="15"/>
          </p:nvPr>
        </p:nvSpPr>
        <p:spPr>
          <a:xfrm>
            <a:off x="6251999" y="3726773"/>
            <a:ext cx="5616000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2783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-Dow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1CAD193-DA5E-4576-BA67-3451E84F1358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3"/>
          </p:nvPr>
        </p:nvSpPr>
        <p:spPr>
          <a:xfrm>
            <a:off x="318923" y="971998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Content Placeholder 25"/>
          <p:cNvSpPr>
            <a:spLocks noGrp="1"/>
          </p:cNvSpPr>
          <p:nvPr>
            <p:ph sz="quarter" idx="14"/>
          </p:nvPr>
        </p:nvSpPr>
        <p:spPr>
          <a:xfrm>
            <a:off x="318923" y="3725653"/>
            <a:ext cx="11549076" cy="248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74840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Footer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sp>
        <p:nvSpPr>
          <p:cNvPr id="4" name="Date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DD4F01-90C6-4FAD-B0C2-BB5BD3AAC4AE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5" name="Slide number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3"/>
          <p:cNvSpPr>
            <a:spLocks noChangeAspect="1" noChangeArrowheads="1"/>
          </p:cNvSpPr>
          <p:nvPr/>
        </p:nvSpPr>
        <p:spPr bwMode="auto">
          <a:xfrm>
            <a:off x="0" y="0"/>
            <a:ext cx="12192000" cy="24299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1436" tIns="45719" rIns="91436" bIns="45719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" name="Rectangle 406"/>
          <p:cNvSpPr>
            <a:spLocks noChangeAspect="1" noChangeArrowheads="1"/>
          </p:cNvSpPr>
          <p:nvPr/>
        </p:nvSpPr>
        <p:spPr bwMode="auto">
          <a:xfrm>
            <a:off x="3" y="2429970"/>
            <a:ext cx="972000" cy="97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 userDrawn="1"/>
        </p:nvSpPr>
        <p:spPr bwMode="auto">
          <a:xfrm>
            <a:off x="964302" y="2429970"/>
            <a:ext cx="11227698" cy="972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cxnSp>
        <p:nvCxnSpPr>
          <p:cNvPr id="25" name="Straight Connector 24"/>
          <p:cNvCxnSpPr/>
          <p:nvPr/>
        </p:nvCxnSpPr>
        <p:spPr bwMode="auto">
          <a:xfrm rot="5400000" flipH="1" flipV="1">
            <a:off x="478302" y="2915970"/>
            <a:ext cx="97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964302" y="3721206"/>
            <a:ext cx="10255698" cy="648000"/>
          </a:xfrm>
        </p:spPr>
        <p:txBody>
          <a:bodyPr wrap="square" lIns="0" tIns="0" rIns="0" bIns="0" anchor="ctr"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702" name="Rectangle 582"/>
          <p:cNvSpPr>
            <a:spLocks noGrp="1" noChangeArrowheads="1"/>
          </p:cNvSpPr>
          <p:nvPr>
            <p:ph type="subTitle" idx="1"/>
          </p:nvPr>
        </p:nvSpPr>
        <p:spPr>
          <a:xfrm>
            <a:off x="964302" y="4697911"/>
            <a:ext cx="10255698" cy="9625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408" y="481266"/>
            <a:ext cx="4749592" cy="14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7670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Green"/>
          <p:cNvSpPr>
            <a:spLocks noChangeArrowheads="1"/>
          </p:cNvSpPr>
          <p:nvPr userDrawn="1"/>
        </p:nvSpPr>
        <p:spPr bwMode="auto">
          <a:xfrm>
            <a:off x="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2" name="Rectangle Green"/>
          <p:cNvSpPr>
            <a:spLocks noChangeArrowheads="1"/>
          </p:cNvSpPr>
          <p:nvPr userDrawn="1"/>
        </p:nvSpPr>
        <p:spPr bwMode="auto">
          <a:xfrm>
            <a:off x="11868000" y="646550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3" name="Rectangle Green"/>
          <p:cNvSpPr>
            <a:spLocks noChangeArrowheads="1"/>
          </p:cNvSpPr>
          <p:nvPr userDrawn="1"/>
        </p:nvSpPr>
        <p:spPr bwMode="auto">
          <a:xfrm>
            <a:off x="11868000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" name="Rectangle Green"/>
          <p:cNvSpPr>
            <a:spLocks noChangeArrowheads="1"/>
          </p:cNvSpPr>
          <p:nvPr userDrawn="1"/>
        </p:nvSpPr>
        <p:spPr bwMode="auto">
          <a:xfrm>
            <a:off x="-13108" y="621222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28" name="Rectangle Green"/>
          <p:cNvSpPr>
            <a:spLocks noChangeArrowheads="1"/>
          </p:cNvSpPr>
          <p:nvPr/>
        </p:nvSpPr>
        <p:spPr bwMode="auto">
          <a:xfrm>
            <a:off x="648000" y="0"/>
            <a:ext cx="11544000" cy="64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6" name="Rectangle Green"/>
          <p:cNvSpPr>
            <a:spLocks noChangeArrowheads="1"/>
          </p:cNvSpPr>
          <p:nvPr userDrawn="1"/>
        </p:nvSpPr>
        <p:spPr bwMode="auto">
          <a:xfrm>
            <a:off x="0" y="0"/>
            <a:ext cx="648000" cy="648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057" name="Title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648000" y="0"/>
            <a:ext cx="9271982" cy="6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324000" tIns="108000" rIns="324000" bIns="10800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100" name="Footer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1630817" y="6534771"/>
            <a:ext cx="958918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r>
              <a:rPr lang="de-DE"/>
              <a:t>LiLabel Project Status</a:t>
            </a:r>
            <a:endParaRPr lang="de-DE" dirty="0"/>
          </a:p>
        </p:txBody>
      </p:sp>
      <p:cxnSp>
        <p:nvCxnSpPr>
          <p:cNvPr id="32" name="Straight Connector 31"/>
          <p:cNvCxnSpPr/>
          <p:nvPr userDrawn="1"/>
        </p:nvCxnSpPr>
        <p:spPr bwMode="auto">
          <a:xfrm rot="5400000" flipH="1" flipV="1">
            <a:off x="324400" y="324000"/>
            <a:ext cx="64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07" name="Date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318922" y="6534771"/>
            <a:ext cx="987896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F13DDC84-DC5C-4860-9759-2103E63B210C}" type="datetime1">
              <a:rPr lang="de-DE" smtClean="0"/>
              <a:t>17.11.2020</a:t>
            </a:fld>
            <a:endParaRPr lang="de-DE" dirty="0"/>
          </a:p>
        </p:txBody>
      </p:sp>
      <p:sp>
        <p:nvSpPr>
          <p:cNvPr id="4101" name="Slide number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11543999" y="6534771"/>
            <a:ext cx="324000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54000" rIns="0" bIns="5400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</a:defRPr>
            </a:lvl1pPr>
          </a:lstStyle>
          <a:p>
            <a:fld id="{79DFDAB9-919C-47F8-BFF3-BCBAD700DB5E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8921" y="970550"/>
            <a:ext cx="11549077" cy="52416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91" name="Group 25"/>
          <p:cNvGrpSpPr>
            <a:grpSpLocks noChangeAspect="1"/>
          </p:cNvGrpSpPr>
          <p:nvPr userDrawn="1"/>
        </p:nvGrpSpPr>
        <p:grpSpPr>
          <a:xfrm>
            <a:off x="10233684" y="162000"/>
            <a:ext cx="1634314" cy="324000"/>
            <a:chOff x="3543300" y="3128964"/>
            <a:chExt cx="3082926" cy="611187"/>
          </a:xfrm>
          <a:solidFill>
            <a:schemeClr val="bg1">
              <a:lumMod val="95000"/>
            </a:schemeClr>
          </a:solidFill>
        </p:grpSpPr>
        <p:sp>
          <p:nvSpPr>
            <p:cNvPr id="92" name="Freeform 586"/>
            <p:cNvSpPr>
              <a:spLocks/>
            </p:cNvSpPr>
            <p:nvPr/>
          </p:nvSpPr>
          <p:spPr bwMode="auto">
            <a:xfrm>
              <a:off x="3543300" y="3146426"/>
              <a:ext cx="128588" cy="593725"/>
            </a:xfrm>
            <a:custGeom>
              <a:avLst/>
              <a:gdLst/>
              <a:ahLst/>
              <a:cxnLst>
                <a:cxn ang="0">
                  <a:pos x="162" y="24"/>
                </a:cxn>
                <a:cxn ang="0">
                  <a:pos x="71" y="24"/>
                </a:cxn>
                <a:cxn ang="0">
                  <a:pos x="71" y="725"/>
                </a:cxn>
                <a:cxn ang="0">
                  <a:pos x="162" y="725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24"/>
                </a:cxn>
              </a:cxnLst>
              <a:rect l="0" t="0" r="r" b="b"/>
              <a:pathLst>
                <a:path w="162" h="749">
                  <a:moveTo>
                    <a:pt x="162" y="24"/>
                  </a:moveTo>
                  <a:lnTo>
                    <a:pt x="71" y="24"/>
                  </a:lnTo>
                  <a:lnTo>
                    <a:pt x="71" y="725"/>
                  </a:lnTo>
                  <a:lnTo>
                    <a:pt x="162" y="725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2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3" name="Freeform 587"/>
            <p:cNvSpPr>
              <a:spLocks noEditPoints="1"/>
            </p:cNvSpPr>
            <p:nvPr/>
          </p:nvSpPr>
          <p:spPr bwMode="auto">
            <a:xfrm>
              <a:off x="3879850" y="3128964"/>
              <a:ext cx="325438" cy="466725"/>
            </a:xfrm>
            <a:custGeom>
              <a:avLst/>
              <a:gdLst/>
              <a:ahLst/>
              <a:cxnLst>
                <a:cxn ang="0">
                  <a:pos x="357" y="565"/>
                </a:cxn>
                <a:cxn ang="0">
                  <a:pos x="277" y="568"/>
                </a:cxn>
                <a:cxn ang="0">
                  <a:pos x="264" y="532"/>
                </a:cxn>
                <a:cxn ang="0">
                  <a:pos x="243" y="558"/>
                </a:cxn>
                <a:cxn ang="0">
                  <a:pos x="218" y="575"/>
                </a:cxn>
                <a:cxn ang="0">
                  <a:pos x="190" y="585"/>
                </a:cxn>
                <a:cxn ang="0">
                  <a:pos x="149" y="586"/>
                </a:cxn>
                <a:cxn ang="0">
                  <a:pos x="117" y="579"/>
                </a:cxn>
                <a:cxn ang="0">
                  <a:pos x="86" y="565"/>
                </a:cxn>
                <a:cxn ang="0">
                  <a:pos x="60" y="543"/>
                </a:cxn>
                <a:cxn ang="0">
                  <a:pos x="37" y="514"/>
                </a:cxn>
                <a:cxn ang="0">
                  <a:pos x="15" y="471"/>
                </a:cxn>
                <a:cxn ang="0">
                  <a:pos x="4" y="433"/>
                </a:cxn>
                <a:cxn ang="0">
                  <a:pos x="0" y="391"/>
                </a:cxn>
                <a:cxn ang="0">
                  <a:pos x="3" y="338"/>
                </a:cxn>
                <a:cxn ang="0">
                  <a:pos x="15" y="290"/>
                </a:cxn>
                <a:cxn ang="0">
                  <a:pos x="31" y="256"/>
                </a:cxn>
                <a:cxn ang="0">
                  <a:pos x="53" y="225"/>
                </a:cxn>
                <a:cxn ang="0">
                  <a:pos x="78" y="202"/>
                </a:cxn>
                <a:cxn ang="0">
                  <a:pos x="105" y="186"/>
                </a:cxn>
                <a:cxn ang="0">
                  <a:pos x="137" y="177"/>
                </a:cxn>
                <a:cxn ang="0">
                  <a:pos x="181" y="176"/>
                </a:cxn>
                <a:cxn ang="0">
                  <a:pos x="212" y="185"/>
                </a:cxn>
                <a:cxn ang="0">
                  <a:pos x="239" y="205"/>
                </a:cxn>
                <a:cxn ang="0">
                  <a:pos x="256" y="93"/>
                </a:cxn>
                <a:cxn ang="0">
                  <a:pos x="250" y="60"/>
                </a:cxn>
                <a:cxn ang="0">
                  <a:pos x="238" y="51"/>
                </a:cxn>
                <a:cxn ang="0">
                  <a:pos x="197" y="26"/>
                </a:cxn>
                <a:cxn ang="0">
                  <a:pos x="274" y="17"/>
                </a:cxn>
                <a:cxn ang="0">
                  <a:pos x="346" y="0"/>
                </a:cxn>
                <a:cxn ang="0">
                  <a:pos x="350" y="513"/>
                </a:cxn>
                <a:cxn ang="0">
                  <a:pos x="358" y="529"/>
                </a:cxn>
                <a:cxn ang="0">
                  <a:pos x="376" y="537"/>
                </a:cxn>
                <a:cxn ang="0">
                  <a:pos x="172" y="199"/>
                </a:cxn>
                <a:cxn ang="0">
                  <a:pos x="146" y="203"/>
                </a:cxn>
                <a:cxn ang="0">
                  <a:pos x="129" y="216"/>
                </a:cxn>
                <a:cxn ang="0">
                  <a:pos x="110" y="245"/>
                </a:cxn>
                <a:cxn ang="0">
                  <a:pos x="99" y="292"/>
                </a:cxn>
                <a:cxn ang="0">
                  <a:pos x="92" y="359"/>
                </a:cxn>
                <a:cxn ang="0">
                  <a:pos x="93" y="416"/>
                </a:cxn>
                <a:cxn ang="0">
                  <a:pos x="101" y="479"/>
                </a:cxn>
                <a:cxn ang="0">
                  <a:pos x="112" y="518"/>
                </a:cxn>
                <a:cxn ang="0">
                  <a:pos x="130" y="544"/>
                </a:cxn>
                <a:cxn ang="0">
                  <a:pos x="149" y="558"/>
                </a:cxn>
                <a:cxn ang="0">
                  <a:pos x="170" y="563"/>
                </a:cxn>
                <a:cxn ang="0">
                  <a:pos x="197" y="560"/>
                </a:cxn>
                <a:cxn ang="0">
                  <a:pos x="222" y="544"/>
                </a:cxn>
                <a:cxn ang="0">
                  <a:pos x="237" y="520"/>
                </a:cxn>
                <a:cxn ang="0">
                  <a:pos x="250" y="480"/>
                </a:cxn>
                <a:cxn ang="0">
                  <a:pos x="257" y="410"/>
                </a:cxn>
                <a:cxn ang="0">
                  <a:pos x="255" y="325"/>
                </a:cxn>
                <a:cxn ang="0">
                  <a:pos x="245" y="264"/>
                </a:cxn>
                <a:cxn ang="0">
                  <a:pos x="229" y="228"/>
                </a:cxn>
                <a:cxn ang="0">
                  <a:pos x="214" y="212"/>
                </a:cxn>
                <a:cxn ang="0">
                  <a:pos x="194" y="202"/>
                </a:cxn>
              </a:cxnLst>
              <a:rect l="0" t="0" r="r" b="b"/>
              <a:pathLst>
                <a:path w="409" h="587">
                  <a:moveTo>
                    <a:pt x="409" y="539"/>
                  </a:moveTo>
                  <a:lnTo>
                    <a:pt x="409" y="558"/>
                  </a:lnTo>
                  <a:lnTo>
                    <a:pt x="371" y="563"/>
                  </a:lnTo>
                  <a:lnTo>
                    <a:pt x="357" y="565"/>
                  </a:lnTo>
                  <a:lnTo>
                    <a:pt x="348" y="566"/>
                  </a:lnTo>
                  <a:lnTo>
                    <a:pt x="317" y="573"/>
                  </a:lnTo>
                  <a:lnTo>
                    <a:pt x="281" y="584"/>
                  </a:lnTo>
                  <a:lnTo>
                    <a:pt x="277" y="568"/>
                  </a:lnTo>
                  <a:lnTo>
                    <a:pt x="273" y="553"/>
                  </a:lnTo>
                  <a:lnTo>
                    <a:pt x="270" y="540"/>
                  </a:lnTo>
                  <a:lnTo>
                    <a:pt x="268" y="525"/>
                  </a:lnTo>
                  <a:lnTo>
                    <a:pt x="264" y="532"/>
                  </a:lnTo>
                  <a:lnTo>
                    <a:pt x="258" y="540"/>
                  </a:lnTo>
                  <a:lnTo>
                    <a:pt x="254" y="546"/>
                  </a:lnTo>
                  <a:lnTo>
                    <a:pt x="248" y="552"/>
                  </a:lnTo>
                  <a:lnTo>
                    <a:pt x="243" y="558"/>
                  </a:lnTo>
                  <a:lnTo>
                    <a:pt x="237" y="563"/>
                  </a:lnTo>
                  <a:lnTo>
                    <a:pt x="231" y="567"/>
                  </a:lnTo>
                  <a:lnTo>
                    <a:pt x="225" y="571"/>
                  </a:lnTo>
                  <a:lnTo>
                    <a:pt x="218" y="575"/>
                  </a:lnTo>
                  <a:lnTo>
                    <a:pt x="212" y="579"/>
                  </a:lnTo>
                  <a:lnTo>
                    <a:pt x="205" y="581"/>
                  </a:lnTo>
                  <a:lnTo>
                    <a:pt x="197" y="583"/>
                  </a:lnTo>
                  <a:lnTo>
                    <a:pt x="190" y="585"/>
                  </a:lnTo>
                  <a:lnTo>
                    <a:pt x="183" y="586"/>
                  </a:lnTo>
                  <a:lnTo>
                    <a:pt x="175" y="587"/>
                  </a:lnTo>
                  <a:lnTo>
                    <a:pt x="167" y="587"/>
                  </a:lnTo>
                  <a:lnTo>
                    <a:pt x="149" y="586"/>
                  </a:lnTo>
                  <a:lnTo>
                    <a:pt x="141" y="585"/>
                  </a:lnTo>
                  <a:lnTo>
                    <a:pt x="132" y="584"/>
                  </a:lnTo>
                  <a:lnTo>
                    <a:pt x="124" y="582"/>
                  </a:lnTo>
                  <a:lnTo>
                    <a:pt x="117" y="579"/>
                  </a:lnTo>
                  <a:lnTo>
                    <a:pt x="108" y="577"/>
                  </a:lnTo>
                  <a:lnTo>
                    <a:pt x="101" y="572"/>
                  </a:lnTo>
                  <a:lnTo>
                    <a:pt x="93" y="569"/>
                  </a:lnTo>
                  <a:lnTo>
                    <a:pt x="86" y="565"/>
                  </a:lnTo>
                  <a:lnTo>
                    <a:pt x="80" y="560"/>
                  </a:lnTo>
                  <a:lnTo>
                    <a:pt x="72" y="554"/>
                  </a:lnTo>
                  <a:lnTo>
                    <a:pt x="66" y="549"/>
                  </a:lnTo>
                  <a:lnTo>
                    <a:pt x="60" y="543"/>
                  </a:lnTo>
                  <a:lnTo>
                    <a:pt x="54" y="537"/>
                  </a:lnTo>
                  <a:lnTo>
                    <a:pt x="48" y="530"/>
                  </a:lnTo>
                  <a:lnTo>
                    <a:pt x="42" y="522"/>
                  </a:lnTo>
                  <a:lnTo>
                    <a:pt x="37" y="514"/>
                  </a:lnTo>
                  <a:lnTo>
                    <a:pt x="32" y="506"/>
                  </a:lnTo>
                  <a:lnTo>
                    <a:pt x="27" y="498"/>
                  </a:lnTo>
                  <a:lnTo>
                    <a:pt x="19" y="481"/>
                  </a:lnTo>
                  <a:lnTo>
                    <a:pt x="15" y="471"/>
                  </a:lnTo>
                  <a:lnTo>
                    <a:pt x="12" y="463"/>
                  </a:lnTo>
                  <a:lnTo>
                    <a:pt x="10" y="453"/>
                  </a:lnTo>
                  <a:lnTo>
                    <a:pt x="6" y="443"/>
                  </a:lnTo>
                  <a:lnTo>
                    <a:pt x="4" y="433"/>
                  </a:lnTo>
                  <a:lnTo>
                    <a:pt x="3" y="423"/>
                  </a:lnTo>
                  <a:lnTo>
                    <a:pt x="1" y="412"/>
                  </a:lnTo>
                  <a:lnTo>
                    <a:pt x="1" y="402"/>
                  </a:lnTo>
                  <a:lnTo>
                    <a:pt x="0" y="391"/>
                  </a:lnTo>
                  <a:lnTo>
                    <a:pt x="0" y="380"/>
                  </a:lnTo>
                  <a:lnTo>
                    <a:pt x="0" y="369"/>
                  </a:lnTo>
                  <a:lnTo>
                    <a:pt x="1" y="358"/>
                  </a:lnTo>
                  <a:lnTo>
                    <a:pt x="3" y="338"/>
                  </a:lnTo>
                  <a:lnTo>
                    <a:pt x="4" y="327"/>
                  </a:lnTo>
                  <a:lnTo>
                    <a:pt x="6" y="318"/>
                  </a:lnTo>
                  <a:lnTo>
                    <a:pt x="12" y="299"/>
                  </a:lnTo>
                  <a:lnTo>
                    <a:pt x="15" y="290"/>
                  </a:lnTo>
                  <a:lnTo>
                    <a:pt x="18" y="281"/>
                  </a:lnTo>
                  <a:lnTo>
                    <a:pt x="22" y="273"/>
                  </a:lnTo>
                  <a:lnTo>
                    <a:pt x="26" y="264"/>
                  </a:lnTo>
                  <a:lnTo>
                    <a:pt x="31" y="256"/>
                  </a:lnTo>
                  <a:lnTo>
                    <a:pt x="36" y="248"/>
                  </a:lnTo>
                  <a:lnTo>
                    <a:pt x="41" y="240"/>
                  </a:lnTo>
                  <a:lnTo>
                    <a:pt x="46" y="233"/>
                  </a:lnTo>
                  <a:lnTo>
                    <a:pt x="53" y="225"/>
                  </a:lnTo>
                  <a:lnTo>
                    <a:pt x="58" y="219"/>
                  </a:lnTo>
                  <a:lnTo>
                    <a:pt x="64" y="213"/>
                  </a:lnTo>
                  <a:lnTo>
                    <a:pt x="70" y="207"/>
                  </a:lnTo>
                  <a:lnTo>
                    <a:pt x="78" y="202"/>
                  </a:lnTo>
                  <a:lnTo>
                    <a:pt x="84" y="198"/>
                  </a:lnTo>
                  <a:lnTo>
                    <a:pt x="91" y="194"/>
                  </a:lnTo>
                  <a:lnTo>
                    <a:pt x="98" y="190"/>
                  </a:lnTo>
                  <a:lnTo>
                    <a:pt x="105" y="186"/>
                  </a:lnTo>
                  <a:lnTo>
                    <a:pt x="112" y="183"/>
                  </a:lnTo>
                  <a:lnTo>
                    <a:pt x="121" y="181"/>
                  </a:lnTo>
                  <a:lnTo>
                    <a:pt x="128" y="179"/>
                  </a:lnTo>
                  <a:lnTo>
                    <a:pt x="137" y="177"/>
                  </a:lnTo>
                  <a:lnTo>
                    <a:pt x="145" y="176"/>
                  </a:lnTo>
                  <a:lnTo>
                    <a:pt x="162" y="175"/>
                  </a:lnTo>
                  <a:lnTo>
                    <a:pt x="171" y="176"/>
                  </a:lnTo>
                  <a:lnTo>
                    <a:pt x="181" y="176"/>
                  </a:lnTo>
                  <a:lnTo>
                    <a:pt x="189" y="178"/>
                  </a:lnTo>
                  <a:lnTo>
                    <a:pt x="197" y="180"/>
                  </a:lnTo>
                  <a:lnTo>
                    <a:pt x="205" y="182"/>
                  </a:lnTo>
                  <a:lnTo>
                    <a:pt x="212" y="185"/>
                  </a:lnTo>
                  <a:lnTo>
                    <a:pt x="219" y="190"/>
                  </a:lnTo>
                  <a:lnTo>
                    <a:pt x="226" y="194"/>
                  </a:lnTo>
                  <a:lnTo>
                    <a:pt x="232" y="198"/>
                  </a:lnTo>
                  <a:lnTo>
                    <a:pt x="239" y="205"/>
                  </a:lnTo>
                  <a:lnTo>
                    <a:pt x="248" y="214"/>
                  </a:lnTo>
                  <a:lnTo>
                    <a:pt x="256" y="224"/>
                  </a:lnTo>
                  <a:lnTo>
                    <a:pt x="256" y="102"/>
                  </a:lnTo>
                  <a:lnTo>
                    <a:pt x="256" y="93"/>
                  </a:lnTo>
                  <a:lnTo>
                    <a:pt x="256" y="84"/>
                  </a:lnTo>
                  <a:lnTo>
                    <a:pt x="253" y="71"/>
                  </a:lnTo>
                  <a:lnTo>
                    <a:pt x="252" y="64"/>
                  </a:lnTo>
                  <a:lnTo>
                    <a:pt x="250" y="60"/>
                  </a:lnTo>
                  <a:lnTo>
                    <a:pt x="248" y="56"/>
                  </a:lnTo>
                  <a:lnTo>
                    <a:pt x="245" y="54"/>
                  </a:lnTo>
                  <a:lnTo>
                    <a:pt x="241" y="52"/>
                  </a:lnTo>
                  <a:lnTo>
                    <a:pt x="238" y="51"/>
                  </a:lnTo>
                  <a:lnTo>
                    <a:pt x="228" y="48"/>
                  </a:lnTo>
                  <a:lnTo>
                    <a:pt x="214" y="46"/>
                  </a:lnTo>
                  <a:lnTo>
                    <a:pt x="197" y="46"/>
                  </a:lnTo>
                  <a:lnTo>
                    <a:pt x="197" y="26"/>
                  </a:lnTo>
                  <a:lnTo>
                    <a:pt x="217" y="25"/>
                  </a:lnTo>
                  <a:lnTo>
                    <a:pt x="236" y="23"/>
                  </a:lnTo>
                  <a:lnTo>
                    <a:pt x="255" y="20"/>
                  </a:lnTo>
                  <a:lnTo>
                    <a:pt x="274" y="17"/>
                  </a:lnTo>
                  <a:lnTo>
                    <a:pt x="293" y="14"/>
                  </a:lnTo>
                  <a:lnTo>
                    <a:pt x="311" y="10"/>
                  </a:lnTo>
                  <a:lnTo>
                    <a:pt x="329" y="5"/>
                  </a:lnTo>
                  <a:lnTo>
                    <a:pt x="346" y="0"/>
                  </a:lnTo>
                  <a:lnTo>
                    <a:pt x="346" y="483"/>
                  </a:lnTo>
                  <a:lnTo>
                    <a:pt x="348" y="492"/>
                  </a:lnTo>
                  <a:lnTo>
                    <a:pt x="348" y="500"/>
                  </a:lnTo>
                  <a:lnTo>
                    <a:pt x="350" y="513"/>
                  </a:lnTo>
                  <a:lnTo>
                    <a:pt x="352" y="519"/>
                  </a:lnTo>
                  <a:lnTo>
                    <a:pt x="353" y="523"/>
                  </a:lnTo>
                  <a:lnTo>
                    <a:pt x="355" y="527"/>
                  </a:lnTo>
                  <a:lnTo>
                    <a:pt x="358" y="529"/>
                  </a:lnTo>
                  <a:lnTo>
                    <a:pt x="361" y="531"/>
                  </a:lnTo>
                  <a:lnTo>
                    <a:pt x="365" y="533"/>
                  </a:lnTo>
                  <a:lnTo>
                    <a:pt x="371" y="534"/>
                  </a:lnTo>
                  <a:lnTo>
                    <a:pt x="376" y="537"/>
                  </a:lnTo>
                  <a:lnTo>
                    <a:pt x="383" y="538"/>
                  </a:lnTo>
                  <a:lnTo>
                    <a:pt x="391" y="538"/>
                  </a:lnTo>
                  <a:lnTo>
                    <a:pt x="409" y="539"/>
                  </a:lnTo>
                  <a:close/>
                  <a:moveTo>
                    <a:pt x="172" y="199"/>
                  </a:moveTo>
                  <a:lnTo>
                    <a:pt x="166" y="199"/>
                  </a:lnTo>
                  <a:lnTo>
                    <a:pt x="161" y="199"/>
                  </a:lnTo>
                  <a:lnTo>
                    <a:pt x="150" y="202"/>
                  </a:lnTo>
                  <a:lnTo>
                    <a:pt x="146" y="203"/>
                  </a:lnTo>
                  <a:lnTo>
                    <a:pt x="142" y="206"/>
                  </a:lnTo>
                  <a:lnTo>
                    <a:pt x="137" y="208"/>
                  </a:lnTo>
                  <a:lnTo>
                    <a:pt x="133" y="212"/>
                  </a:lnTo>
                  <a:lnTo>
                    <a:pt x="129" y="216"/>
                  </a:lnTo>
                  <a:lnTo>
                    <a:pt x="125" y="219"/>
                  </a:lnTo>
                  <a:lnTo>
                    <a:pt x="119" y="228"/>
                  </a:lnTo>
                  <a:lnTo>
                    <a:pt x="113" y="239"/>
                  </a:lnTo>
                  <a:lnTo>
                    <a:pt x="110" y="245"/>
                  </a:lnTo>
                  <a:lnTo>
                    <a:pt x="108" y="252"/>
                  </a:lnTo>
                  <a:lnTo>
                    <a:pt x="105" y="264"/>
                  </a:lnTo>
                  <a:lnTo>
                    <a:pt x="102" y="277"/>
                  </a:lnTo>
                  <a:lnTo>
                    <a:pt x="99" y="292"/>
                  </a:lnTo>
                  <a:lnTo>
                    <a:pt x="97" y="306"/>
                  </a:lnTo>
                  <a:lnTo>
                    <a:pt x="95" y="323"/>
                  </a:lnTo>
                  <a:lnTo>
                    <a:pt x="93" y="340"/>
                  </a:lnTo>
                  <a:lnTo>
                    <a:pt x="92" y="359"/>
                  </a:lnTo>
                  <a:lnTo>
                    <a:pt x="92" y="378"/>
                  </a:lnTo>
                  <a:lnTo>
                    <a:pt x="92" y="398"/>
                  </a:lnTo>
                  <a:lnTo>
                    <a:pt x="93" y="406"/>
                  </a:lnTo>
                  <a:lnTo>
                    <a:pt x="93" y="416"/>
                  </a:lnTo>
                  <a:lnTo>
                    <a:pt x="95" y="432"/>
                  </a:lnTo>
                  <a:lnTo>
                    <a:pt x="97" y="449"/>
                  </a:lnTo>
                  <a:lnTo>
                    <a:pt x="99" y="464"/>
                  </a:lnTo>
                  <a:lnTo>
                    <a:pt x="101" y="479"/>
                  </a:lnTo>
                  <a:lnTo>
                    <a:pt x="104" y="492"/>
                  </a:lnTo>
                  <a:lnTo>
                    <a:pt x="107" y="505"/>
                  </a:lnTo>
                  <a:lnTo>
                    <a:pt x="109" y="511"/>
                  </a:lnTo>
                  <a:lnTo>
                    <a:pt x="112" y="518"/>
                  </a:lnTo>
                  <a:lnTo>
                    <a:pt x="116" y="523"/>
                  </a:lnTo>
                  <a:lnTo>
                    <a:pt x="119" y="529"/>
                  </a:lnTo>
                  <a:lnTo>
                    <a:pt x="126" y="539"/>
                  </a:lnTo>
                  <a:lnTo>
                    <a:pt x="130" y="544"/>
                  </a:lnTo>
                  <a:lnTo>
                    <a:pt x="135" y="548"/>
                  </a:lnTo>
                  <a:lnTo>
                    <a:pt x="140" y="552"/>
                  </a:lnTo>
                  <a:lnTo>
                    <a:pt x="144" y="555"/>
                  </a:lnTo>
                  <a:lnTo>
                    <a:pt x="149" y="558"/>
                  </a:lnTo>
                  <a:lnTo>
                    <a:pt x="154" y="560"/>
                  </a:lnTo>
                  <a:lnTo>
                    <a:pt x="160" y="562"/>
                  </a:lnTo>
                  <a:lnTo>
                    <a:pt x="165" y="563"/>
                  </a:lnTo>
                  <a:lnTo>
                    <a:pt x="170" y="563"/>
                  </a:lnTo>
                  <a:lnTo>
                    <a:pt x="176" y="564"/>
                  </a:lnTo>
                  <a:lnTo>
                    <a:pt x="184" y="563"/>
                  </a:lnTo>
                  <a:lnTo>
                    <a:pt x="191" y="562"/>
                  </a:lnTo>
                  <a:lnTo>
                    <a:pt x="197" y="560"/>
                  </a:lnTo>
                  <a:lnTo>
                    <a:pt x="204" y="557"/>
                  </a:lnTo>
                  <a:lnTo>
                    <a:pt x="210" y="553"/>
                  </a:lnTo>
                  <a:lnTo>
                    <a:pt x="216" y="549"/>
                  </a:lnTo>
                  <a:lnTo>
                    <a:pt x="222" y="544"/>
                  </a:lnTo>
                  <a:lnTo>
                    <a:pt x="227" y="538"/>
                  </a:lnTo>
                  <a:lnTo>
                    <a:pt x="231" y="532"/>
                  </a:lnTo>
                  <a:lnTo>
                    <a:pt x="234" y="526"/>
                  </a:lnTo>
                  <a:lnTo>
                    <a:pt x="237" y="520"/>
                  </a:lnTo>
                  <a:lnTo>
                    <a:pt x="240" y="513"/>
                  </a:lnTo>
                  <a:lnTo>
                    <a:pt x="243" y="506"/>
                  </a:lnTo>
                  <a:lnTo>
                    <a:pt x="246" y="498"/>
                  </a:lnTo>
                  <a:lnTo>
                    <a:pt x="250" y="480"/>
                  </a:lnTo>
                  <a:lnTo>
                    <a:pt x="253" y="459"/>
                  </a:lnTo>
                  <a:lnTo>
                    <a:pt x="254" y="447"/>
                  </a:lnTo>
                  <a:lnTo>
                    <a:pt x="255" y="436"/>
                  </a:lnTo>
                  <a:lnTo>
                    <a:pt x="257" y="410"/>
                  </a:lnTo>
                  <a:lnTo>
                    <a:pt x="257" y="382"/>
                  </a:lnTo>
                  <a:lnTo>
                    <a:pt x="257" y="362"/>
                  </a:lnTo>
                  <a:lnTo>
                    <a:pt x="256" y="343"/>
                  </a:lnTo>
                  <a:lnTo>
                    <a:pt x="255" y="325"/>
                  </a:lnTo>
                  <a:lnTo>
                    <a:pt x="253" y="308"/>
                  </a:lnTo>
                  <a:lnTo>
                    <a:pt x="251" y="293"/>
                  </a:lnTo>
                  <a:lnTo>
                    <a:pt x="248" y="278"/>
                  </a:lnTo>
                  <a:lnTo>
                    <a:pt x="245" y="264"/>
                  </a:lnTo>
                  <a:lnTo>
                    <a:pt x="240" y="252"/>
                  </a:lnTo>
                  <a:lnTo>
                    <a:pt x="235" y="239"/>
                  </a:lnTo>
                  <a:lnTo>
                    <a:pt x="232" y="234"/>
                  </a:lnTo>
                  <a:lnTo>
                    <a:pt x="229" y="228"/>
                  </a:lnTo>
                  <a:lnTo>
                    <a:pt x="226" y="224"/>
                  </a:lnTo>
                  <a:lnTo>
                    <a:pt x="222" y="219"/>
                  </a:lnTo>
                  <a:lnTo>
                    <a:pt x="218" y="216"/>
                  </a:lnTo>
                  <a:lnTo>
                    <a:pt x="214" y="212"/>
                  </a:lnTo>
                  <a:lnTo>
                    <a:pt x="210" y="208"/>
                  </a:lnTo>
                  <a:lnTo>
                    <a:pt x="205" y="206"/>
                  </a:lnTo>
                  <a:lnTo>
                    <a:pt x="200" y="204"/>
                  </a:lnTo>
                  <a:lnTo>
                    <a:pt x="194" y="202"/>
                  </a:lnTo>
                  <a:lnTo>
                    <a:pt x="184" y="199"/>
                  </a:lnTo>
                  <a:lnTo>
                    <a:pt x="172" y="1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4" name="Freeform 588"/>
            <p:cNvSpPr>
              <a:spLocks/>
            </p:cNvSpPr>
            <p:nvPr/>
          </p:nvSpPr>
          <p:spPr bwMode="auto">
            <a:xfrm>
              <a:off x="4241800" y="3273425"/>
              <a:ext cx="149225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9" y="22"/>
                </a:cxn>
                <a:cxn ang="0">
                  <a:pos x="21" y="20"/>
                </a:cxn>
                <a:cxn ang="0">
                  <a:pos x="0" y="19"/>
                </a:cxn>
                <a:cxn ang="0">
                  <a:pos x="25" y="2"/>
                </a:cxn>
                <a:cxn ang="0">
                  <a:pos x="73" y="4"/>
                </a:cxn>
                <a:cxn ang="0">
                  <a:pos x="113" y="4"/>
                </a:cxn>
                <a:cxn ang="0">
                  <a:pos x="161" y="2"/>
                </a:cxn>
                <a:cxn ang="0">
                  <a:pos x="187" y="19"/>
                </a:cxn>
                <a:cxn ang="0">
                  <a:pos x="166" y="21"/>
                </a:cxn>
                <a:cxn ang="0">
                  <a:pos x="158" y="22"/>
                </a:cxn>
                <a:cxn ang="0">
                  <a:pos x="147" y="26"/>
                </a:cxn>
                <a:cxn ang="0">
                  <a:pos x="141" y="33"/>
                </a:cxn>
                <a:cxn ang="0">
                  <a:pos x="139" y="41"/>
                </a:cxn>
                <a:cxn ang="0">
                  <a:pos x="138" y="47"/>
                </a:cxn>
                <a:cxn ang="0">
                  <a:pos x="138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8" y="366"/>
                </a:cxn>
                <a:cxn ang="0">
                  <a:pos x="157" y="370"/>
                </a:cxn>
                <a:cxn ang="0">
                  <a:pos x="166" y="371"/>
                </a:cxn>
                <a:cxn ang="0">
                  <a:pos x="187" y="391"/>
                </a:cxn>
                <a:cxn ang="0">
                  <a:pos x="136" y="388"/>
                </a:cxn>
                <a:cxn ang="0">
                  <a:pos x="93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6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7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5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5" y="24"/>
                  </a:lnTo>
                  <a:lnTo>
                    <a:pt x="29" y="22"/>
                  </a:lnTo>
                  <a:lnTo>
                    <a:pt x="25" y="21"/>
                  </a:lnTo>
                  <a:lnTo>
                    <a:pt x="21" y="20"/>
                  </a:lnTo>
                  <a:lnTo>
                    <a:pt x="11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5" y="2"/>
                  </a:lnTo>
                  <a:lnTo>
                    <a:pt x="49" y="3"/>
                  </a:lnTo>
                  <a:lnTo>
                    <a:pt x="73" y="4"/>
                  </a:lnTo>
                  <a:lnTo>
                    <a:pt x="93" y="4"/>
                  </a:lnTo>
                  <a:lnTo>
                    <a:pt x="113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7" y="0"/>
                  </a:lnTo>
                  <a:lnTo>
                    <a:pt x="187" y="19"/>
                  </a:lnTo>
                  <a:lnTo>
                    <a:pt x="175" y="19"/>
                  </a:lnTo>
                  <a:lnTo>
                    <a:pt x="166" y="21"/>
                  </a:lnTo>
                  <a:lnTo>
                    <a:pt x="161" y="21"/>
                  </a:lnTo>
                  <a:lnTo>
                    <a:pt x="158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1" y="33"/>
                  </a:lnTo>
                  <a:lnTo>
                    <a:pt x="140" y="35"/>
                  </a:lnTo>
                  <a:lnTo>
                    <a:pt x="139" y="41"/>
                  </a:lnTo>
                  <a:lnTo>
                    <a:pt x="138" y="44"/>
                  </a:lnTo>
                  <a:lnTo>
                    <a:pt x="138" y="47"/>
                  </a:lnTo>
                  <a:lnTo>
                    <a:pt x="138" y="59"/>
                  </a:lnTo>
                  <a:lnTo>
                    <a:pt x="138" y="334"/>
                  </a:lnTo>
                  <a:lnTo>
                    <a:pt x="138" y="342"/>
                  </a:lnTo>
                  <a:lnTo>
                    <a:pt x="138" y="349"/>
                  </a:lnTo>
                  <a:lnTo>
                    <a:pt x="140" y="356"/>
                  </a:lnTo>
                  <a:lnTo>
                    <a:pt x="140" y="358"/>
                  </a:lnTo>
                  <a:lnTo>
                    <a:pt x="141" y="360"/>
                  </a:lnTo>
                  <a:lnTo>
                    <a:pt x="143" y="362"/>
                  </a:lnTo>
                  <a:lnTo>
                    <a:pt x="146" y="364"/>
                  </a:lnTo>
                  <a:lnTo>
                    <a:pt x="148" y="366"/>
                  </a:lnTo>
                  <a:lnTo>
                    <a:pt x="150" y="367"/>
                  </a:lnTo>
                  <a:lnTo>
                    <a:pt x="157" y="370"/>
                  </a:lnTo>
                  <a:lnTo>
                    <a:pt x="161" y="370"/>
                  </a:lnTo>
                  <a:lnTo>
                    <a:pt x="166" y="371"/>
                  </a:lnTo>
                  <a:lnTo>
                    <a:pt x="187" y="373"/>
                  </a:lnTo>
                  <a:lnTo>
                    <a:pt x="187" y="391"/>
                  </a:lnTo>
                  <a:lnTo>
                    <a:pt x="161" y="390"/>
                  </a:lnTo>
                  <a:lnTo>
                    <a:pt x="136" y="388"/>
                  </a:lnTo>
                  <a:lnTo>
                    <a:pt x="112" y="388"/>
                  </a:lnTo>
                  <a:lnTo>
                    <a:pt x="93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4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6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5" name="Freeform 589"/>
            <p:cNvSpPr>
              <a:spLocks/>
            </p:cNvSpPr>
            <p:nvPr/>
          </p:nvSpPr>
          <p:spPr bwMode="auto">
            <a:xfrm>
              <a:off x="4451350" y="3254375"/>
              <a:ext cx="220663" cy="338138"/>
            </a:xfrm>
            <a:custGeom>
              <a:avLst/>
              <a:gdLst/>
              <a:ahLst/>
              <a:cxnLst>
                <a:cxn ang="0">
                  <a:pos x="22" y="280"/>
                </a:cxn>
                <a:cxn ang="0">
                  <a:pos x="33" y="325"/>
                </a:cxn>
                <a:cxn ang="0">
                  <a:pos x="45" y="349"/>
                </a:cxn>
                <a:cxn ang="0">
                  <a:pos x="57" y="365"/>
                </a:cxn>
                <a:cxn ang="0">
                  <a:pos x="73" y="379"/>
                </a:cxn>
                <a:cxn ang="0">
                  <a:pos x="91" y="388"/>
                </a:cxn>
                <a:cxn ang="0">
                  <a:pos x="111" y="393"/>
                </a:cxn>
                <a:cxn ang="0">
                  <a:pos x="133" y="393"/>
                </a:cxn>
                <a:cxn ang="0">
                  <a:pos x="152" y="390"/>
                </a:cxn>
                <a:cxn ang="0">
                  <a:pos x="169" y="382"/>
                </a:cxn>
                <a:cxn ang="0">
                  <a:pos x="186" y="368"/>
                </a:cxn>
                <a:cxn ang="0">
                  <a:pos x="197" y="351"/>
                </a:cxn>
                <a:cxn ang="0">
                  <a:pos x="203" y="332"/>
                </a:cxn>
                <a:cxn ang="0">
                  <a:pos x="202" y="312"/>
                </a:cxn>
                <a:cxn ang="0">
                  <a:pos x="192" y="294"/>
                </a:cxn>
                <a:cxn ang="0">
                  <a:pos x="183" y="284"/>
                </a:cxn>
                <a:cxn ang="0">
                  <a:pos x="153" y="265"/>
                </a:cxn>
                <a:cxn ang="0">
                  <a:pos x="57" y="213"/>
                </a:cxn>
                <a:cxn ang="0">
                  <a:pos x="36" y="198"/>
                </a:cxn>
                <a:cxn ang="0">
                  <a:pos x="19" y="181"/>
                </a:cxn>
                <a:cxn ang="0">
                  <a:pos x="10" y="164"/>
                </a:cxn>
                <a:cxn ang="0">
                  <a:pos x="2" y="135"/>
                </a:cxn>
                <a:cxn ang="0">
                  <a:pos x="4" y="98"/>
                </a:cxn>
                <a:cxn ang="0">
                  <a:pos x="16" y="66"/>
                </a:cxn>
                <a:cxn ang="0">
                  <a:pos x="39" y="41"/>
                </a:cxn>
                <a:cxn ang="0">
                  <a:pos x="71" y="22"/>
                </a:cxn>
                <a:cxn ang="0">
                  <a:pos x="101" y="14"/>
                </a:cxn>
                <a:cxn ang="0">
                  <a:pos x="134" y="10"/>
                </a:cxn>
                <a:cxn ang="0">
                  <a:pos x="171" y="15"/>
                </a:cxn>
                <a:cxn ang="0">
                  <a:pos x="205" y="27"/>
                </a:cxn>
                <a:cxn ang="0">
                  <a:pos x="244" y="0"/>
                </a:cxn>
                <a:cxn ang="0">
                  <a:pos x="237" y="136"/>
                </a:cxn>
                <a:cxn ang="0">
                  <a:pos x="227" y="94"/>
                </a:cxn>
                <a:cxn ang="0">
                  <a:pos x="213" y="67"/>
                </a:cxn>
                <a:cxn ang="0">
                  <a:pos x="203" y="56"/>
                </a:cxn>
                <a:cxn ang="0">
                  <a:pos x="189" y="47"/>
                </a:cxn>
                <a:cxn ang="0">
                  <a:pos x="162" y="40"/>
                </a:cxn>
                <a:cxn ang="0">
                  <a:pos x="142" y="39"/>
                </a:cxn>
                <a:cxn ang="0">
                  <a:pos x="119" y="44"/>
                </a:cxn>
                <a:cxn ang="0">
                  <a:pos x="100" y="55"/>
                </a:cxn>
                <a:cxn ang="0">
                  <a:pos x="85" y="68"/>
                </a:cxn>
                <a:cxn ang="0">
                  <a:pos x="77" y="83"/>
                </a:cxn>
                <a:cxn ang="0">
                  <a:pos x="75" y="101"/>
                </a:cxn>
                <a:cxn ang="0">
                  <a:pos x="78" y="120"/>
                </a:cxn>
                <a:cxn ang="0">
                  <a:pos x="89" y="136"/>
                </a:cxn>
                <a:cxn ang="0">
                  <a:pos x="124" y="157"/>
                </a:cxn>
                <a:cxn ang="0">
                  <a:pos x="219" y="205"/>
                </a:cxn>
                <a:cxn ang="0">
                  <a:pos x="252" y="228"/>
                </a:cxn>
                <a:cxn ang="0">
                  <a:pos x="266" y="245"/>
                </a:cxn>
                <a:cxn ang="0">
                  <a:pos x="274" y="263"/>
                </a:cxn>
                <a:cxn ang="0">
                  <a:pos x="279" y="284"/>
                </a:cxn>
                <a:cxn ang="0">
                  <a:pos x="279" y="312"/>
                </a:cxn>
                <a:cxn ang="0">
                  <a:pos x="274" y="336"/>
                </a:cxn>
                <a:cxn ang="0">
                  <a:pos x="263" y="363"/>
                </a:cxn>
                <a:cxn ang="0">
                  <a:pos x="247" y="382"/>
                </a:cxn>
                <a:cxn ang="0">
                  <a:pos x="222" y="402"/>
                </a:cxn>
                <a:cxn ang="0">
                  <a:pos x="205" y="411"/>
                </a:cxn>
                <a:cxn ang="0">
                  <a:pos x="185" y="417"/>
                </a:cxn>
                <a:cxn ang="0">
                  <a:pos x="156" y="422"/>
                </a:cxn>
                <a:cxn ang="0">
                  <a:pos x="113" y="420"/>
                </a:cxn>
                <a:cxn ang="0">
                  <a:pos x="80" y="410"/>
                </a:cxn>
                <a:cxn ang="0">
                  <a:pos x="61" y="401"/>
                </a:cxn>
                <a:cxn ang="0">
                  <a:pos x="15" y="427"/>
                </a:cxn>
              </a:cxnLst>
              <a:rect l="0" t="0" r="r" b="b"/>
              <a:pathLst>
                <a:path w="279" h="427">
                  <a:moveTo>
                    <a:pt x="0" y="427"/>
                  </a:moveTo>
                  <a:lnTo>
                    <a:pt x="0" y="280"/>
                  </a:lnTo>
                  <a:lnTo>
                    <a:pt x="22" y="280"/>
                  </a:lnTo>
                  <a:lnTo>
                    <a:pt x="25" y="297"/>
                  </a:lnTo>
                  <a:lnTo>
                    <a:pt x="28" y="311"/>
                  </a:lnTo>
                  <a:lnTo>
                    <a:pt x="33" y="325"/>
                  </a:lnTo>
                  <a:lnTo>
                    <a:pt x="38" y="338"/>
                  </a:lnTo>
                  <a:lnTo>
                    <a:pt x="41" y="344"/>
                  </a:lnTo>
                  <a:lnTo>
                    <a:pt x="45" y="349"/>
                  </a:lnTo>
                  <a:lnTo>
                    <a:pt x="48" y="355"/>
                  </a:lnTo>
                  <a:lnTo>
                    <a:pt x="53" y="361"/>
                  </a:lnTo>
                  <a:lnTo>
                    <a:pt x="57" y="365"/>
                  </a:lnTo>
                  <a:lnTo>
                    <a:pt x="62" y="370"/>
                  </a:lnTo>
                  <a:lnTo>
                    <a:pt x="67" y="374"/>
                  </a:lnTo>
                  <a:lnTo>
                    <a:pt x="73" y="379"/>
                  </a:lnTo>
                  <a:lnTo>
                    <a:pt x="79" y="382"/>
                  </a:lnTo>
                  <a:lnTo>
                    <a:pt x="85" y="385"/>
                  </a:lnTo>
                  <a:lnTo>
                    <a:pt x="91" y="388"/>
                  </a:lnTo>
                  <a:lnTo>
                    <a:pt x="98" y="390"/>
                  </a:lnTo>
                  <a:lnTo>
                    <a:pt x="104" y="391"/>
                  </a:lnTo>
                  <a:lnTo>
                    <a:pt x="111" y="393"/>
                  </a:lnTo>
                  <a:lnTo>
                    <a:pt x="118" y="393"/>
                  </a:lnTo>
                  <a:lnTo>
                    <a:pt x="125" y="394"/>
                  </a:lnTo>
                  <a:lnTo>
                    <a:pt x="133" y="393"/>
                  </a:lnTo>
                  <a:lnTo>
                    <a:pt x="141" y="392"/>
                  </a:lnTo>
                  <a:lnTo>
                    <a:pt x="149" y="391"/>
                  </a:lnTo>
                  <a:lnTo>
                    <a:pt x="152" y="390"/>
                  </a:lnTo>
                  <a:lnTo>
                    <a:pt x="155" y="389"/>
                  </a:lnTo>
                  <a:lnTo>
                    <a:pt x="163" y="386"/>
                  </a:lnTo>
                  <a:lnTo>
                    <a:pt x="169" y="382"/>
                  </a:lnTo>
                  <a:lnTo>
                    <a:pt x="175" y="377"/>
                  </a:lnTo>
                  <a:lnTo>
                    <a:pt x="182" y="373"/>
                  </a:lnTo>
                  <a:lnTo>
                    <a:pt x="186" y="368"/>
                  </a:lnTo>
                  <a:lnTo>
                    <a:pt x="191" y="363"/>
                  </a:lnTo>
                  <a:lnTo>
                    <a:pt x="194" y="358"/>
                  </a:lnTo>
                  <a:lnTo>
                    <a:pt x="197" y="351"/>
                  </a:lnTo>
                  <a:lnTo>
                    <a:pt x="200" y="345"/>
                  </a:lnTo>
                  <a:lnTo>
                    <a:pt x="202" y="339"/>
                  </a:lnTo>
                  <a:lnTo>
                    <a:pt x="203" y="332"/>
                  </a:lnTo>
                  <a:lnTo>
                    <a:pt x="203" y="326"/>
                  </a:lnTo>
                  <a:lnTo>
                    <a:pt x="203" y="319"/>
                  </a:lnTo>
                  <a:lnTo>
                    <a:pt x="202" y="312"/>
                  </a:lnTo>
                  <a:lnTo>
                    <a:pt x="200" y="306"/>
                  </a:lnTo>
                  <a:lnTo>
                    <a:pt x="196" y="300"/>
                  </a:lnTo>
                  <a:lnTo>
                    <a:pt x="192" y="294"/>
                  </a:lnTo>
                  <a:lnTo>
                    <a:pt x="188" y="289"/>
                  </a:lnTo>
                  <a:lnTo>
                    <a:pt x="186" y="286"/>
                  </a:lnTo>
                  <a:lnTo>
                    <a:pt x="183" y="284"/>
                  </a:lnTo>
                  <a:lnTo>
                    <a:pt x="176" y="279"/>
                  </a:lnTo>
                  <a:lnTo>
                    <a:pt x="167" y="273"/>
                  </a:lnTo>
                  <a:lnTo>
                    <a:pt x="153" y="265"/>
                  </a:lnTo>
                  <a:lnTo>
                    <a:pt x="116" y="245"/>
                  </a:lnTo>
                  <a:lnTo>
                    <a:pt x="78" y="225"/>
                  </a:lnTo>
                  <a:lnTo>
                    <a:pt x="57" y="213"/>
                  </a:lnTo>
                  <a:lnTo>
                    <a:pt x="49" y="208"/>
                  </a:lnTo>
                  <a:lnTo>
                    <a:pt x="42" y="203"/>
                  </a:lnTo>
                  <a:lnTo>
                    <a:pt x="36" y="198"/>
                  </a:lnTo>
                  <a:lnTo>
                    <a:pt x="29" y="192"/>
                  </a:lnTo>
                  <a:lnTo>
                    <a:pt x="24" y="187"/>
                  </a:lnTo>
                  <a:lnTo>
                    <a:pt x="19" y="181"/>
                  </a:lnTo>
                  <a:lnTo>
                    <a:pt x="16" y="176"/>
                  </a:lnTo>
                  <a:lnTo>
                    <a:pt x="12" y="169"/>
                  </a:lnTo>
                  <a:lnTo>
                    <a:pt x="10" y="164"/>
                  </a:lnTo>
                  <a:lnTo>
                    <a:pt x="7" y="159"/>
                  </a:lnTo>
                  <a:lnTo>
                    <a:pt x="4" y="147"/>
                  </a:lnTo>
                  <a:lnTo>
                    <a:pt x="2" y="135"/>
                  </a:lnTo>
                  <a:lnTo>
                    <a:pt x="1" y="122"/>
                  </a:lnTo>
                  <a:lnTo>
                    <a:pt x="2" y="109"/>
                  </a:lnTo>
                  <a:lnTo>
                    <a:pt x="4" y="98"/>
                  </a:lnTo>
                  <a:lnTo>
                    <a:pt x="6" y="87"/>
                  </a:lnTo>
                  <a:lnTo>
                    <a:pt x="11" y="77"/>
                  </a:lnTo>
                  <a:lnTo>
                    <a:pt x="16" y="66"/>
                  </a:lnTo>
                  <a:lnTo>
                    <a:pt x="23" y="58"/>
                  </a:lnTo>
                  <a:lnTo>
                    <a:pt x="31" y="49"/>
                  </a:lnTo>
                  <a:lnTo>
                    <a:pt x="39" y="41"/>
                  </a:lnTo>
                  <a:lnTo>
                    <a:pt x="49" y="34"/>
                  </a:lnTo>
                  <a:lnTo>
                    <a:pt x="60" y="27"/>
                  </a:lnTo>
                  <a:lnTo>
                    <a:pt x="71" y="22"/>
                  </a:lnTo>
                  <a:lnTo>
                    <a:pt x="83" y="18"/>
                  </a:lnTo>
                  <a:lnTo>
                    <a:pt x="95" y="15"/>
                  </a:lnTo>
                  <a:lnTo>
                    <a:pt x="101" y="14"/>
                  </a:lnTo>
                  <a:lnTo>
                    <a:pt x="108" y="13"/>
                  </a:lnTo>
                  <a:lnTo>
                    <a:pt x="121" y="10"/>
                  </a:lnTo>
                  <a:lnTo>
                    <a:pt x="134" y="10"/>
                  </a:lnTo>
                  <a:lnTo>
                    <a:pt x="147" y="10"/>
                  </a:lnTo>
                  <a:lnTo>
                    <a:pt x="159" y="13"/>
                  </a:lnTo>
                  <a:lnTo>
                    <a:pt x="171" y="15"/>
                  </a:lnTo>
                  <a:lnTo>
                    <a:pt x="182" y="18"/>
                  </a:lnTo>
                  <a:lnTo>
                    <a:pt x="193" y="22"/>
                  </a:lnTo>
                  <a:lnTo>
                    <a:pt x="205" y="27"/>
                  </a:lnTo>
                  <a:lnTo>
                    <a:pt x="215" y="34"/>
                  </a:lnTo>
                  <a:lnTo>
                    <a:pt x="226" y="41"/>
                  </a:lnTo>
                  <a:lnTo>
                    <a:pt x="244" y="0"/>
                  </a:lnTo>
                  <a:lnTo>
                    <a:pt x="259" y="0"/>
                  </a:lnTo>
                  <a:lnTo>
                    <a:pt x="259" y="136"/>
                  </a:lnTo>
                  <a:lnTo>
                    <a:pt x="237" y="136"/>
                  </a:lnTo>
                  <a:lnTo>
                    <a:pt x="234" y="120"/>
                  </a:lnTo>
                  <a:lnTo>
                    <a:pt x="231" y="106"/>
                  </a:lnTo>
                  <a:lnTo>
                    <a:pt x="227" y="94"/>
                  </a:lnTo>
                  <a:lnTo>
                    <a:pt x="223" y="82"/>
                  </a:lnTo>
                  <a:lnTo>
                    <a:pt x="216" y="71"/>
                  </a:lnTo>
                  <a:lnTo>
                    <a:pt x="213" y="67"/>
                  </a:lnTo>
                  <a:lnTo>
                    <a:pt x="210" y="63"/>
                  </a:lnTo>
                  <a:lnTo>
                    <a:pt x="207" y="59"/>
                  </a:lnTo>
                  <a:lnTo>
                    <a:pt x="203" y="56"/>
                  </a:lnTo>
                  <a:lnTo>
                    <a:pt x="198" y="53"/>
                  </a:lnTo>
                  <a:lnTo>
                    <a:pt x="194" y="49"/>
                  </a:lnTo>
                  <a:lnTo>
                    <a:pt x="189" y="47"/>
                  </a:lnTo>
                  <a:lnTo>
                    <a:pt x="184" y="45"/>
                  </a:lnTo>
                  <a:lnTo>
                    <a:pt x="173" y="42"/>
                  </a:lnTo>
                  <a:lnTo>
                    <a:pt x="162" y="40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2" y="39"/>
                  </a:lnTo>
                  <a:lnTo>
                    <a:pt x="133" y="40"/>
                  </a:lnTo>
                  <a:lnTo>
                    <a:pt x="126" y="42"/>
                  </a:lnTo>
                  <a:lnTo>
                    <a:pt x="119" y="44"/>
                  </a:lnTo>
                  <a:lnTo>
                    <a:pt x="112" y="46"/>
                  </a:lnTo>
                  <a:lnTo>
                    <a:pt x="106" y="50"/>
                  </a:lnTo>
                  <a:lnTo>
                    <a:pt x="100" y="55"/>
                  </a:lnTo>
                  <a:lnTo>
                    <a:pt x="94" y="59"/>
                  </a:lnTo>
                  <a:lnTo>
                    <a:pt x="89" y="63"/>
                  </a:lnTo>
                  <a:lnTo>
                    <a:pt x="85" y="68"/>
                  </a:lnTo>
                  <a:lnTo>
                    <a:pt x="82" y="73"/>
                  </a:lnTo>
                  <a:lnTo>
                    <a:pt x="79" y="78"/>
                  </a:lnTo>
                  <a:lnTo>
                    <a:pt x="77" y="83"/>
                  </a:lnTo>
                  <a:lnTo>
                    <a:pt x="76" y="89"/>
                  </a:lnTo>
                  <a:lnTo>
                    <a:pt x="75" y="95"/>
                  </a:lnTo>
                  <a:lnTo>
                    <a:pt x="75" y="101"/>
                  </a:lnTo>
                  <a:lnTo>
                    <a:pt x="75" y="107"/>
                  </a:lnTo>
                  <a:lnTo>
                    <a:pt x="76" y="114"/>
                  </a:lnTo>
                  <a:lnTo>
                    <a:pt x="78" y="120"/>
                  </a:lnTo>
                  <a:lnTo>
                    <a:pt x="81" y="125"/>
                  </a:lnTo>
                  <a:lnTo>
                    <a:pt x="85" y="130"/>
                  </a:lnTo>
                  <a:lnTo>
                    <a:pt x="89" y="136"/>
                  </a:lnTo>
                  <a:lnTo>
                    <a:pt x="96" y="141"/>
                  </a:lnTo>
                  <a:lnTo>
                    <a:pt x="102" y="145"/>
                  </a:lnTo>
                  <a:lnTo>
                    <a:pt x="124" y="157"/>
                  </a:lnTo>
                  <a:lnTo>
                    <a:pt x="162" y="176"/>
                  </a:lnTo>
                  <a:lnTo>
                    <a:pt x="204" y="197"/>
                  </a:lnTo>
                  <a:lnTo>
                    <a:pt x="219" y="205"/>
                  </a:lnTo>
                  <a:lnTo>
                    <a:pt x="232" y="213"/>
                  </a:lnTo>
                  <a:lnTo>
                    <a:pt x="243" y="221"/>
                  </a:lnTo>
                  <a:lnTo>
                    <a:pt x="252" y="228"/>
                  </a:lnTo>
                  <a:lnTo>
                    <a:pt x="259" y="237"/>
                  </a:lnTo>
                  <a:lnTo>
                    <a:pt x="263" y="241"/>
                  </a:lnTo>
                  <a:lnTo>
                    <a:pt x="266" y="245"/>
                  </a:lnTo>
                  <a:lnTo>
                    <a:pt x="269" y="250"/>
                  </a:lnTo>
                  <a:lnTo>
                    <a:pt x="272" y="257"/>
                  </a:lnTo>
                  <a:lnTo>
                    <a:pt x="274" y="263"/>
                  </a:lnTo>
                  <a:lnTo>
                    <a:pt x="276" y="269"/>
                  </a:lnTo>
                  <a:lnTo>
                    <a:pt x="278" y="277"/>
                  </a:lnTo>
                  <a:lnTo>
                    <a:pt x="279" y="284"/>
                  </a:lnTo>
                  <a:lnTo>
                    <a:pt x="279" y="291"/>
                  </a:lnTo>
                  <a:lnTo>
                    <a:pt x="279" y="300"/>
                  </a:lnTo>
                  <a:lnTo>
                    <a:pt x="279" y="312"/>
                  </a:lnTo>
                  <a:lnTo>
                    <a:pt x="278" y="319"/>
                  </a:lnTo>
                  <a:lnTo>
                    <a:pt x="277" y="325"/>
                  </a:lnTo>
                  <a:lnTo>
                    <a:pt x="274" y="336"/>
                  </a:lnTo>
                  <a:lnTo>
                    <a:pt x="271" y="347"/>
                  </a:lnTo>
                  <a:lnTo>
                    <a:pt x="266" y="358"/>
                  </a:lnTo>
                  <a:lnTo>
                    <a:pt x="263" y="363"/>
                  </a:lnTo>
                  <a:lnTo>
                    <a:pt x="259" y="368"/>
                  </a:lnTo>
                  <a:lnTo>
                    <a:pt x="251" y="377"/>
                  </a:lnTo>
                  <a:lnTo>
                    <a:pt x="247" y="382"/>
                  </a:lnTo>
                  <a:lnTo>
                    <a:pt x="243" y="386"/>
                  </a:lnTo>
                  <a:lnTo>
                    <a:pt x="233" y="394"/>
                  </a:lnTo>
                  <a:lnTo>
                    <a:pt x="222" y="402"/>
                  </a:lnTo>
                  <a:lnTo>
                    <a:pt x="216" y="405"/>
                  </a:lnTo>
                  <a:lnTo>
                    <a:pt x="210" y="408"/>
                  </a:lnTo>
                  <a:lnTo>
                    <a:pt x="205" y="411"/>
                  </a:lnTo>
                  <a:lnTo>
                    <a:pt x="198" y="413"/>
                  </a:lnTo>
                  <a:lnTo>
                    <a:pt x="191" y="415"/>
                  </a:lnTo>
                  <a:lnTo>
                    <a:pt x="185" y="417"/>
                  </a:lnTo>
                  <a:lnTo>
                    <a:pt x="171" y="420"/>
                  </a:lnTo>
                  <a:lnTo>
                    <a:pt x="164" y="421"/>
                  </a:lnTo>
                  <a:lnTo>
                    <a:pt x="156" y="422"/>
                  </a:lnTo>
                  <a:lnTo>
                    <a:pt x="141" y="423"/>
                  </a:lnTo>
                  <a:lnTo>
                    <a:pt x="127" y="422"/>
                  </a:lnTo>
                  <a:lnTo>
                    <a:pt x="113" y="420"/>
                  </a:lnTo>
                  <a:lnTo>
                    <a:pt x="100" y="416"/>
                  </a:lnTo>
                  <a:lnTo>
                    <a:pt x="86" y="412"/>
                  </a:lnTo>
                  <a:lnTo>
                    <a:pt x="80" y="410"/>
                  </a:lnTo>
                  <a:lnTo>
                    <a:pt x="74" y="407"/>
                  </a:lnTo>
                  <a:lnTo>
                    <a:pt x="67" y="404"/>
                  </a:lnTo>
                  <a:lnTo>
                    <a:pt x="61" y="401"/>
                  </a:lnTo>
                  <a:lnTo>
                    <a:pt x="48" y="392"/>
                  </a:lnTo>
                  <a:lnTo>
                    <a:pt x="37" y="384"/>
                  </a:lnTo>
                  <a:lnTo>
                    <a:pt x="15" y="427"/>
                  </a:lnTo>
                  <a:lnTo>
                    <a:pt x="0" y="42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6" name="Freeform 590"/>
            <p:cNvSpPr>
              <a:spLocks noEditPoints="1"/>
            </p:cNvSpPr>
            <p:nvPr/>
          </p:nvSpPr>
          <p:spPr bwMode="auto">
            <a:xfrm>
              <a:off x="4722814" y="3130551"/>
              <a:ext cx="166687" cy="454025"/>
            </a:xfrm>
            <a:custGeom>
              <a:avLst/>
              <a:gdLst/>
              <a:ahLst/>
              <a:cxnLst>
                <a:cxn ang="0">
                  <a:pos x="151" y="504"/>
                </a:cxn>
                <a:cxn ang="0">
                  <a:pos x="151" y="519"/>
                </a:cxn>
                <a:cxn ang="0">
                  <a:pos x="155" y="530"/>
                </a:cxn>
                <a:cxn ang="0">
                  <a:pos x="159" y="539"/>
                </a:cxn>
                <a:cxn ang="0">
                  <a:pos x="162" y="542"/>
                </a:cxn>
                <a:cxn ang="0">
                  <a:pos x="172" y="547"/>
                </a:cxn>
                <a:cxn ang="0">
                  <a:pos x="188" y="550"/>
                </a:cxn>
                <a:cxn ang="0">
                  <a:pos x="211" y="552"/>
                </a:cxn>
                <a:cxn ang="0">
                  <a:pos x="180" y="571"/>
                </a:cxn>
                <a:cxn ang="0">
                  <a:pos x="127" y="569"/>
                </a:cxn>
                <a:cxn ang="0">
                  <a:pos x="84" y="569"/>
                </a:cxn>
                <a:cxn ang="0">
                  <a:pos x="32" y="571"/>
                </a:cxn>
                <a:cxn ang="0">
                  <a:pos x="0" y="552"/>
                </a:cxn>
                <a:cxn ang="0">
                  <a:pos x="30" y="550"/>
                </a:cxn>
                <a:cxn ang="0">
                  <a:pos x="40" y="547"/>
                </a:cxn>
                <a:cxn ang="0">
                  <a:pos x="46" y="545"/>
                </a:cxn>
                <a:cxn ang="0">
                  <a:pos x="53" y="539"/>
                </a:cxn>
                <a:cxn ang="0">
                  <a:pos x="57" y="530"/>
                </a:cxn>
                <a:cxn ang="0">
                  <a:pos x="60" y="519"/>
                </a:cxn>
                <a:cxn ang="0">
                  <a:pos x="61" y="504"/>
                </a:cxn>
                <a:cxn ang="0">
                  <a:pos x="60" y="253"/>
                </a:cxn>
                <a:cxn ang="0">
                  <a:pos x="58" y="231"/>
                </a:cxn>
                <a:cxn ang="0">
                  <a:pos x="54" y="220"/>
                </a:cxn>
                <a:cxn ang="0">
                  <a:pos x="49" y="214"/>
                </a:cxn>
                <a:cxn ang="0">
                  <a:pos x="42" y="211"/>
                </a:cxn>
                <a:cxn ang="0">
                  <a:pos x="32" y="207"/>
                </a:cxn>
                <a:cxn ang="0">
                  <a:pos x="1" y="206"/>
                </a:cxn>
                <a:cxn ang="0">
                  <a:pos x="39" y="183"/>
                </a:cxn>
                <a:cxn ang="0">
                  <a:pos x="77" y="177"/>
                </a:cxn>
                <a:cxn ang="0">
                  <a:pos x="114" y="170"/>
                </a:cxn>
                <a:cxn ang="0">
                  <a:pos x="102" y="0"/>
                </a:cxn>
                <a:cxn ang="0">
                  <a:pos x="113" y="1"/>
                </a:cxn>
                <a:cxn ang="0">
                  <a:pos x="123" y="4"/>
                </a:cxn>
                <a:cxn ang="0">
                  <a:pos x="132" y="10"/>
                </a:cxn>
                <a:cxn ang="0">
                  <a:pos x="140" y="16"/>
                </a:cxn>
                <a:cxn ang="0">
                  <a:pos x="149" y="30"/>
                </a:cxn>
                <a:cxn ang="0">
                  <a:pos x="154" y="40"/>
                </a:cxn>
                <a:cxn ang="0">
                  <a:pos x="155" y="52"/>
                </a:cxn>
                <a:cxn ang="0">
                  <a:pos x="155" y="63"/>
                </a:cxn>
                <a:cxn ang="0">
                  <a:pos x="154" y="75"/>
                </a:cxn>
                <a:cxn ang="0">
                  <a:pos x="149" y="84"/>
                </a:cxn>
                <a:cxn ang="0">
                  <a:pos x="145" y="92"/>
                </a:cxn>
                <a:cxn ang="0">
                  <a:pos x="140" y="98"/>
                </a:cxn>
                <a:cxn ang="0">
                  <a:pos x="133" y="105"/>
                </a:cxn>
                <a:cxn ang="0">
                  <a:pos x="123" y="111"/>
                </a:cxn>
                <a:cxn ang="0">
                  <a:pos x="114" y="114"/>
                </a:cxn>
                <a:cxn ang="0">
                  <a:pos x="102" y="115"/>
                </a:cxn>
                <a:cxn ang="0">
                  <a:pos x="92" y="114"/>
                </a:cxn>
                <a:cxn ang="0">
                  <a:pos x="82" y="111"/>
                </a:cxn>
                <a:cxn ang="0">
                  <a:pos x="73" y="105"/>
                </a:cxn>
                <a:cxn ang="0">
                  <a:pos x="64" y="98"/>
                </a:cxn>
                <a:cxn ang="0">
                  <a:pos x="58" y="89"/>
                </a:cxn>
                <a:cxn ang="0">
                  <a:pos x="53" y="79"/>
                </a:cxn>
                <a:cxn ang="0">
                  <a:pos x="50" y="69"/>
                </a:cxn>
                <a:cxn ang="0">
                  <a:pos x="49" y="57"/>
                </a:cxn>
                <a:cxn ang="0">
                  <a:pos x="50" y="45"/>
                </a:cxn>
                <a:cxn ang="0">
                  <a:pos x="53" y="35"/>
                </a:cxn>
                <a:cxn ang="0">
                  <a:pos x="58" y="24"/>
                </a:cxn>
                <a:cxn ang="0">
                  <a:pos x="64" y="16"/>
                </a:cxn>
                <a:cxn ang="0">
                  <a:pos x="73" y="9"/>
                </a:cxn>
                <a:cxn ang="0">
                  <a:pos x="81" y="3"/>
                </a:cxn>
                <a:cxn ang="0">
                  <a:pos x="92" y="1"/>
                </a:cxn>
                <a:cxn ang="0">
                  <a:pos x="102" y="0"/>
                </a:cxn>
              </a:cxnLst>
              <a:rect l="0" t="0" r="r" b="b"/>
              <a:pathLst>
                <a:path w="211" h="573">
                  <a:moveTo>
                    <a:pt x="151" y="160"/>
                  </a:moveTo>
                  <a:lnTo>
                    <a:pt x="151" y="504"/>
                  </a:lnTo>
                  <a:lnTo>
                    <a:pt x="151" y="511"/>
                  </a:lnTo>
                  <a:lnTo>
                    <a:pt x="151" y="519"/>
                  </a:lnTo>
                  <a:lnTo>
                    <a:pt x="152" y="525"/>
                  </a:lnTo>
                  <a:lnTo>
                    <a:pt x="155" y="530"/>
                  </a:lnTo>
                  <a:lnTo>
                    <a:pt x="157" y="534"/>
                  </a:lnTo>
                  <a:lnTo>
                    <a:pt x="159" y="539"/>
                  </a:lnTo>
                  <a:lnTo>
                    <a:pt x="160" y="541"/>
                  </a:lnTo>
                  <a:lnTo>
                    <a:pt x="162" y="542"/>
                  </a:lnTo>
                  <a:lnTo>
                    <a:pt x="165" y="545"/>
                  </a:lnTo>
                  <a:lnTo>
                    <a:pt x="172" y="547"/>
                  </a:lnTo>
                  <a:lnTo>
                    <a:pt x="182" y="550"/>
                  </a:lnTo>
                  <a:lnTo>
                    <a:pt x="188" y="550"/>
                  </a:lnTo>
                  <a:lnTo>
                    <a:pt x="194" y="551"/>
                  </a:lnTo>
                  <a:lnTo>
                    <a:pt x="211" y="552"/>
                  </a:lnTo>
                  <a:lnTo>
                    <a:pt x="211" y="573"/>
                  </a:lnTo>
                  <a:lnTo>
                    <a:pt x="180" y="571"/>
                  </a:lnTo>
                  <a:lnTo>
                    <a:pt x="152" y="569"/>
                  </a:lnTo>
                  <a:lnTo>
                    <a:pt x="127" y="569"/>
                  </a:lnTo>
                  <a:lnTo>
                    <a:pt x="106" y="568"/>
                  </a:lnTo>
                  <a:lnTo>
                    <a:pt x="84" y="569"/>
                  </a:lnTo>
                  <a:lnTo>
                    <a:pt x="59" y="569"/>
                  </a:lnTo>
                  <a:lnTo>
                    <a:pt x="32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7" y="551"/>
                  </a:lnTo>
                  <a:lnTo>
                    <a:pt x="30" y="550"/>
                  </a:lnTo>
                  <a:lnTo>
                    <a:pt x="35" y="549"/>
                  </a:lnTo>
                  <a:lnTo>
                    <a:pt x="40" y="547"/>
                  </a:lnTo>
                  <a:lnTo>
                    <a:pt x="43" y="546"/>
                  </a:lnTo>
                  <a:lnTo>
                    <a:pt x="46" y="545"/>
                  </a:lnTo>
                  <a:lnTo>
                    <a:pt x="51" y="542"/>
                  </a:lnTo>
                  <a:lnTo>
                    <a:pt x="53" y="539"/>
                  </a:lnTo>
                  <a:lnTo>
                    <a:pt x="56" y="534"/>
                  </a:lnTo>
                  <a:lnTo>
                    <a:pt x="57" y="530"/>
                  </a:lnTo>
                  <a:lnTo>
                    <a:pt x="59" y="525"/>
                  </a:lnTo>
                  <a:lnTo>
                    <a:pt x="60" y="519"/>
                  </a:lnTo>
                  <a:lnTo>
                    <a:pt x="60" y="511"/>
                  </a:lnTo>
                  <a:lnTo>
                    <a:pt x="61" y="504"/>
                  </a:lnTo>
                  <a:lnTo>
                    <a:pt x="61" y="261"/>
                  </a:lnTo>
                  <a:lnTo>
                    <a:pt x="60" y="253"/>
                  </a:lnTo>
                  <a:lnTo>
                    <a:pt x="60" y="244"/>
                  </a:lnTo>
                  <a:lnTo>
                    <a:pt x="58" y="231"/>
                  </a:lnTo>
                  <a:lnTo>
                    <a:pt x="56" y="225"/>
                  </a:lnTo>
                  <a:lnTo>
                    <a:pt x="54" y="220"/>
                  </a:lnTo>
                  <a:lnTo>
                    <a:pt x="52" y="217"/>
                  </a:lnTo>
                  <a:lnTo>
                    <a:pt x="49" y="214"/>
                  </a:lnTo>
                  <a:lnTo>
                    <a:pt x="46" y="212"/>
                  </a:lnTo>
                  <a:lnTo>
                    <a:pt x="42" y="211"/>
                  </a:lnTo>
                  <a:lnTo>
                    <a:pt x="37" y="210"/>
                  </a:lnTo>
                  <a:lnTo>
                    <a:pt x="32" y="207"/>
                  </a:lnTo>
                  <a:lnTo>
                    <a:pt x="18" y="206"/>
                  </a:lnTo>
                  <a:lnTo>
                    <a:pt x="1" y="206"/>
                  </a:lnTo>
                  <a:lnTo>
                    <a:pt x="1" y="186"/>
                  </a:lnTo>
                  <a:lnTo>
                    <a:pt x="39" y="183"/>
                  </a:lnTo>
                  <a:lnTo>
                    <a:pt x="58" y="180"/>
                  </a:lnTo>
                  <a:lnTo>
                    <a:pt x="77" y="177"/>
                  </a:lnTo>
                  <a:lnTo>
                    <a:pt x="96" y="174"/>
                  </a:lnTo>
                  <a:lnTo>
                    <a:pt x="114" y="170"/>
                  </a:lnTo>
                  <a:lnTo>
                    <a:pt x="151" y="160"/>
                  </a:lnTo>
                  <a:close/>
                  <a:moveTo>
                    <a:pt x="102" y="0"/>
                  </a:moveTo>
                  <a:lnTo>
                    <a:pt x="107" y="0"/>
                  </a:lnTo>
                  <a:lnTo>
                    <a:pt x="113" y="1"/>
                  </a:lnTo>
                  <a:lnTo>
                    <a:pt x="118" y="2"/>
                  </a:lnTo>
                  <a:lnTo>
                    <a:pt x="123" y="4"/>
                  </a:lnTo>
                  <a:lnTo>
                    <a:pt x="127" y="7"/>
                  </a:lnTo>
                  <a:lnTo>
                    <a:pt x="132" y="10"/>
                  </a:lnTo>
                  <a:lnTo>
                    <a:pt x="136" y="13"/>
                  </a:lnTo>
                  <a:lnTo>
                    <a:pt x="140" y="16"/>
                  </a:lnTo>
                  <a:lnTo>
                    <a:pt x="146" y="25"/>
                  </a:lnTo>
                  <a:lnTo>
                    <a:pt x="149" y="30"/>
                  </a:lnTo>
                  <a:lnTo>
                    <a:pt x="151" y="35"/>
                  </a:lnTo>
                  <a:lnTo>
                    <a:pt x="154" y="40"/>
                  </a:lnTo>
                  <a:lnTo>
                    <a:pt x="155" y="45"/>
                  </a:lnTo>
                  <a:lnTo>
                    <a:pt x="155" y="52"/>
                  </a:lnTo>
                  <a:lnTo>
                    <a:pt x="156" y="57"/>
                  </a:lnTo>
                  <a:lnTo>
                    <a:pt x="155" y="63"/>
                  </a:lnTo>
                  <a:lnTo>
                    <a:pt x="155" y="69"/>
                  </a:lnTo>
                  <a:lnTo>
                    <a:pt x="154" y="75"/>
                  </a:lnTo>
                  <a:lnTo>
                    <a:pt x="151" y="80"/>
                  </a:lnTo>
                  <a:lnTo>
                    <a:pt x="149" y="84"/>
                  </a:lnTo>
                  <a:lnTo>
                    <a:pt x="147" y="90"/>
                  </a:lnTo>
                  <a:lnTo>
                    <a:pt x="145" y="92"/>
                  </a:lnTo>
                  <a:lnTo>
                    <a:pt x="144" y="94"/>
                  </a:lnTo>
                  <a:lnTo>
                    <a:pt x="140" y="98"/>
                  </a:lnTo>
                  <a:lnTo>
                    <a:pt x="137" y="102"/>
                  </a:lnTo>
                  <a:lnTo>
                    <a:pt x="133" y="105"/>
                  </a:lnTo>
                  <a:lnTo>
                    <a:pt x="127" y="109"/>
                  </a:lnTo>
                  <a:lnTo>
                    <a:pt x="123" y="111"/>
                  </a:lnTo>
                  <a:lnTo>
                    <a:pt x="118" y="113"/>
                  </a:lnTo>
                  <a:lnTo>
                    <a:pt x="114" y="114"/>
                  </a:lnTo>
                  <a:lnTo>
                    <a:pt x="108" y="114"/>
                  </a:lnTo>
                  <a:lnTo>
                    <a:pt x="102" y="115"/>
                  </a:lnTo>
                  <a:lnTo>
                    <a:pt x="97" y="114"/>
                  </a:lnTo>
                  <a:lnTo>
                    <a:pt x="92" y="114"/>
                  </a:lnTo>
                  <a:lnTo>
                    <a:pt x="86" y="112"/>
                  </a:lnTo>
                  <a:lnTo>
                    <a:pt x="82" y="111"/>
                  </a:lnTo>
                  <a:lnTo>
                    <a:pt x="77" y="109"/>
                  </a:lnTo>
                  <a:lnTo>
                    <a:pt x="73" y="105"/>
                  </a:lnTo>
                  <a:lnTo>
                    <a:pt x="69" y="102"/>
                  </a:lnTo>
                  <a:lnTo>
                    <a:pt x="64" y="98"/>
                  </a:lnTo>
                  <a:lnTo>
                    <a:pt x="61" y="94"/>
                  </a:lnTo>
                  <a:lnTo>
                    <a:pt x="58" y="89"/>
                  </a:lnTo>
                  <a:lnTo>
                    <a:pt x="55" y="84"/>
                  </a:lnTo>
                  <a:lnTo>
                    <a:pt x="53" y="79"/>
                  </a:lnTo>
                  <a:lnTo>
                    <a:pt x="52" y="74"/>
                  </a:lnTo>
                  <a:lnTo>
                    <a:pt x="50" y="69"/>
                  </a:lnTo>
                  <a:lnTo>
                    <a:pt x="50" y="63"/>
                  </a:lnTo>
                  <a:lnTo>
                    <a:pt x="49" y="57"/>
                  </a:lnTo>
                  <a:lnTo>
                    <a:pt x="50" y="51"/>
                  </a:lnTo>
                  <a:lnTo>
                    <a:pt x="50" y="45"/>
                  </a:lnTo>
                  <a:lnTo>
                    <a:pt x="52" y="40"/>
                  </a:lnTo>
                  <a:lnTo>
                    <a:pt x="53" y="35"/>
                  </a:lnTo>
                  <a:lnTo>
                    <a:pt x="55" y="30"/>
                  </a:lnTo>
                  <a:lnTo>
                    <a:pt x="58" y="24"/>
                  </a:lnTo>
                  <a:lnTo>
                    <a:pt x="61" y="20"/>
                  </a:lnTo>
                  <a:lnTo>
                    <a:pt x="64" y="16"/>
                  </a:lnTo>
                  <a:lnTo>
                    <a:pt x="69" y="12"/>
                  </a:lnTo>
                  <a:lnTo>
                    <a:pt x="73" y="9"/>
                  </a:lnTo>
                  <a:lnTo>
                    <a:pt x="77" y="7"/>
                  </a:lnTo>
                  <a:lnTo>
                    <a:pt x="81" y="3"/>
                  </a:lnTo>
                  <a:lnTo>
                    <a:pt x="86" y="2"/>
                  </a:lnTo>
                  <a:lnTo>
                    <a:pt x="92" y="1"/>
                  </a:lnTo>
                  <a:lnTo>
                    <a:pt x="97" y="0"/>
                  </a:lnTo>
                  <a:lnTo>
                    <a:pt x="10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7" name="Freeform 591"/>
            <p:cNvSpPr>
              <a:spLocks noEditPoints="1"/>
            </p:cNvSpPr>
            <p:nvPr/>
          </p:nvSpPr>
          <p:spPr bwMode="auto">
            <a:xfrm>
              <a:off x="5237164" y="3262314"/>
              <a:ext cx="288925" cy="327025"/>
            </a:xfrm>
            <a:custGeom>
              <a:avLst/>
              <a:gdLst/>
              <a:ahLst/>
              <a:cxnLst>
                <a:cxn ang="0">
                  <a:pos x="209" y="374"/>
                </a:cxn>
                <a:cxn ang="0">
                  <a:pos x="184" y="396"/>
                </a:cxn>
                <a:cxn ang="0">
                  <a:pos x="160" y="406"/>
                </a:cxn>
                <a:cxn ang="0">
                  <a:pos x="120" y="413"/>
                </a:cxn>
                <a:cxn ang="0">
                  <a:pos x="73" y="405"/>
                </a:cxn>
                <a:cxn ang="0">
                  <a:pos x="45" y="391"/>
                </a:cxn>
                <a:cxn ang="0">
                  <a:pos x="18" y="363"/>
                </a:cxn>
                <a:cxn ang="0">
                  <a:pos x="5" y="339"/>
                </a:cxn>
                <a:cxn ang="0">
                  <a:pos x="0" y="304"/>
                </a:cxn>
                <a:cxn ang="0">
                  <a:pos x="6" y="269"/>
                </a:cxn>
                <a:cxn ang="0">
                  <a:pos x="24" y="237"/>
                </a:cxn>
                <a:cxn ang="0">
                  <a:pos x="54" y="211"/>
                </a:cxn>
                <a:cxn ang="0">
                  <a:pos x="94" y="190"/>
                </a:cxn>
                <a:cxn ang="0">
                  <a:pos x="154" y="171"/>
                </a:cxn>
                <a:cxn ang="0">
                  <a:pos x="221" y="158"/>
                </a:cxn>
                <a:cxn ang="0">
                  <a:pos x="220" y="78"/>
                </a:cxn>
                <a:cxn ang="0">
                  <a:pos x="211" y="49"/>
                </a:cxn>
                <a:cxn ang="0">
                  <a:pos x="189" y="31"/>
                </a:cxn>
                <a:cxn ang="0">
                  <a:pos x="157" y="25"/>
                </a:cxn>
                <a:cxn ang="0">
                  <a:pos x="131" y="29"/>
                </a:cxn>
                <a:cxn ang="0">
                  <a:pos x="109" y="40"/>
                </a:cxn>
                <a:cxn ang="0">
                  <a:pos x="98" y="57"/>
                </a:cxn>
                <a:cxn ang="0">
                  <a:pos x="99" y="84"/>
                </a:cxn>
                <a:cxn ang="0">
                  <a:pos x="96" y="118"/>
                </a:cxn>
                <a:cxn ang="0">
                  <a:pos x="86" y="130"/>
                </a:cxn>
                <a:cxn ang="0">
                  <a:pos x="72" y="136"/>
                </a:cxn>
                <a:cxn ang="0">
                  <a:pos x="51" y="137"/>
                </a:cxn>
                <a:cxn ang="0">
                  <a:pos x="34" y="129"/>
                </a:cxn>
                <a:cxn ang="0">
                  <a:pos x="26" y="115"/>
                </a:cxn>
                <a:cxn ang="0">
                  <a:pos x="27" y="84"/>
                </a:cxn>
                <a:cxn ang="0">
                  <a:pos x="40" y="56"/>
                </a:cxn>
                <a:cxn ang="0">
                  <a:pos x="64" y="33"/>
                </a:cxn>
                <a:cxn ang="0">
                  <a:pos x="99" y="13"/>
                </a:cxn>
                <a:cxn ang="0">
                  <a:pos x="147" y="2"/>
                </a:cxn>
                <a:cxn ang="0">
                  <a:pos x="193" y="2"/>
                </a:cxn>
                <a:cxn ang="0">
                  <a:pos x="234" y="11"/>
                </a:cxn>
                <a:cxn ang="0">
                  <a:pos x="262" y="26"/>
                </a:cxn>
                <a:cxn ang="0">
                  <a:pos x="288" y="50"/>
                </a:cxn>
                <a:cxn ang="0">
                  <a:pos x="303" y="80"/>
                </a:cxn>
                <a:cxn ang="0">
                  <a:pos x="311" y="122"/>
                </a:cxn>
                <a:cxn ang="0">
                  <a:pos x="313" y="335"/>
                </a:cxn>
                <a:cxn ang="0">
                  <a:pos x="318" y="371"/>
                </a:cxn>
                <a:cxn ang="0">
                  <a:pos x="330" y="381"/>
                </a:cxn>
                <a:cxn ang="0">
                  <a:pos x="353" y="382"/>
                </a:cxn>
                <a:cxn ang="0">
                  <a:pos x="336" y="409"/>
                </a:cxn>
                <a:cxn ang="0">
                  <a:pos x="291" y="410"/>
                </a:cxn>
                <a:cxn ang="0">
                  <a:pos x="261" y="397"/>
                </a:cxn>
                <a:cxn ang="0">
                  <a:pos x="245" y="377"/>
                </a:cxn>
                <a:cxn ang="0">
                  <a:pos x="233" y="338"/>
                </a:cxn>
                <a:cxn ang="0">
                  <a:pos x="166" y="195"/>
                </a:cxn>
                <a:cxn ang="0">
                  <a:pos x="134" y="210"/>
                </a:cxn>
                <a:cxn ang="0">
                  <a:pos x="114" y="226"/>
                </a:cxn>
                <a:cxn ang="0">
                  <a:pos x="101" y="247"/>
                </a:cxn>
                <a:cxn ang="0">
                  <a:pos x="92" y="272"/>
                </a:cxn>
                <a:cxn ang="0">
                  <a:pos x="91" y="302"/>
                </a:cxn>
                <a:cxn ang="0">
                  <a:pos x="98" y="333"/>
                </a:cxn>
                <a:cxn ang="0">
                  <a:pos x="107" y="351"/>
                </a:cxn>
                <a:cxn ang="0">
                  <a:pos x="127" y="366"/>
                </a:cxn>
                <a:cxn ang="0">
                  <a:pos x="152" y="372"/>
                </a:cxn>
                <a:cxn ang="0">
                  <a:pos x="184" y="364"/>
                </a:cxn>
                <a:cxn ang="0">
                  <a:pos x="203" y="350"/>
                </a:cxn>
                <a:cxn ang="0">
                  <a:pos x="215" y="325"/>
                </a:cxn>
                <a:cxn ang="0">
                  <a:pos x="221" y="258"/>
                </a:cxn>
              </a:cxnLst>
              <a:rect l="0" t="0" r="r" b="b"/>
              <a:pathLst>
                <a:path w="364" h="413">
                  <a:moveTo>
                    <a:pt x="233" y="338"/>
                  </a:moveTo>
                  <a:lnTo>
                    <a:pt x="226" y="352"/>
                  </a:lnTo>
                  <a:lnTo>
                    <a:pt x="217" y="364"/>
                  </a:lnTo>
                  <a:lnTo>
                    <a:pt x="209" y="374"/>
                  </a:lnTo>
                  <a:lnTo>
                    <a:pt x="206" y="379"/>
                  </a:lnTo>
                  <a:lnTo>
                    <a:pt x="202" y="382"/>
                  </a:lnTo>
                  <a:lnTo>
                    <a:pt x="193" y="390"/>
                  </a:lnTo>
                  <a:lnTo>
                    <a:pt x="184" y="396"/>
                  </a:lnTo>
                  <a:lnTo>
                    <a:pt x="179" y="398"/>
                  </a:lnTo>
                  <a:lnTo>
                    <a:pt x="174" y="401"/>
                  </a:lnTo>
                  <a:lnTo>
                    <a:pt x="165" y="405"/>
                  </a:lnTo>
                  <a:lnTo>
                    <a:pt x="160" y="406"/>
                  </a:lnTo>
                  <a:lnTo>
                    <a:pt x="154" y="409"/>
                  </a:lnTo>
                  <a:lnTo>
                    <a:pt x="143" y="411"/>
                  </a:lnTo>
                  <a:lnTo>
                    <a:pt x="131" y="412"/>
                  </a:lnTo>
                  <a:lnTo>
                    <a:pt x="120" y="413"/>
                  </a:lnTo>
                  <a:lnTo>
                    <a:pt x="107" y="412"/>
                  </a:lnTo>
                  <a:lnTo>
                    <a:pt x="96" y="411"/>
                  </a:lnTo>
                  <a:lnTo>
                    <a:pt x="84" y="409"/>
                  </a:lnTo>
                  <a:lnTo>
                    <a:pt x="73" y="405"/>
                  </a:lnTo>
                  <a:lnTo>
                    <a:pt x="68" y="403"/>
                  </a:lnTo>
                  <a:lnTo>
                    <a:pt x="63" y="401"/>
                  </a:lnTo>
                  <a:lnTo>
                    <a:pt x="54" y="397"/>
                  </a:lnTo>
                  <a:lnTo>
                    <a:pt x="45" y="391"/>
                  </a:lnTo>
                  <a:lnTo>
                    <a:pt x="37" y="384"/>
                  </a:lnTo>
                  <a:lnTo>
                    <a:pt x="28" y="377"/>
                  </a:lnTo>
                  <a:lnTo>
                    <a:pt x="21" y="369"/>
                  </a:lnTo>
                  <a:lnTo>
                    <a:pt x="18" y="363"/>
                  </a:lnTo>
                  <a:lnTo>
                    <a:pt x="15" y="359"/>
                  </a:lnTo>
                  <a:lnTo>
                    <a:pt x="12" y="355"/>
                  </a:lnTo>
                  <a:lnTo>
                    <a:pt x="9" y="350"/>
                  </a:lnTo>
                  <a:lnTo>
                    <a:pt x="5" y="339"/>
                  </a:lnTo>
                  <a:lnTo>
                    <a:pt x="3" y="329"/>
                  </a:lnTo>
                  <a:lnTo>
                    <a:pt x="2" y="322"/>
                  </a:lnTo>
                  <a:lnTo>
                    <a:pt x="1" y="317"/>
                  </a:lnTo>
                  <a:lnTo>
                    <a:pt x="0" y="304"/>
                  </a:lnTo>
                  <a:lnTo>
                    <a:pt x="1" y="295"/>
                  </a:lnTo>
                  <a:lnTo>
                    <a:pt x="2" y="285"/>
                  </a:lnTo>
                  <a:lnTo>
                    <a:pt x="4" y="277"/>
                  </a:lnTo>
                  <a:lnTo>
                    <a:pt x="6" y="269"/>
                  </a:lnTo>
                  <a:lnTo>
                    <a:pt x="9" y="260"/>
                  </a:lnTo>
                  <a:lnTo>
                    <a:pt x="14" y="252"/>
                  </a:lnTo>
                  <a:lnTo>
                    <a:pt x="19" y="244"/>
                  </a:lnTo>
                  <a:lnTo>
                    <a:pt x="24" y="237"/>
                  </a:lnTo>
                  <a:lnTo>
                    <a:pt x="30" y="231"/>
                  </a:lnTo>
                  <a:lnTo>
                    <a:pt x="38" y="223"/>
                  </a:lnTo>
                  <a:lnTo>
                    <a:pt x="45" y="217"/>
                  </a:lnTo>
                  <a:lnTo>
                    <a:pt x="54" y="211"/>
                  </a:lnTo>
                  <a:lnTo>
                    <a:pt x="63" y="206"/>
                  </a:lnTo>
                  <a:lnTo>
                    <a:pt x="72" y="199"/>
                  </a:lnTo>
                  <a:lnTo>
                    <a:pt x="83" y="194"/>
                  </a:lnTo>
                  <a:lnTo>
                    <a:pt x="94" y="190"/>
                  </a:lnTo>
                  <a:lnTo>
                    <a:pt x="109" y="185"/>
                  </a:lnTo>
                  <a:lnTo>
                    <a:pt x="124" y="179"/>
                  </a:lnTo>
                  <a:lnTo>
                    <a:pt x="139" y="175"/>
                  </a:lnTo>
                  <a:lnTo>
                    <a:pt x="154" y="171"/>
                  </a:lnTo>
                  <a:lnTo>
                    <a:pt x="170" y="167"/>
                  </a:lnTo>
                  <a:lnTo>
                    <a:pt x="187" y="163"/>
                  </a:lnTo>
                  <a:lnTo>
                    <a:pt x="205" y="160"/>
                  </a:lnTo>
                  <a:lnTo>
                    <a:pt x="221" y="158"/>
                  </a:lnTo>
                  <a:lnTo>
                    <a:pt x="221" y="104"/>
                  </a:lnTo>
                  <a:lnTo>
                    <a:pt x="221" y="94"/>
                  </a:lnTo>
                  <a:lnTo>
                    <a:pt x="221" y="86"/>
                  </a:lnTo>
                  <a:lnTo>
                    <a:pt x="220" y="78"/>
                  </a:lnTo>
                  <a:lnTo>
                    <a:pt x="219" y="71"/>
                  </a:lnTo>
                  <a:lnTo>
                    <a:pt x="216" y="58"/>
                  </a:lnTo>
                  <a:lnTo>
                    <a:pt x="213" y="53"/>
                  </a:lnTo>
                  <a:lnTo>
                    <a:pt x="211" y="49"/>
                  </a:lnTo>
                  <a:lnTo>
                    <a:pt x="207" y="44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89" y="31"/>
                  </a:lnTo>
                  <a:lnTo>
                    <a:pt x="183" y="28"/>
                  </a:lnTo>
                  <a:lnTo>
                    <a:pt x="175" y="26"/>
                  </a:lnTo>
                  <a:lnTo>
                    <a:pt x="167" y="25"/>
                  </a:lnTo>
                  <a:lnTo>
                    <a:pt x="157" y="25"/>
                  </a:lnTo>
                  <a:lnTo>
                    <a:pt x="150" y="25"/>
                  </a:lnTo>
                  <a:lnTo>
                    <a:pt x="144" y="26"/>
                  </a:lnTo>
                  <a:lnTo>
                    <a:pt x="137" y="27"/>
                  </a:lnTo>
                  <a:lnTo>
                    <a:pt x="131" y="29"/>
                  </a:lnTo>
                  <a:lnTo>
                    <a:pt x="125" y="31"/>
                  </a:lnTo>
                  <a:lnTo>
                    <a:pt x="120" y="33"/>
                  </a:lnTo>
                  <a:lnTo>
                    <a:pt x="114" y="36"/>
                  </a:lnTo>
                  <a:lnTo>
                    <a:pt x="109" y="40"/>
                  </a:lnTo>
                  <a:lnTo>
                    <a:pt x="104" y="46"/>
                  </a:lnTo>
                  <a:lnTo>
                    <a:pt x="102" y="49"/>
                  </a:lnTo>
                  <a:lnTo>
                    <a:pt x="100" y="51"/>
                  </a:lnTo>
                  <a:lnTo>
                    <a:pt x="98" y="57"/>
                  </a:lnTo>
                  <a:lnTo>
                    <a:pt x="97" y="61"/>
                  </a:lnTo>
                  <a:lnTo>
                    <a:pt x="97" y="65"/>
                  </a:lnTo>
                  <a:lnTo>
                    <a:pt x="97" y="72"/>
                  </a:lnTo>
                  <a:lnTo>
                    <a:pt x="99" y="84"/>
                  </a:lnTo>
                  <a:lnTo>
                    <a:pt x="99" y="97"/>
                  </a:lnTo>
                  <a:lnTo>
                    <a:pt x="99" y="107"/>
                  </a:lnTo>
                  <a:lnTo>
                    <a:pt x="97" y="115"/>
                  </a:lnTo>
                  <a:lnTo>
                    <a:pt x="96" y="118"/>
                  </a:lnTo>
                  <a:lnTo>
                    <a:pt x="93" y="121"/>
                  </a:lnTo>
                  <a:lnTo>
                    <a:pt x="91" y="125"/>
                  </a:lnTo>
                  <a:lnTo>
                    <a:pt x="89" y="128"/>
                  </a:lnTo>
                  <a:lnTo>
                    <a:pt x="86" y="130"/>
                  </a:lnTo>
                  <a:lnTo>
                    <a:pt x="84" y="132"/>
                  </a:lnTo>
                  <a:lnTo>
                    <a:pt x="80" y="134"/>
                  </a:lnTo>
                  <a:lnTo>
                    <a:pt x="77" y="135"/>
                  </a:lnTo>
                  <a:lnTo>
                    <a:pt x="72" y="136"/>
                  </a:lnTo>
                  <a:lnTo>
                    <a:pt x="68" y="137"/>
                  </a:lnTo>
                  <a:lnTo>
                    <a:pt x="64" y="137"/>
                  </a:lnTo>
                  <a:lnTo>
                    <a:pt x="59" y="137"/>
                  </a:lnTo>
                  <a:lnTo>
                    <a:pt x="51" y="137"/>
                  </a:lnTo>
                  <a:lnTo>
                    <a:pt x="47" y="136"/>
                  </a:lnTo>
                  <a:lnTo>
                    <a:pt x="44" y="135"/>
                  </a:lnTo>
                  <a:lnTo>
                    <a:pt x="38" y="133"/>
                  </a:lnTo>
                  <a:lnTo>
                    <a:pt x="34" y="129"/>
                  </a:lnTo>
                  <a:lnTo>
                    <a:pt x="29" y="125"/>
                  </a:lnTo>
                  <a:lnTo>
                    <a:pt x="28" y="121"/>
                  </a:lnTo>
                  <a:lnTo>
                    <a:pt x="27" y="118"/>
                  </a:lnTo>
                  <a:lnTo>
                    <a:pt x="26" y="115"/>
                  </a:lnTo>
                  <a:lnTo>
                    <a:pt x="25" y="111"/>
                  </a:lnTo>
                  <a:lnTo>
                    <a:pt x="25" y="102"/>
                  </a:lnTo>
                  <a:lnTo>
                    <a:pt x="25" y="93"/>
                  </a:lnTo>
                  <a:lnTo>
                    <a:pt x="27" y="84"/>
                  </a:lnTo>
                  <a:lnTo>
                    <a:pt x="28" y="78"/>
                  </a:lnTo>
                  <a:lnTo>
                    <a:pt x="30" y="74"/>
                  </a:lnTo>
                  <a:lnTo>
                    <a:pt x="35" y="66"/>
                  </a:lnTo>
                  <a:lnTo>
                    <a:pt x="40" y="56"/>
                  </a:lnTo>
                  <a:lnTo>
                    <a:pt x="43" y="52"/>
                  </a:lnTo>
                  <a:lnTo>
                    <a:pt x="46" y="49"/>
                  </a:lnTo>
                  <a:lnTo>
                    <a:pt x="55" y="40"/>
                  </a:lnTo>
                  <a:lnTo>
                    <a:pt x="64" y="33"/>
                  </a:lnTo>
                  <a:lnTo>
                    <a:pt x="75" y="26"/>
                  </a:lnTo>
                  <a:lnTo>
                    <a:pt x="86" y="18"/>
                  </a:lnTo>
                  <a:lnTo>
                    <a:pt x="92" y="16"/>
                  </a:lnTo>
                  <a:lnTo>
                    <a:pt x="99" y="13"/>
                  </a:lnTo>
                  <a:lnTo>
                    <a:pt x="112" y="9"/>
                  </a:lnTo>
                  <a:lnTo>
                    <a:pt x="125" y="5"/>
                  </a:lnTo>
                  <a:lnTo>
                    <a:pt x="140" y="3"/>
                  </a:lnTo>
                  <a:lnTo>
                    <a:pt x="147" y="2"/>
                  </a:lnTo>
                  <a:lnTo>
                    <a:pt x="154" y="0"/>
                  </a:lnTo>
                  <a:lnTo>
                    <a:pt x="170" y="0"/>
                  </a:lnTo>
                  <a:lnTo>
                    <a:pt x="182" y="0"/>
                  </a:lnTo>
                  <a:lnTo>
                    <a:pt x="193" y="2"/>
                  </a:lnTo>
                  <a:lnTo>
                    <a:pt x="204" y="3"/>
                  </a:lnTo>
                  <a:lnTo>
                    <a:pt x="214" y="5"/>
                  </a:lnTo>
                  <a:lnTo>
                    <a:pt x="225" y="8"/>
                  </a:lnTo>
                  <a:lnTo>
                    <a:pt x="234" y="11"/>
                  </a:lnTo>
                  <a:lnTo>
                    <a:pt x="238" y="13"/>
                  </a:lnTo>
                  <a:lnTo>
                    <a:pt x="244" y="15"/>
                  </a:lnTo>
                  <a:lnTo>
                    <a:pt x="252" y="19"/>
                  </a:lnTo>
                  <a:lnTo>
                    <a:pt x="262" y="26"/>
                  </a:lnTo>
                  <a:lnTo>
                    <a:pt x="272" y="33"/>
                  </a:lnTo>
                  <a:lnTo>
                    <a:pt x="280" y="41"/>
                  </a:lnTo>
                  <a:lnTo>
                    <a:pt x="284" y="46"/>
                  </a:lnTo>
                  <a:lnTo>
                    <a:pt x="288" y="50"/>
                  </a:lnTo>
                  <a:lnTo>
                    <a:pt x="291" y="54"/>
                  </a:lnTo>
                  <a:lnTo>
                    <a:pt x="294" y="59"/>
                  </a:lnTo>
                  <a:lnTo>
                    <a:pt x="299" y="69"/>
                  </a:lnTo>
                  <a:lnTo>
                    <a:pt x="303" y="80"/>
                  </a:lnTo>
                  <a:lnTo>
                    <a:pt x="305" y="86"/>
                  </a:lnTo>
                  <a:lnTo>
                    <a:pt x="306" y="92"/>
                  </a:lnTo>
                  <a:lnTo>
                    <a:pt x="309" y="106"/>
                  </a:lnTo>
                  <a:lnTo>
                    <a:pt x="311" y="122"/>
                  </a:lnTo>
                  <a:lnTo>
                    <a:pt x="312" y="142"/>
                  </a:lnTo>
                  <a:lnTo>
                    <a:pt x="312" y="165"/>
                  </a:lnTo>
                  <a:lnTo>
                    <a:pt x="312" y="320"/>
                  </a:lnTo>
                  <a:lnTo>
                    <a:pt x="313" y="335"/>
                  </a:lnTo>
                  <a:lnTo>
                    <a:pt x="314" y="348"/>
                  </a:lnTo>
                  <a:lnTo>
                    <a:pt x="315" y="358"/>
                  </a:lnTo>
                  <a:lnTo>
                    <a:pt x="317" y="366"/>
                  </a:lnTo>
                  <a:lnTo>
                    <a:pt x="318" y="371"/>
                  </a:lnTo>
                  <a:lnTo>
                    <a:pt x="320" y="374"/>
                  </a:lnTo>
                  <a:lnTo>
                    <a:pt x="323" y="377"/>
                  </a:lnTo>
                  <a:lnTo>
                    <a:pt x="326" y="379"/>
                  </a:lnTo>
                  <a:lnTo>
                    <a:pt x="330" y="381"/>
                  </a:lnTo>
                  <a:lnTo>
                    <a:pt x="334" y="382"/>
                  </a:lnTo>
                  <a:lnTo>
                    <a:pt x="339" y="383"/>
                  </a:lnTo>
                  <a:lnTo>
                    <a:pt x="344" y="383"/>
                  </a:lnTo>
                  <a:lnTo>
                    <a:pt x="353" y="382"/>
                  </a:lnTo>
                  <a:lnTo>
                    <a:pt x="364" y="380"/>
                  </a:lnTo>
                  <a:lnTo>
                    <a:pt x="364" y="403"/>
                  </a:lnTo>
                  <a:lnTo>
                    <a:pt x="350" y="406"/>
                  </a:lnTo>
                  <a:lnTo>
                    <a:pt x="336" y="409"/>
                  </a:lnTo>
                  <a:lnTo>
                    <a:pt x="322" y="411"/>
                  </a:lnTo>
                  <a:lnTo>
                    <a:pt x="310" y="411"/>
                  </a:lnTo>
                  <a:lnTo>
                    <a:pt x="300" y="411"/>
                  </a:lnTo>
                  <a:lnTo>
                    <a:pt x="291" y="410"/>
                  </a:lnTo>
                  <a:lnTo>
                    <a:pt x="282" y="407"/>
                  </a:lnTo>
                  <a:lnTo>
                    <a:pt x="274" y="404"/>
                  </a:lnTo>
                  <a:lnTo>
                    <a:pt x="268" y="401"/>
                  </a:lnTo>
                  <a:lnTo>
                    <a:pt x="261" y="397"/>
                  </a:lnTo>
                  <a:lnTo>
                    <a:pt x="255" y="392"/>
                  </a:lnTo>
                  <a:lnTo>
                    <a:pt x="250" y="386"/>
                  </a:lnTo>
                  <a:lnTo>
                    <a:pt x="247" y="382"/>
                  </a:lnTo>
                  <a:lnTo>
                    <a:pt x="245" y="377"/>
                  </a:lnTo>
                  <a:lnTo>
                    <a:pt x="241" y="372"/>
                  </a:lnTo>
                  <a:lnTo>
                    <a:pt x="239" y="366"/>
                  </a:lnTo>
                  <a:lnTo>
                    <a:pt x="236" y="353"/>
                  </a:lnTo>
                  <a:lnTo>
                    <a:pt x="233" y="338"/>
                  </a:lnTo>
                  <a:close/>
                  <a:moveTo>
                    <a:pt x="221" y="180"/>
                  </a:moveTo>
                  <a:lnTo>
                    <a:pt x="197" y="186"/>
                  </a:lnTo>
                  <a:lnTo>
                    <a:pt x="175" y="192"/>
                  </a:lnTo>
                  <a:lnTo>
                    <a:pt x="166" y="195"/>
                  </a:lnTo>
                  <a:lnTo>
                    <a:pt x="156" y="198"/>
                  </a:lnTo>
                  <a:lnTo>
                    <a:pt x="148" y="202"/>
                  </a:lnTo>
                  <a:lnTo>
                    <a:pt x="141" y="206"/>
                  </a:lnTo>
                  <a:lnTo>
                    <a:pt x="134" y="210"/>
                  </a:lnTo>
                  <a:lnTo>
                    <a:pt x="129" y="213"/>
                  </a:lnTo>
                  <a:lnTo>
                    <a:pt x="124" y="217"/>
                  </a:lnTo>
                  <a:lnTo>
                    <a:pt x="119" y="221"/>
                  </a:lnTo>
                  <a:lnTo>
                    <a:pt x="114" y="226"/>
                  </a:lnTo>
                  <a:lnTo>
                    <a:pt x="110" y="231"/>
                  </a:lnTo>
                  <a:lnTo>
                    <a:pt x="106" y="236"/>
                  </a:lnTo>
                  <a:lnTo>
                    <a:pt x="103" y="241"/>
                  </a:lnTo>
                  <a:lnTo>
                    <a:pt x="101" y="247"/>
                  </a:lnTo>
                  <a:lnTo>
                    <a:pt x="98" y="253"/>
                  </a:lnTo>
                  <a:lnTo>
                    <a:pt x="96" y="259"/>
                  </a:lnTo>
                  <a:lnTo>
                    <a:pt x="93" y="265"/>
                  </a:lnTo>
                  <a:lnTo>
                    <a:pt x="92" y="272"/>
                  </a:lnTo>
                  <a:lnTo>
                    <a:pt x="91" y="279"/>
                  </a:lnTo>
                  <a:lnTo>
                    <a:pt x="91" y="287"/>
                  </a:lnTo>
                  <a:lnTo>
                    <a:pt x="90" y="294"/>
                  </a:lnTo>
                  <a:lnTo>
                    <a:pt x="91" y="302"/>
                  </a:lnTo>
                  <a:lnTo>
                    <a:pt x="91" y="311"/>
                  </a:lnTo>
                  <a:lnTo>
                    <a:pt x="93" y="319"/>
                  </a:lnTo>
                  <a:lnTo>
                    <a:pt x="94" y="326"/>
                  </a:lnTo>
                  <a:lnTo>
                    <a:pt x="98" y="333"/>
                  </a:lnTo>
                  <a:lnTo>
                    <a:pt x="100" y="339"/>
                  </a:lnTo>
                  <a:lnTo>
                    <a:pt x="103" y="345"/>
                  </a:lnTo>
                  <a:lnTo>
                    <a:pt x="105" y="348"/>
                  </a:lnTo>
                  <a:lnTo>
                    <a:pt x="107" y="351"/>
                  </a:lnTo>
                  <a:lnTo>
                    <a:pt x="111" y="355"/>
                  </a:lnTo>
                  <a:lnTo>
                    <a:pt x="117" y="359"/>
                  </a:lnTo>
                  <a:lnTo>
                    <a:pt x="122" y="363"/>
                  </a:lnTo>
                  <a:lnTo>
                    <a:pt x="127" y="366"/>
                  </a:lnTo>
                  <a:lnTo>
                    <a:pt x="132" y="369"/>
                  </a:lnTo>
                  <a:lnTo>
                    <a:pt x="139" y="370"/>
                  </a:lnTo>
                  <a:lnTo>
                    <a:pt x="146" y="371"/>
                  </a:lnTo>
                  <a:lnTo>
                    <a:pt x="152" y="372"/>
                  </a:lnTo>
                  <a:lnTo>
                    <a:pt x="164" y="371"/>
                  </a:lnTo>
                  <a:lnTo>
                    <a:pt x="174" y="369"/>
                  </a:lnTo>
                  <a:lnTo>
                    <a:pt x="178" y="366"/>
                  </a:lnTo>
                  <a:lnTo>
                    <a:pt x="184" y="364"/>
                  </a:lnTo>
                  <a:lnTo>
                    <a:pt x="192" y="360"/>
                  </a:lnTo>
                  <a:lnTo>
                    <a:pt x="195" y="357"/>
                  </a:lnTo>
                  <a:lnTo>
                    <a:pt x="199" y="353"/>
                  </a:lnTo>
                  <a:lnTo>
                    <a:pt x="203" y="350"/>
                  </a:lnTo>
                  <a:lnTo>
                    <a:pt x="206" y="345"/>
                  </a:lnTo>
                  <a:lnTo>
                    <a:pt x="211" y="336"/>
                  </a:lnTo>
                  <a:lnTo>
                    <a:pt x="213" y="331"/>
                  </a:lnTo>
                  <a:lnTo>
                    <a:pt x="215" y="325"/>
                  </a:lnTo>
                  <a:lnTo>
                    <a:pt x="218" y="313"/>
                  </a:lnTo>
                  <a:lnTo>
                    <a:pt x="220" y="297"/>
                  </a:lnTo>
                  <a:lnTo>
                    <a:pt x="221" y="279"/>
                  </a:lnTo>
                  <a:lnTo>
                    <a:pt x="221" y="258"/>
                  </a:lnTo>
                  <a:lnTo>
                    <a:pt x="221" y="1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8" name="Freeform 592"/>
            <p:cNvSpPr>
              <a:spLocks/>
            </p:cNvSpPr>
            <p:nvPr/>
          </p:nvSpPr>
          <p:spPr bwMode="auto">
            <a:xfrm>
              <a:off x="5768976" y="3171826"/>
              <a:ext cx="192088" cy="417513"/>
            </a:xfrm>
            <a:custGeom>
              <a:avLst/>
              <a:gdLst/>
              <a:ahLst/>
              <a:cxnLst>
                <a:cxn ang="0">
                  <a:pos x="240" y="494"/>
                </a:cxn>
                <a:cxn ang="0">
                  <a:pos x="217" y="508"/>
                </a:cxn>
                <a:cxn ang="0">
                  <a:pos x="194" y="517"/>
                </a:cxn>
                <a:cxn ang="0">
                  <a:pos x="172" y="523"/>
                </a:cxn>
                <a:cxn ang="0">
                  <a:pos x="149" y="525"/>
                </a:cxn>
                <a:cxn ang="0">
                  <a:pos x="120" y="522"/>
                </a:cxn>
                <a:cxn ang="0">
                  <a:pos x="108" y="518"/>
                </a:cxn>
                <a:cxn ang="0">
                  <a:pos x="86" y="508"/>
                </a:cxn>
                <a:cxn ang="0">
                  <a:pos x="77" y="502"/>
                </a:cxn>
                <a:cxn ang="0">
                  <a:pos x="62" y="483"/>
                </a:cxn>
                <a:cxn ang="0">
                  <a:pos x="57" y="475"/>
                </a:cxn>
                <a:cxn ang="0">
                  <a:pos x="51" y="457"/>
                </a:cxn>
                <a:cxn ang="0">
                  <a:pos x="48" y="441"/>
                </a:cxn>
                <a:cxn ang="0">
                  <a:pos x="47" y="422"/>
                </a:cxn>
                <a:cxn ang="0">
                  <a:pos x="46" y="393"/>
                </a:cxn>
                <a:cxn ang="0">
                  <a:pos x="0" y="153"/>
                </a:cxn>
                <a:cxn ang="0">
                  <a:pos x="11" y="124"/>
                </a:cxn>
                <a:cxn ang="0">
                  <a:pos x="22" y="122"/>
                </a:cxn>
                <a:cxn ang="0">
                  <a:pos x="32" y="119"/>
                </a:cxn>
                <a:cxn ang="0">
                  <a:pos x="51" y="109"/>
                </a:cxn>
                <a:cxn ang="0">
                  <a:pos x="61" y="103"/>
                </a:cxn>
                <a:cxn ang="0">
                  <a:pos x="76" y="87"/>
                </a:cxn>
                <a:cxn ang="0">
                  <a:pos x="83" y="79"/>
                </a:cxn>
                <a:cxn ang="0">
                  <a:pos x="95" y="59"/>
                </a:cxn>
                <a:cxn ang="0">
                  <a:pos x="105" y="38"/>
                </a:cxn>
                <a:cxn ang="0">
                  <a:pos x="112" y="13"/>
                </a:cxn>
                <a:cxn ang="0">
                  <a:pos x="142" y="0"/>
                </a:cxn>
                <a:cxn ang="0">
                  <a:pos x="231" y="122"/>
                </a:cxn>
                <a:cxn ang="0">
                  <a:pos x="141" y="153"/>
                </a:cxn>
                <a:cxn ang="0">
                  <a:pos x="140" y="423"/>
                </a:cxn>
                <a:cxn ang="0">
                  <a:pos x="144" y="454"/>
                </a:cxn>
                <a:cxn ang="0">
                  <a:pos x="147" y="465"/>
                </a:cxn>
                <a:cxn ang="0">
                  <a:pos x="153" y="474"/>
                </a:cxn>
                <a:cxn ang="0">
                  <a:pos x="159" y="480"/>
                </a:cxn>
                <a:cxn ang="0">
                  <a:pos x="167" y="485"/>
                </a:cxn>
                <a:cxn ang="0">
                  <a:pos x="178" y="487"/>
                </a:cxn>
                <a:cxn ang="0">
                  <a:pos x="191" y="487"/>
                </a:cxn>
                <a:cxn ang="0">
                  <a:pos x="203" y="485"/>
                </a:cxn>
                <a:cxn ang="0">
                  <a:pos x="217" y="478"/>
                </a:cxn>
                <a:cxn ang="0">
                  <a:pos x="232" y="470"/>
                </a:cxn>
              </a:cxnLst>
              <a:rect l="0" t="0" r="r" b="b"/>
              <a:pathLst>
                <a:path w="240" h="525">
                  <a:moveTo>
                    <a:pt x="240" y="465"/>
                  </a:moveTo>
                  <a:lnTo>
                    <a:pt x="240" y="494"/>
                  </a:lnTo>
                  <a:lnTo>
                    <a:pt x="229" y="502"/>
                  </a:lnTo>
                  <a:lnTo>
                    <a:pt x="217" y="508"/>
                  </a:lnTo>
                  <a:lnTo>
                    <a:pt x="205" y="513"/>
                  </a:lnTo>
                  <a:lnTo>
                    <a:pt x="194" y="517"/>
                  </a:lnTo>
                  <a:lnTo>
                    <a:pt x="182" y="520"/>
                  </a:lnTo>
                  <a:lnTo>
                    <a:pt x="172" y="523"/>
                  </a:lnTo>
                  <a:lnTo>
                    <a:pt x="160" y="524"/>
                  </a:lnTo>
                  <a:lnTo>
                    <a:pt x="149" y="525"/>
                  </a:lnTo>
                  <a:lnTo>
                    <a:pt x="134" y="524"/>
                  </a:lnTo>
                  <a:lnTo>
                    <a:pt x="120" y="522"/>
                  </a:lnTo>
                  <a:lnTo>
                    <a:pt x="114" y="520"/>
                  </a:lnTo>
                  <a:lnTo>
                    <a:pt x="108" y="518"/>
                  </a:lnTo>
                  <a:lnTo>
                    <a:pt x="96" y="514"/>
                  </a:lnTo>
                  <a:lnTo>
                    <a:pt x="86" y="508"/>
                  </a:lnTo>
                  <a:lnTo>
                    <a:pt x="82" y="505"/>
                  </a:lnTo>
                  <a:lnTo>
                    <a:pt x="77" y="502"/>
                  </a:lnTo>
                  <a:lnTo>
                    <a:pt x="69" y="492"/>
                  </a:lnTo>
                  <a:lnTo>
                    <a:pt x="62" y="483"/>
                  </a:lnTo>
                  <a:lnTo>
                    <a:pt x="60" y="479"/>
                  </a:lnTo>
                  <a:lnTo>
                    <a:pt x="57" y="475"/>
                  </a:lnTo>
                  <a:lnTo>
                    <a:pt x="54" y="467"/>
                  </a:lnTo>
                  <a:lnTo>
                    <a:pt x="51" y="457"/>
                  </a:lnTo>
                  <a:lnTo>
                    <a:pt x="49" y="447"/>
                  </a:lnTo>
                  <a:lnTo>
                    <a:pt x="48" y="441"/>
                  </a:lnTo>
                  <a:lnTo>
                    <a:pt x="48" y="434"/>
                  </a:lnTo>
                  <a:lnTo>
                    <a:pt x="47" y="422"/>
                  </a:lnTo>
                  <a:lnTo>
                    <a:pt x="46" y="408"/>
                  </a:lnTo>
                  <a:lnTo>
                    <a:pt x="46" y="393"/>
                  </a:lnTo>
                  <a:lnTo>
                    <a:pt x="51" y="153"/>
                  </a:lnTo>
                  <a:lnTo>
                    <a:pt x="0" y="153"/>
                  </a:lnTo>
                  <a:lnTo>
                    <a:pt x="0" y="125"/>
                  </a:lnTo>
                  <a:lnTo>
                    <a:pt x="11" y="124"/>
                  </a:lnTo>
                  <a:lnTo>
                    <a:pt x="17" y="123"/>
                  </a:lnTo>
                  <a:lnTo>
                    <a:pt x="22" y="122"/>
                  </a:lnTo>
                  <a:lnTo>
                    <a:pt x="27" y="120"/>
                  </a:lnTo>
                  <a:lnTo>
                    <a:pt x="32" y="119"/>
                  </a:lnTo>
                  <a:lnTo>
                    <a:pt x="42" y="115"/>
                  </a:lnTo>
                  <a:lnTo>
                    <a:pt x="51" y="109"/>
                  </a:lnTo>
                  <a:lnTo>
                    <a:pt x="56" y="106"/>
                  </a:lnTo>
                  <a:lnTo>
                    <a:pt x="61" y="103"/>
                  </a:lnTo>
                  <a:lnTo>
                    <a:pt x="69" y="96"/>
                  </a:lnTo>
                  <a:lnTo>
                    <a:pt x="76" y="87"/>
                  </a:lnTo>
                  <a:lnTo>
                    <a:pt x="80" y="83"/>
                  </a:lnTo>
                  <a:lnTo>
                    <a:pt x="83" y="79"/>
                  </a:lnTo>
                  <a:lnTo>
                    <a:pt x="89" y="69"/>
                  </a:lnTo>
                  <a:lnTo>
                    <a:pt x="95" y="59"/>
                  </a:lnTo>
                  <a:lnTo>
                    <a:pt x="99" y="48"/>
                  </a:lnTo>
                  <a:lnTo>
                    <a:pt x="105" y="38"/>
                  </a:lnTo>
                  <a:lnTo>
                    <a:pt x="109" y="25"/>
                  </a:lnTo>
                  <a:lnTo>
                    <a:pt x="112" y="13"/>
                  </a:lnTo>
                  <a:lnTo>
                    <a:pt x="115" y="0"/>
                  </a:lnTo>
                  <a:lnTo>
                    <a:pt x="142" y="0"/>
                  </a:lnTo>
                  <a:lnTo>
                    <a:pt x="141" y="122"/>
                  </a:lnTo>
                  <a:lnTo>
                    <a:pt x="231" y="122"/>
                  </a:lnTo>
                  <a:lnTo>
                    <a:pt x="231" y="153"/>
                  </a:lnTo>
                  <a:lnTo>
                    <a:pt x="141" y="153"/>
                  </a:lnTo>
                  <a:lnTo>
                    <a:pt x="139" y="400"/>
                  </a:lnTo>
                  <a:lnTo>
                    <a:pt x="140" y="423"/>
                  </a:lnTo>
                  <a:lnTo>
                    <a:pt x="141" y="441"/>
                  </a:lnTo>
                  <a:lnTo>
                    <a:pt x="144" y="454"/>
                  </a:lnTo>
                  <a:lnTo>
                    <a:pt x="146" y="459"/>
                  </a:lnTo>
                  <a:lnTo>
                    <a:pt x="147" y="465"/>
                  </a:lnTo>
                  <a:lnTo>
                    <a:pt x="150" y="470"/>
                  </a:lnTo>
                  <a:lnTo>
                    <a:pt x="153" y="474"/>
                  </a:lnTo>
                  <a:lnTo>
                    <a:pt x="157" y="478"/>
                  </a:lnTo>
                  <a:lnTo>
                    <a:pt x="159" y="480"/>
                  </a:lnTo>
                  <a:lnTo>
                    <a:pt x="161" y="482"/>
                  </a:lnTo>
                  <a:lnTo>
                    <a:pt x="167" y="485"/>
                  </a:lnTo>
                  <a:lnTo>
                    <a:pt x="172" y="486"/>
                  </a:lnTo>
                  <a:lnTo>
                    <a:pt x="178" y="487"/>
                  </a:lnTo>
                  <a:lnTo>
                    <a:pt x="184" y="488"/>
                  </a:lnTo>
                  <a:lnTo>
                    <a:pt x="191" y="487"/>
                  </a:lnTo>
                  <a:lnTo>
                    <a:pt x="197" y="486"/>
                  </a:lnTo>
                  <a:lnTo>
                    <a:pt x="203" y="485"/>
                  </a:lnTo>
                  <a:lnTo>
                    <a:pt x="210" y="482"/>
                  </a:lnTo>
                  <a:lnTo>
                    <a:pt x="217" y="478"/>
                  </a:lnTo>
                  <a:lnTo>
                    <a:pt x="224" y="474"/>
                  </a:lnTo>
                  <a:lnTo>
                    <a:pt x="232" y="470"/>
                  </a:lnTo>
                  <a:lnTo>
                    <a:pt x="240" y="4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99" name="Freeform 593"/>
            <p:cNvSpPr>
              <a:spLocks noEditPoints="1"/>
            </p:cNvSpPr>
            <p:nvPr/>
          </p:nvSpPr>
          <p:spPr bwMode="auto">
            <a:xfrm>
              <a:off x="5986464" y="3130551"/>
              <a:ext cx="166687" cy="454025"/>
            </a:xfrm>
            <a:custGeom>
              <a:avLst/>
              <a:gdLst/>
              <a:ahLst/>
              <a:cxnLst>
                <a:cxn ang="0">
                  <a:pos x="150" y="504"/>
                </a:cxn>
                <a:cxn ang="0">
                  <a:pos x="150" y="519"/>
                </a:cxn>
                <a:cxn ang="0">
                  <a:pos x="153" y="530"/>
                </a:cxn>
                <a:cxn ang="0">
                  <a:pos x="157" y="539"/>
                </a:cxn>
                <a:cxn ang="0">
                  <a:pos x="160" y="542"/>
                </a:cxn>
                <a:cxn ang="0">
                  <a:pos x="171" y="547"/>
                </a:cxn>
                <a:cxn ang="0">
                  <a:pos x="187" y="550"/>
                </a:cxn>
                <a:cxn ang="0">
                  <a:pos x="210" y="552"/>
                </a:cxn>
                <a:cxn ang="0">
                  <a:pos x="179" y="571"/>
                </a:cxn>
                <a:cxn ang="0">
                  <a:pos x="127" y="569"/>
                </a:cxn>
                <a:cxn ang="0">
                  <a:pos x="83" y="569"/>
                </a:cxn>
                <a:cxn ang="0">
                  <a:pos x="30" y="571"/>
                </a:cxn>
                <a:cxn ang="0">
                  <a:pos x="0" y="552"/>
                </a:cxn>
                <a:cxn ang="0">
                  <a:pos x="28" y="550"/>
                </a:cxn>
                <a:cxn ang="0">
                  <a:pos x="39" y="547"/>
                </a:cxn>
                <a:cxn ang="0">
                  <a:pos x="45" y="545"/>
                </a:cxn>
                <a:cxn ang="0">
                  <a:pos x="51" y="539"/>
                </a:cxn>
                <a:cxn ang="0">
                  <a:pos x="56" y="530"/>
                </a:cxn>
                <a:cxn ang="0">
                  <a:pos x="58" y="519"/>
                </a:cxn>
                <a:cxn ang="0">
                  <a:pos x="60" y="504"/>
                </a:cxn>
                <a:cxn ang="0">
                  <a:pos x="60" y="253"/>
                </a:cxn>
                <a:cxn ang="0">
                  <a:pos x="56" y="231"/>
                </a:cxn>
                <a:cxn ang="0">
                  <a:pos x="52" y="220"/>
                </a:cxn>
                <a:cxn ang="0">
                  <a:pos x="47" y="214"/>
                </a:cxn>
                <a:cxn ang="0">
                  <a:pos x="41" y="211"/>
                </a:cxn>
                <a:cxn ang="0">
                  <a:pos x="30" y="207"/>
                </a:cxn>
                <a:cxn ang="0">
                  <a:pos x="0" y="206"/>
                </a:cxn>
                <a:cxn ang="0">
                  <a:pos x="37" y="183"/>
                </a:cxn>
                <a:cxn ang="0">
                  <a:pos x="75" y="177"/>
                </a:cxn>
                <a:cxn ang="0">
                  <a:pos x="112" y="170"/>
                </a:cxn>
                <a:cxn ang="0">
                  <a:pos x="100" y="0"/>
                </a:cxn>
                <a:cxn ang="0">
                  <a:pos x="111" y="1"/>
                </a:cxn>
                <a:cxn ang="0">
                  <a:pos x="121" y="4"/>
                </a:cxn>
                <a:cxn ang="0">
                  <a:pos x="130" y="10"/>
                </a:cxn>
                <a:cxn ang="0">
                  <a:pos x="138" y="16"/>
                </a:cxn>
                <a:cxn ang="0">
                  <a:pos x="148" y="30"/>
                </a:cxn>
                <a:cxn ang="0">
                  <a:pos x="152" y="40"/>
                </a:cxn>
                <a:cxn ang="0">
                  <a:pos x="153" y="52"/>
                </a:cxn>
                <a:cxn ang="0">
                  <a:pos x="153" y="63"/>
                </a:cxn>
                <a:cxn ang="0">
                  <a:pos x="152" y="75"/>
                </a:cxn>
                <a:cxn ang="0">
                  <a:pos x="148" y="84"/>
                </a:cxn>
                <a:cxn ang="0">
                  <a:pos x="144" y="92"/>
                </a:cxn>
                <a:cxn ang="0">
                  <a:pos x="138" y="98"/>
                </a:cxn>
                <a:cxn ang="0">
                  <a:pos x="131" y="105"/>
                </a:cxn>
                <a:cxn ang="0">
                  <a:pos x="121" y="111"/>
                </a:cxn>
                <a:cxn ang="0">
                  <a:pos x="112" y="114"/>
                </a:cxn>
                <a:cxn ang="0">
                  <a:pos x="100" y="115"/>
                </a:cxn>
                <a:cxn ang="0">
                  <a:pos x="90" y="114"/>
                </a:cxn>
                <a:cxn ang="0">
                  <a:pos x="81" y="111"/>
                </a:cxn>
                <a:cxn ang="0">
                  <a:pos x="71" y="105"/>
                </a:cxn>
                <a:cxn ang="0">
                  <a:pos x="63" y="98"/>
                </a:cxn>
                <a:cxn ang="0">
                  <a:pos x="56" y="89"/>
                </a:cxn>
                <a:cxn ang="0">
                  <a:pos x="51" y="79"/>
                </a:cxn>
                <a:cxn ang="0">
                  <a:pos x="48" y="69"/>
                </a:cxn>
                <a:cxn ang="0">
                  <a:pos x="48" y="57"/>
                </a:cxn>
                <a:cxn ang="0">
                  <a:pos x="48" y="45"/>
                </a:cxn>
                <a:cxn ang="0">
                  <a:pos x="51" y="35"/>
                </a:cxn>
                <a:cxn ang="0">
                  <a:pos x="56" y="24"/>
                </a:cxn>
                <a:cxn ang="0">
                  <a:pos x="63" y="16"/>
                </a:cxn>
                <a:cxn ang="0">
                  <a:pos x="71" y="9"/>
                </a:cxn>
                <a:cxn ang="0">
                  <a:pos x="79" y="3"/>
                </a:cxn>
                <a:cxn ang="0">
                  <a:pos x="90" y="1"/>
                </a:cxn>
                <a:cxn ang="0">
                  <a:pos x="100" y="0"/>
                </a:cxn>
              </a:cxnLst>
              <a:rect l="0" t="0" r="r" b="b"/>
              <a:pathLst>
                <a:path w="210" h="573">
                  <a:moveTo>
                    <a:pt x="150" y="160"/>
                  </a:moveTo>
                  <a:lnTo>
                    <a:pt x="150" y="504"/>
                  </a:lnTo>
                  <a:lnTo>
                    <a:pt x="150" y="511"/>
                  </a:lnTo>
                  <a:lnTo>
                    <a:pt x="150" y="519"/>
                  </a:lnTo>
                  <a:lnTo>
                    <a:pt x="151" y="525"/>
                  </a:lnTo>
                  <a:lnTo>
                    <a:pt x="153" y="530"/>
                  </a:lnTo>
                  <a:lnTo>
                    <a:pt x="155" y="534"/>
                  </a:lnTo>
                  <a:lnTo>
                    <a:pt x="157" y="539"/>
                  </a:lnTo>
                  <a:lnTo>
                    <a:pt x="158" y="541"/>
                  </a:lnTo>
                  <a:lnTo>
                    <a:pt x="160" y="542"/>
                  </a:lnTo>
                  <a:lnTo>
                    <a:pt x="163" y="545"/>
                  </a:lnTo>
                  <a:lnTo>
                    <a:pt x="171" y="547"/>
                  </a:lnTo>
                  <a:lnTo>
                    <a:pt x="180" y="550"/>
                  </a:lnTo>
                  <a:lnTo>
                    <a:pt x="187" y="550"/>
                  </a:lnTo>
                  <a:lnTo>
                    <a:pt x="194" y="551"/>
                  </a:lnTo>
                  <a:lnTo>
                    <a:pt x="210" y="552"/>
                  </a:lnTo>
                  <a:lnTo>
                    <a:pt x="210" y="573"/>
                  </a:lnTo>
                  <a:lnTo>
                    <a:pt x="179" y="571"/>
                  </a:lnTo>
                  <a:lnTo>
                    <a:pt x="151" y="569"/>
                  </a:lnTo>
                  <a:lnTo>
                    <a:pt x="127" y="569"/>
                  </a:lnTo>
                  <a:lnTo>
                    <a:pt x="105" y="568"/>
                  </a:lnTo>
                  <a:lnTo>
                    <a:pt x="83" y="569"/>
                  </a:lnTo>
                  <a:lnTo>
                    <a:pt x="57" y="569"/>
                  </a:lnTo>
                  <a:lnTo>
                    <a:pt x="30" y="571"/>
                  </a:lnTo>
                  <a:lnTo>
                    <a:pt x="0" y="573"/>
                  </a:lnTo>
                  <a:lnTo>
                    <a:pt x="0" y="552"/>
                  </a:lnTo>
                  <a:lnTo>
                    <a:pt x="15" y="551"/>
                  </a:lnTo>
                  <a:lnTo>
                    <a:pt x="28" y="550"/>
                  </a:lnTo>
                  <a:lnTo>
                    <a:pt x="33" y="549"/>
                  </a:lnTo>
                  <a:lnTo>
                    <a:pt x="39" y="547"/>
                  </a:lnTo>
                  <a:lnTo>
                    <a:pt x="43" y="546"/>
                  </a:lnTo>
                  <a:lnTo>
                    <a:pt x="45" y="545"/>
                  </a:lnTo>
                  <a:lnTo>
                    <a:pt x="49" y="542"/>
                  </a:lnTo>
                  <a:lnTo>
                    <a:pt x="51" y="539"/>
                  </a:lnTo>
                  <a:lnTo>
                    <a:pt x="54" y="534"/>
                  </a:lnTo>
                  <a:lnTo>
                    <a:pt x="56" y="530"/>
                  </a:lnTo>
                  <a:lnTo>
                    <a:pt x="57" y="525"/>
                  </a:lnTo>
                  <a:lnTo>
                    <a:pt x="58" y="519"/>
                  </a:lnTo>
                  <a:lnTo>
                    <a:pt x="60" y="511"/>
                  </a:lnTo>
                  <a:lnTo>
                    <a:pt x="60" y="504"/>
                  </a:lnTo>
                  <a:lnTo>
                    <a:pt x="60" y="261"/>
                  </a:lnTo>
                  <a:lnTo>
                    <a:pt x="60" y="253"/>
                  </a:lnTo>
                  <a:lnTo>
                    <a:pt x="58" y="244"/>
                  </a:lnTo>
                  <a:lnTo>
                    <a:pt x="56" y="231"/>
                  </a:lnTo>
                  <a:lnTo>
                    <a:pt x="54" y="225"/>
                  </a:lnTo>
                  <a:lnTo>
                    <a:pt x="52" y="220"/>
                  </a:lnTo>
                  <a:lnTo>
                    <a:pt x="50" y="217"/>
                  </a:lnTo>
                  <a:lnTo>
                    <a:pt x="47" y="214"/>
                  </a:lnTo>
                  <a:lnTo>
                    <a:pt x="45" y="212"/>
                  </a:lnTo>
                  <a:lnTo>
                    <a:pt x="41" y="211"/>
                  </a:lnTo>
                  <a:lnTo>
                    <a:pt x="36" y="210"/>
                  </a:lnTo>
                  <a:lnTo>
                    <a:pt x="30" y="207"/>
                  </a:lnTo>
                  <a:lnTo>
                    <a:pt x="16" y="206"/>
                  </a:lnTo>
                  <a:lnTo>
                    <a:pt x="0" y="206"/>
                  </a:lnTo>
                  <a:lnTo>
                    <a:pt x="0" y="186"/>
                  </a:lnTo>
                  <a:lnTo>
                    <a:pt x="37" y="183"/>
                  </a:lnTo>
                  <a:lnTo>
                    <a:pt x="56" y="180"/>
                  </a:lnTo>
                  <a:lnTo>
                    <a:pt x="75" y="177"/>
                  </a:lnTo>
                  <a:lnTo>
                    <a:pt x="94" y="174"/>
                  </a:lnTo>
                  <a:lnTo>
                    <a:pt x="112" y="170"/>
                  </a:lnTo>
                  <a:lnTo>
                    <a:pt x="150" y="160"/>
                  </a:lnTo>
                  <a:close/>
                  <a:moveTo>
                    <a:pt x="100" y="0"/>
                  </a:moveTo>
                  <a:lnTo>
                    <a:pt x="106" y="0"/>
                  </a:lnTo>
                  <a:lnTo>
                    <a:pt x="111" y="1"/>
                  </a:lnTo>
                  <a:lnTo>
                    <a:pt x="116" y="2"/>
                  </a:lnTo>
                  <a:lnTo>
                    <a:pt x="121" y="4"/>
                  </a:lnTo>
                  <a:lnTo>
                    <a:pt x="126" y="7"/>
                  </a:lnTo>
                  <a:lnTo>
                    <a:pt x="130" y="10"/>
                  </a:lnTo>
                  <a:lnTo>
                    <a:pt x="134" y="13"/>
                  </a:lnTo>
                  <a:lnTo>
                    <a:pt x="138" y="16"/>
                  </a:lnTo>
                  <a:lnTo>
                    <a:pt x="145" y="25"/>
                  </a:lnTo>
                  <a:lnTo>
                    <a:pt x="148" y="30"/>
                  </a:lnTo>
                  <a:lnTo>
                    <a:pt x="150" y="35"/>
                  </a:lnTo>
                  <a:lnTo>
                    <a:pt x="152" y="40"/>
                  </a:lnTo>
                  <a:lnTo>
                    <a:pt x="153" y="45"/>
                  </a:lnTo>
                  <a:lnTo>
                    <a:pt x="153" y="52"/>
                  </a:lnTo>
                  <a:lnTo>
                    <a:pt x="154" y="57"/>
                  </a:lnTo>
                  <a:lnTo>
                    <a:pt x="153" y="63"/>
                  </a:lnTo>
                  <a:lnTo>
                    <a:pt x="153" y="69"/>
                  </a:lnTo>
                  <a:lnTo>
                    <a:pt x="152" y="75"/>
                  </a:lnTo>
                  <a:lnTo>
                    <a:pt x="150" y="80"/>
                  </a:lnTo>
                  <a:lnTo>
                    <a:pt x="148" y="84"/>
                  </a:lnTo>
                  <a:lnTo>
                    <a:pt x="146" y="90"/>
                  </a:lnTo>
                  <a:lnTo>
                    <a:pt x="144" y="92"/>
                  </a:lnTo>
                  <a:lnTo>
                    <a:pt x="142" y="94"/>
                  </a:lnTo>
                  <a:lnTo>
                    <a:pt x="138" y="98"/>
                  </a:lnTo>
                  <a:lnTo>
                    <a:pt x="135" y="102"/>
                  </a:lnTo>
                  <a:lnTo>
                    <a:pt x="131" y="105"/>
                  </a:lnTo>
                  <a:lnTo>
                    <a:pt x="127" y="109"/>
                  </a:lnTo>
                  <a:lnTo>
                    <a:pt x="121" y="111"/>
                  </a:lnTo>
                  <a:lnTo>
                    <a:pt x="117" y="113"/>
                  </a:lnTo>
                  <a:lnTo>
                    <a:pt x="112" y="114"/>
                  </a:lnTo>
                  <a:lnTo>
                    <a:pt x="107" y="114"/>
                  </a:lnTo>
                  <a:lnTo>
                    <a:pt x="100" y="115"/>
                  </a:lnTo>
                  <a:lnTo>
                    <a:pt x="95" y="114"/>
                  </a:lnTo>
                  <a:lnTo>
                    <a:pt x="90" y="114"/>
                  </a:lnTo>
                  <a:lnTo>
                    <a:pt x="85" y="112"/>
                  </a:lnTo>
                  <a:lnTo>
                    <a:pt x="81" y="111"/>
                  </a:lnTo>
                  <a:lnTo>
                    <a:pt x="75" y="109"/>
                  </a:lnTo>
                  <a:lnTo>
                    <a:pt x="71" y="105"/>
                  </a:lnTo>
                  <a:lnTo>
                    <a:pt x="67" y="102"/>
                  </a:lnTo>
                  <a:lnTo>
                    <a:pt x="63" y="98"/>
                  </a:lnTo>
                  <a:lnTo>
                    <a:pt x="60" y="94"/>
                  </a:lnTo>
                  <a:lnTo>
                    <a:pt x="56" y="89"/>
                  </a:lnTo>
                  <a:lnTo>
                    <a:pt x="53" y="84"/>
                  </a:lnTo>
                  <a:lnTo>
                    <a:pt x="51" y="79"/>
                  </a:lnTo>
                  <a:lnTo>
                    <a:pt x="50" y="74"/>
                  </a:lnTo>
                  <a:lnTo>
                    <a:pt x="48" y="69"/>
                  </a:lnTo>
                  <a:lnTo>
                    <a:pt x="48" y="63"/>
                  </a:lnTo>
                  <a:lnTo>
                    <a:pt x="48" y="57"/>
                  </a:lnTo>
                  <a:lnTo>
                    <a:pt x="48" y="51"/>
                  </a:lnTo>
                  <a:lnTo>
                    <a:pt x="48" y="45"/>
                  </a:lnTo>
                  <a:lnTo>
                    <a:pt x="50" y="40"/>
                  </a:lnTo>
                  <a:lnTo>
                    <a:pt x="51" y="35"/>
                  </a:lnTo>
                  <a:lnTo>
                    <a:pt x="53" y="30"/>
                  </a:lnTo>
                  <a:lnTo>
                    <a:pt x="56" y="24"/>
                  </a:lnTo>
                  <a:lnTo>
                    <a:pt x="60" y="20"/>
                  </a:lnTo>
                  <a:lnTo>
                    <a:pt x="63" y="16"/>
                  </a:lnTo>
                  <a:lnTo>
                    <a:pt x="67" y="12"/>
                  </a:lnTo>
                  <a:lnTo>
                    <a:pt x="71" y="9"/>
                  </a:lnTo>
                  <a:lnTo>
                    <a:pt x="75" y="7"/>
                  </a:lnTo>
                  <a:lnTo>
                    <a:pt x="79" y="3"/>
                  </a:lnTo>
                  <a:lnTo>
                    <a:pt x="85" y="2"/>
                  </a:lnTo>
                  <a:lnTo>
                    <a:pt x="90" y="1"/>
                  </a:lnTo>
                  <a:lnTo>
                    <a:pt x="95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0" name="Freeform 594"/>
            <p:cNvSpPr>
              <a:spLocks/>
            </p:cNvSpPr>
            <p:nvPr/>
          </p:nvSpPr>
          <p:spPr bwMode="auto">
            <a:xfrm>
              <a:off x="6499226" y="3146426"/>
              <a:ext cx="127000" cy="593725"/>
            </a:xfrm>
            <a:custGeom>
              <a:avLst/>
              <a:gdLst/>
              <a:ahLst/>
              <a:cxnLst>
                <a:cxn ang="0">
                  <a:pos x="0" y="725"/>
                </a:cxn>
                <a:cxn ang="0">
                  <a:pos x="89" y="725"/>
                </a:cxn>
                <a:cxn ang="0">
                  <a:pos x="89" y="2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62" y="0"/>
                </a:cxn>
                <a:cxn ang="0">
                  <a:pos x="162" y="749"/>
                </a:cxn>
                <a:cxn ang="0">
                  <a:pos x="0" y="749"/>
                </a:cxn>
                <a:cxn ang="0">
                  <a:pos x="0" y="725"/>
                </a:cxn>
              </a:cxnLst>
              <a:rect l="0" t="0" r="r" b="b"/>
              <a:pathLst>
                <a:path w="162" h="749">
                  <a:moveTo>
                    <a:pt x="0" y="725"/>
                  </a:moveTo>
                  <a:lnTo>
                    <a:pt x="89" y="725"/>
                  </a:lnTo>
                  <a:lnTo>
                    <a:pt x="89" y="2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62" y="0"/>
                  </a:lnTo>
                  <a:lnTo>
                    <a:pt x="162" y="749"/>
                  </a:lnTo>
                  <a:lnTo>
                    <a:pt x="0" y="749"/>
                  </a:lnTo>
                  <a:lnTo>
                    <a:pt x="0" y="72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1" name="Freeform 595"/>
            <p:cNvSpPr>
              <a:spLocks/>
            </p:cNvSpPr>
            <p:nvPr/>
          </p:nvSpPr>
          <p:spPr bwMode="auto">
            <a:xfrm>
              <a:off x="5568950" y="3273425"/>
              <a:ext cx="147638" cy="311150"/>
            </a:xfrm>
            <a:custGeom>
              <a:avLst/>
              <a:gdLst/>
              <a:ahLst/>
              <a:cxnLst>
                <a:cxn ang="0">
                  <a:pos x="48" y="59"/>
                </a:cxn>
                <a:cxn ang="0">
                  <a:pos x="47" y="42"/>
                </a:cxn>
                <a:cxn ang="0">
                  <a:pos x="45" y="35"/>
                </a:cxn>
                <a:cxn ang="0">
                  <a:pos x="43" y="31"/>
                </a:cxn>
                <a:cxn ang="0">
                  <a:pos x="39" y="26"/>
                </a:cxn>
                <a:cxn ang="0">
                  <a:pos x="28" y="22"/>
                </a:cxn>
                <a:cxn ang="0">
                  <a:pos x="20" y="20"/>
                </a:cxn>
                <a:cxn ang="0">
                  <a:pos x="0" y="19"/>
                </a:cxn>
                <a:cxn ang="0">
                  <a:pos x="24" y="2"/>
                </a:cxn>
                <a:cxn ang="0">
                  <a:pos x="72" y="4"/>
                </a:cxn>
                <a:cxn ang="0">
                  <a:pos x="112" y="4"/>
                </a:cxn>
                <a:cxn ang="0">
                  <a:pos x="161" y="2"/>
                </a:cxn>
                <a:cxn ang="0">
                  <a:pos x="186" y="19"/>
                </a:cxn>
                <a:cxn ang="0">
                  <a:pos x="165" y="21"/>
                </a:cxn>
                <a:cxn ang="0">
                  <a:pos x="157" y="22"/>
                </a:cxn>
                <a:cxn ang="0">
                  <a:pos x="147" y="26"/>
                </a:cxn>
                <a:cxn ang="0">
                  <a:pos x="142" y="33"/>
                </a:cxn>
                <a:cxn ang="0">
                  <a:pos x="138" y="41"/>
                </a:cxn>
                <a:cxn ang="0">
                  <a:pos x="137" y="47"/>
                </a:cxn>
                <a:cxn ang="0">
                  <a:pos x="137" y="334"/>
                </a:cxn>
                <a:cxn ang="0">
                  <a:pos x="138" y="349"/>
                </a:cxn>
                <a:cxn ang="0">
                  <a:pos x="140" y="358"/>
                </a:cxn>
                <a:cxn ang="0">
                  <a:pos x="143" y="362"/>
                </a:cxn>
                <a:cxn ang="0">
                  <a:pos x="147" y="366"/>
                </a:cxn>
                <a:cxn ang="0">
                  <a:pos x="156" y="370"/>
                </a:cxn>
                <a:cxn ang="0">
                  <a:pos x="165" y="371"/>
                </a:cxn>
                <a:cxn ang="0">
                  <a:pos x="186" y="391"/>
                </a:cxn>
                <a:cxn ang="0">
                  <a:pos x="135" y="388"/>
                </a:cxn>
                <a:cxn ang="0">
                  <a:pos x="92" y="387"/>
                </a:cxn>
                <a:cxn ang="0">
                  <a:pos x="50" y="388"/>
                </a:cxn>
                <a:cxn ang="0">
                  <a:pos x="0" y="391"/>
                </a:cxn>
                <a:cxn ang="0">
                  <a:pos x="11" y="372"/>
                </a:cxn>
                <a:cxn ang="0">
                  <a:pos x="28" y="369"/>
                </a:cxn>
                <a:cxn ang="0">
                  <a:pos x="39" y="365"/>
                </a:cxn>
                <a:cxn ang="0">
                  <a:pos x="45" y="357"/>
                </a:cxn>
                <a:cxn ang="0">
                  <a:pos x="47" y="351"/>
                </a:cxn>
                <a:cxn ang="0">
                  <a:pos x="48" y="334"/>
                </a:cxn>
              </a:cxnLst>
              <a:rect l="0" t="0" r="r" b="b"/>
              <a:pathLst>
                <a:path w="186" h="391">
                  <a:moveTo>
                    <a:pt x="48" y="334"/>
                  </a:moveTo>
                  <a:lnTo>
                    <a:pt x="48" y="59"/>
                  </a:lnTo>
                  <a:lnTo>
                    <a:pt x="48" y="50"/>
                  </a:lnTo>
                  <a:lnTo>
                    <a:pt x="47" y="42"/>
                  </a:lnTo>
                  <a:lnTo>
                    <a:pt x="46" y="37"/>
                  </a:lnTo>
                  <a:lnTo>
                    <a:pt x="45" y="35"/>
                  </a:lnTo>
                  <a:lnTo>
                    <a:pt x="44" y="33"/>
                  </a:lnTo>
                  <a:lnTo>
                    <a:pt x="43" y="31"/>
                  </a:lnTo>
                  <a:lnTo>
                    <a:pt x="41" y="29"/>
                  </a:lnTo>
                  <a:lnTo>
                    <a:pt x="39" y="26"/>
                  </a:lnTo>
                  <a:lnTo>
                    <a:pt x="36" y="24"/>
                  </a:lnTo>
                  <a:lnTo>
                    <a:pt x="28" y="22"/>
                  </a:lnTo>
                  <a:lnTo>
                    <a:pt x="25" y="21"/>
                  </a:lnTo>
                  <a:lnTo>
                    <a:pt x="20" y="20"/>
                  </a:lnTo>
                  <a:lnTo>
                    <a:pt x="1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24" y="2"/>
                  </a:lnTo>
                  <a:lnTo>
                    <a:pt x="49" y="3"/>
                  </a:lnTo>
                  <a:lnTo>
                    <a:pt x="72" y="4"/>
                  </a:lnTo>
                  <a:lnTo>
                    <a:pt x="92" y="4"/>
                  </a:lnTo>
                  <a:lnTo>
                    <a:pt x="112" y="4"/>
                  </a:lnTo>
                  <a:lnTo>
                    <a:pt x="136" y="3"/>
                  </a:lnTo>
                  <a:lnTo>
                    <a:pt x="161" y="2"/>
                  </a:lnTo>
                  <a:lnTo>
                    <a:pt x="186" y="0"/>
                  </a:lnTo>
                  <a:lnTo>
                    <a:pt x="186" y="19"/>
                  </a:lnTo>
                  <a:lnTo>
                    <a:pt x="174" y="19"/>
                  </a:lnTo>
                  <a:lnTo>
                    <a:pt x="165" y="21"/>
                  </a:lnTo>
                  <a:lnTo>
                    <a:pt x="160" y="21"/>
                  </a:lnTo>
                  <a:lnTo>
                    <a:pt x="157" y="22"/>
                  </a:lnTo>
                  <a:lnTo>
                    <a:pt x="152" y="24"/>
                  </a:lnTo>
                  <a:lnTo>
                    <a:pt x="147" y="26"/>
                  </a:lnTo>
                  <a:lnTo>
                    <a:pt x="143" y="31"/>
                  </a:lnTo>
                  <a:lnTo>
                    <a:pt x="142" y="33"/>
                  </a:lnTo>
                  <a:lnTo>
                    <a:pt x="140" y="35"/>
                  </a:lnTo>
                  <a:lnTo>
                    <a:pt x="138" y="41"/>
                  </a:lnTo>
                  <a:lnTo>
                    <a:pt x="138" y="44"/>
                  </a:lnTo>
                  <a:lnTo>
                    <a:pt x="137" y="47"/>
                  </a:lnTo>
                  <a:lnTo>
                    <a:pt x="137" y="59"/>
                  </a:lnTo>
                  <a:lnTo>
                    <a:pt x="137" y="334"/>
                  </a:lnTo>
                  <a:lnTo>
                    <a:pt x="137" y="342"/>
                  </a:lnTo>
                  <a:lnTo>
                    <a:pt x="138" y="349"/>
                  </a:lnTo>
                  <a:lnTo>
                    <a:pt x="139" y="356"/>
                  </a:lnTo>
                  <a:lnTo>
                    <a:pt x="140" y="358"/>
                  </a:lnTo>
                  <a:lnTo>
                    <a:pt x="142" y="360"/>
                  </a:lnTo>
                  <a:lnTo>
                    <a:pt x="143" y="362"/>
                  </a:lnTo>
                  <a:lnTo>
                    <a:pt x="145" y="364"/>
                  </a:lnTo>
                  <a:lnTo>
                    <a:pt x="147" y="366"/>
                  </a:lnTo>
                  <a:lnTo>
                    <a:pt x="150" y="367"/>
                  </a:lnTo>
                  <a:lnTo>
                    <a:pt x="156" y="370"/>
                  </a:lnTo>
                  <a:lnTo>
                    <a:pt x="160" y="370"/>
                  </a:lnTo>
                  <a:lnTo>
                    <a:pt x="165" y="371"/>
                  </a:lnTo>
                  <a:lnTo>
                    <a:pt x="186" y="373"/>
                  </a:lnTo>
                  <a:lnTo>
                    <a:pt x="186" y="391"/>
                  </a:lnTo>
                  <a:lnTo>
                    <a:pt x="160" y="390"/>
                  </a:lnTo>
                  <a:lnTo>
                    <a:pt x="135" y="388"/>
                  </a:lnTo>
                  <a:lnTo>
                    <a:pt x="112" y="388"/>
                  </a:lnTo>
                  <a:lnTo>
                    <a:pt x="92" y="387"/>
                  </a:lnTo>
                  <a:lnTo>
                    <a:pt x="73" y="388"/>
                  </a:lnTo>
                  <a:lnTo>
                    <a:pt x="50" y="388"/>
                  </a:lnTo>
                  <a:lnTo>
                    <a:pt x="25" y="390"/>
                  </a:lnTo>
                  <a:lnTo>
                    <a:pt x="0" y="391"/>
                  </a:lnTo>
                  <a:lnTo>
                    <a:pt x="0" y="373"/>
                  </a:lnTo>
                  <a:lnTo>
                    <a:pt x="11" y="372"/>
                  </a:lnTo>
                  <a:lnTo>
                    <a:pt x="21" y="371"/>
                  </a:lnTo>
                  <a:lnTo>
                    <a:pt x="28" y="369"/>
                  </a:lnTo>
                  <a:lnTo>
                    <a:pt x="33" y="368"/>
                  </a:lnTo>
                  <a:lnTo>
                    <a:pt x="39" y="365"/>
                  </a:lnTo>
                  <a:lnTo>
                    <a:pt x="43" y="362"/>
                  </a:lnTo>
                  <a:lnTo>
                    <a:pt x="45" y="357"/>
                  </a:lnTo>
                  <a:lnTo>
                    <a:pt x="46" y="355"/>
                  </a:lnTo>
                  <a:lnTo>
                    <a:pt x="47" y="351"/>
                  </a:lnTo>
                  <a:lnTo>
                    <a:pt x="48" y="344"/>
                  </a:lnTo>
                  <a:lnTo>
                    <a:pt x="48" y="33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2" name="Freeform 596"/>
            <p:cNvSpPr>
              <a:spLocks/>
            </p:cNvSpPr>
            <p:nvPr/>
          </p:nvSpPr>
          <p:spPr bwMode="auto">
            <a:xfrm>
              <a:off x="4940301" y="3489325"/>
              <a:ext cx="92075" cy="95250"/>
            </a:xfrm>
            <a:custGeom>
              <a:avLst/>
              <a:gdLst/>
              <a:ahLst/>
              <a:cxnLst>
                <a:cxn ang="0">
                  <a:pos x="117" y="121"/>
                </a:cxn>
                <a:cxn ang="0">
                  <a:pos x="59" y="121"/>
                </a:cxn>
                <a:cxn ang="0">
                  <a:pos x="0" y="121"/>
                </a:cxn>
                <a:cxn ang="0">
                  <a:pos x="30" y="60"/>
                </a:cxn>
                <a:cxn ang="0">
                  <a:pos x="59" y="0"/>
                </a:cxn>
                <a:cxn ang="0">
                  <a:pos x="88" y="60"/>
                </a:cxn>
                <a:cxn ang="0">
                  <a:pos x="117" y="121"/>
                </a:cxn>
              </a:cxnLst>
              <a:rect l="0" t="0" r="r" b="b"/>
              <a:pathLst>
                <a:path w="117" h="121">
                  <a:moveTo>
                    <a:pt x="117" y="121"/>
                  </a:moveTo>
                  <a:lnTo>
                    <a:pt x="59" y="121"/>
                  </a:lnTo>
                  <a:lnTo>
                    <a:pt x="0" y="121"/>
                  </a:lnTo>
                  <a:lnTo>
                    <a:pt x="30" y="60"/>
                  </a:lnTo>
                  <a:lnTo>
                    <a:pt x="59" y="0"/>
                  </a:lnTo>
                  <a:lnTo>
                    <a:pt x="88" y="60"/>
                  </a:lnTo>
                  <a:lnTo>
                    <a:pt x="117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3" name="Freeform 597"/>
            <p:cNvSpPr>
              <a:spLocks/>
            </p:cNvSpPr>
            <p:nvPr/>
          </p:nvSpPr>
          <p:spPr bwMode="auto">
            <a:xfrm>
              <a:off x="4940301" y="3257550"/>
              <a:ext cx="92075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7" y="0"/>
                </a:cxn>
                <a:cxn ang="0">
                  <a:pos x="87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7" h="121">
                  <a:moveTo>
                    <a:pt x="0" y="0"/>
                  </a:moveTo>
                  <a:lnTo>
                    <a:pt x="58" y="0"/>
                  </a:lnTo>
                  <a:lnTo>
                    <a:pt x="117" y="0"/>
                  </a:lnTo>
                  <a:lnTo>
                    <a:pt x="87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4" name="Freeform 598"/>
            <p:cNvSpPr>
              <a:spLocks/>
            </p:cNvSpPr>
            <p:nvPr/>
          </p:nvSpPr>
          <p:spPr bwMode="auto">
            <a:xfrm>
              <a:off x="6203951" y="3489325"/>
              <a:ext cx="93663" cy="95250"/>
            </a:xfrm>
            <a:custGeom>
              <a:avLst/>
              <a:gdLst/>
              <a:ahLst/>
              <a:cxnLst>
                <a:cxn ang="0">
                  <a:pos x="116" y="121"/>
                </a:cxn>
                <a:cxn ang="0">
                  <a:pos x="58" y="121"/>
                </a:cxn>
                <a:cxn ang="0">
                  <a:pos x="0" y="121"/>
                </a:cxn>
                <a:cxn ang="0">
                  <a:pos x="29" y="60"/>
                </a:cxn>
                <a:cxn ang="0">
                  <a:pos x="58" y="0"/>
                </a:cxn>
                <a:cxn ang="0">
                  <a:pos x="88" y="60"/>
                </a:cxn>
                <a:cxn ang="0">
                  <a:pos x="116" y="121"/>
                </a:cxn>
              </a:cxnLst>
              <a:rect l="0" t="0" r="r" b="b"/>
              <a:pathLst>
                <a:path w="116" h="121">
                  <a:moveTo>
                    <a:pt x="116" y="121"/>
                  </a:moveTo>
                  <a:lnTo>
                    <a:pt x="58" y="121"/>
                  </a:lnTo>
                  <a:lnTo>
                    <a:pt x="0" y="121"/>
                  </a:lnTo>
                  <a:lnTo>
                    <a:pt x="29" y="60"/>
                  </a:lnTo>
                  <a:lnTo>
                    <a:pt x="58" y="0"/>
                  </a:lnTo>
                  <a:lnTo>
                    <a:pt x="88" y="60"/>
                  </a:lnTo>
                  <a:lnTo>
                    <a:pt x="116" y="12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  <p:sp>
          <p:nvSpPr>
            <p:cNvPr id="105" name="Freeform 599"/>
            <p:cNvSpPr>
              <a:spLocks/>
            </p:cNvSpPr>
            <p:nvPr/>
          </p:nvSpPr>
          <p:spPr bwMode="auto">
            <a:xfrm>
              <a:off x="6203951" y="3257550"/>
              <a:ext cx="93663" cy="95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0"/>
                </a:cxn>
                <a:cxn ang="0">
                  <a:pos x="116" y="0"/>
                </a:cxn>
                <a:cxn ang="0">
                  <a:pos x="88" y="61"/>
                </a:cxn>
                <a:cxn ang="0">
                  <a:pos x="58" y="121"/>
                </a:cxn>
                <a:cxn ang="0">
                  <a:pos x="29" y="61"/>
                </a:cxn>
                <a:cxn ang="0">
                  <a:pos x="0" y="0"/>
                </a:cxn>
              </a:cxnLst>
              <a:rect l="0" t="0" r="r" b="b"/>
              <a:pathLst>
                <a:path w="116" h="121">
                  <a:moveTo>
                    <a:pt x="0" y="0"/>
                  </a:moveTo>
                  <a:lnTo>
                    <a:pt x="58" y="0"/>
                  </a:lnTo>
                  <a:lnTo>
                    <a:pt x="116" y="0"/>
                  </a:lnTo>
                  <a:lnTo>
                    <a:pt x="88" y="61"/>
                  </a:lnTo>
                  <a:lnTo>
                    <a:pt x="58" y="121"/>
                  </a:lnTo>
                  <a:lnTo>
                    <a:pt x="29" y="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lIns="91436" tIns="45719" rIns="91436" bIns="45719"/>
            <a:lstStyle/>
            <a:p>
              <a:pPr>
                <a:defRPr/>
              </a:pPr>
              <a:endParaRPr lang="en-US" sz="1800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7" r:id="rId2"/>
    <p:sldLayoutId id="2147483670" r:id="rId3"/>
    <p:sldLayoutId id="2147483668" r:id="rId4"/>
    <p:sldLayoutId id="2147483669" r:id="rId5"/>
    <p:sldLayoutId id="2147483672" r:id="rId6"/>
    <p:sldLayoutId id="2147483671" r:id="rId7"/>
    <p:sldLayoutId id="2147483666" r:id="rId8"/>
    <p:sldLayoutId id="2147483673" r:id="rId9"/>
    <p:sldLayoutId id="2147483675" r:id="rId10"/>
    <p:sldLayoutId id="2147483676" r:id="rId11"/>
  </p:sldLayoutIdLst>
  <p:transition/>
  <p:hf hdr="0"/>
  <p:txStyles>
    <p:titleStyle>
      <a:lvl1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+mj-lt"/>
          <a:ea typeface="+mj-ea"/>
          <a:cs typeface="+mj-cs"/>
        </a:defRPr>
      </a:lvl1pPr>
      <a:lvl2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2pPr>
      <a:lvl3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3pPr>
      <a:lvl4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4pPr>
      <a:lvl5pPr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2"/>
          </a:solidFill>
          <a:latin typeface="Arial" charset="0"/>
        </a:defRPr>
      </a:lvl5pPr>
      <a:lvl6pPr marL="457182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365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547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729" algn="l" defTabSz="757209" rtl="0" eaLnBrk="1" fontAlgn="base" hangingPunct="1">
        <a:lnSpc>
          <a:spcPts val="2150"/>
        </a:lnSpc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887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12752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79441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150894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12820" indent="-342887" algn="l" defTabSz="757209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itchFamily="34" charset="0"/>
        <a:defRPr lang="en-US" sz="18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35020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6pPr>
      <a:lvl7pPr marL="1592202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7pPr>
      <a:lvl8pPr marL="2049385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8pPr>
      <a:lvl9pPr marL="2506567" indent="-161919" algn="l" defTabSz="757209" rtl="0" eaLnBrk="1" fontAlgn="base" hangingPunct="1">
        <a:spcBef>
          <a:spcPct val="20000"/>
        </a:spcBef>
        <a:spcAft>
          <a:spcPct val="0"/>
        </a:spcAft>
        <a:buClr>
          <a:srgbClr val="003073"/>
        </a:buClr>
        <a:buSzPct val="100000"/>
        <a:buFont typeface="Wingdings" pitchFamily="2" charset="2"/>
        <a:buChar char="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9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3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5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7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0" algn="l" defTabSz="9143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de-DE" dirty="0"/>
              <a:t>DCAITI-Projekt: Anonymization of dashcam recordings</a:t>
            </a:r>
            <a:br>
              <a:rPr lang="de-DE" dirty="0"/>
            </a:b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sz="2200" dirty="0"/>
              <a:t>Name:  Rui Li &lt;rui.li@campus.tu-berlin.de&gt;  </a:t>
            </a:r>
          </a:p>
          <a:p>
            <a:r>
              <a:rPr lang="en-US" sz="2200" dirty="0"/>
              <a:t>            Shanshan Yin &lt;shanshan.yin@</a:t>
            </a:r>
            <a:r>
              <a:rPr lang="en-US" altLang="zh-CN" sz="2200" dirty="0"/>
              <a:t>campus.tu-berlin.de&gt;</a:t>
            </a:r>
            <a:endParaRPr lang="en-US" sz="2200" dirty="0"/>
          </a:p>
          <a:p>
            <a:br>
              <a:rPr lang="en-US" dirty="0"/>
            </a:br>
            <a:endParaRPr lang="en-US" dirty="0"/>
          </a:p>
          <a:p>
            <a:endParaRPr lang="de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EF981C-1923-DA46-8294-08C68914765D}"/>
              </a:ext>
            </a:extLst>
          </p:cNvPr>
          <p:cNvSpPr txBox="1">
            <a:spLocks/>
          </p:cNvSpPr>
          <p:nvPr/>
        </p:nvSpPr>
        <p:spPr>
          <a:xfrm>
            <a:off x="968151" y="520568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de-DE" kern="0" dirty="0"/>
          </a:p>
          <a:p>
            <a:r>
              <a:rPr lang="de-DE" kern="0" dirty="0"/>
              <a:t> </a:t>
            </a:r>
          </a:p>
          <a:p>
            <a:r>
              <a:rPr lang="de-DE" kern="0" dirty="0"/>
              <a:t>Betreuer: </a:t>
            </a:r>
            <a:r>
              <a:rPr lang="en-US" altLang="zh-CN" kern="0" dirty="0" err="1">
                <a:solidFill>
                  <a:srgbClr val="33333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skander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Tschinibaew</a:t>
            </a:r>
            <a:r>
              <a:rPr lang="de-DE" kern="0" dirty="0"/>
              <a:t> </a:t>
            </a:r>
            <a:endParaRPr lang="de-DE" u="sng" kern="0" dirty="0"/>
          </a:p>
          <a:p>
            <a:br>
              <a:rPr lang="de-DE" kern="0" dirty="0"/>
            </a:br>
            <a:endParaRPr lang="de-DE" kern="0" dirty="0"/>
          </a:p>
          <a:p>
            <a:endParaRPr lang="de-DE" kern="0" dirty="0"/>
          </a:p>
        </p:txBody>
      </p:sp>
    </p:spTree>
    <p:extLst>
      <p:ext uri="{BB962C8B-B14F-4D97-AF65-F5344CB8AC3E}">
        <p14:creationId xmlns:p14="http://schemas.microsoft.com/office/powerpoint/2010/main" val="2695127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4B9DE8-3E5B-4A54-AF75-451436B70A38}"/>
              </a:ext>
            </a:extLst>
          </p:cNvPr>
          <p:cNvSpPr txBox="1"/>
          <p:nvPr/>
        </p:nvSpPr>
        <p:spPr>
          <a:xfrm>
            <a:off x="914400" y="838200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Agenda</a:t>
            </a:r>
            <a:endParaRPr lang="zh-CN" altLang="en-US" sz="32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9EA3EE-8978-48E3-8E69-55755865F418}"/>
              </a:ext>
            </a:extLst>
          </p:cNvPr>
          <p:cNvSpPr txBox="1"/>
          <p:nvPr/>
        </p:nvSpPr>
        <p:spPr>
          <a:xfrm>
            <a:off x="990600" y="1524000"/>
            <a:ext cx="838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7052CC77-2722-4D4B-8A66-F8271C4D5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272199"/>
              </p:ext>
            </p:extLst>
          </p:nvPr>
        </p:nvGraphicFramePr>
        <p:xfrm>
          <a:off x="987136" y="1708666"/>
          <a:ext cx="5715000" cy="3655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069888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2" name="图形 11" descr="清单">
            <a:extLst>
              <a:ext uri="{FF2B5EF4-FFF2-40B4-BE49-F238E27FC236}">
                <a16:creationId xmlns:a16="http://schemas.microsoft.com/office/drawing/2014/main" id="{1B0FECB1-413C-4945-A92B-F50FB3BC1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870" y="914400"/>
            <a:ext cx="634930" cy="648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C2B0F6-D12F-4223-944F-7CA897876F24}"/>
              </a:ext>
            </a:extLst>
          </p:cNvPr>
          <p:cNvSpPr txBox="1"/>
          <p:nvPr/>
        </p:nvSpPr>
        <p:spPr>
          <a:xfrm>
            <a:off x="1440873" y="976019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Task</a:t>
            </a:r>
            <a:endParaRPr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2B69D6-BB57-4F45-95B4-B342B11594EE}"/>
              </a:ext>
            </a:extLst>
          </p:cNvPr>
          <p:cNvSpPr txBox="1"/>
          <p:nvPr/>
        </p:nvSpPr>
        <p:spPr>
          <a:xfrm>
            <a:off x="990600" y="1540688"/>
            <a:ext cx="6099462" cy="1712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Research of algorithms for object detection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Implementation and accuracy contrast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Integration on mobile and benchmarking run</a:t>
            </a:r>
            <a:r>
              <a:rPr lang="en-US" altLang="zh-CN" dirty="0"/>
              <a:t>ning time</a:t>
            </a:r>
            <a:endParaRPr lang="en-US" altLang="zh-CN" sz="1800" kern="1200" dirty="0"/>
          </a:p>
          <a:p>
            <a:pPr marL="285750" lvl="1" indent="-285750" algn="l" defTabSz="12446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1800" kern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FF6B2E-650F-4ADB-A23B-C2F6A46078ED}"/>
              </a:ext>
            </a:extLst>
          </p:cNvPr>
          <p:cNvSpPr txBox="1"/>
          <p:nvPr/>
        </p:nvSpPr>
        <p:spPr>
          <a:xfrm>
            <a:off x="9677400" y="3390150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Human face License plate</a:t>
            </a:r>
            <a:endParaRPr lang="zh-CN" altLang="en-US" sz="1600" dirty="0"/>
          </a:p>
        </p:txBody>
      </p:sp>
      <p:pic>
        <p:nvPicPr>
          <p:cNvPr id="28" name="图形 27" descr="靶心">
            <a:extLst>
              <a:ext uri="{FF2B5EF4-FFF2-40B4-BE49-F238E27FC236}">
                <a16:creationId xmlns:a16="http://schemas.microsoft.com/office/drawing/2014/main" id="{488094E0-B101-4BCF-A5B6-BEE9D0F08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707" y="3434453"/>
            <a:ext cx="591255" cy="6480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143A92B-426E-4863-A177-32CE97DDB5E7}"/>
              </a:ext>
            </a:extLst>
          </p:cNvPr>
          <p:cNvSpPr txBox="1"/>
          <p:nvPr/>
        </p:nvSpPr>
        <p:spPr>
          <a:xfrm>
            <a:off x="1447800" y="35249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Goal</a:t>
            </a:r>
            <a:endParaRPr lang="zh-CN" altLang="en-US" sz="28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642BDD7-4BEC-4CCC-AF10-8999375E511B}"/>
              </a:ext>
            </a:extLst>
          </p:cNvPr>
          <p:cNvSpPr txBox="1"/>
          <p:nvPr/>
        </p:nvSpPr>
        <p:spPr>
          <a:xfrm>
            <a:off x="990600" y="4198824"/>
            <a:ext cx="7404066" cy="913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800" kern="1200" dirty="0"/>
              <a:t> The method to anonymize with high accuracy and short runtime</a:t>
            </a:r>
          </a:p>
          <a:p>
            <a:pPr marL="285750" lvl="1" indent="-285750" algn="l" defTabSz="1244600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dirty="0"/>
              <a:t> Test on a Android device</a:t>
            </a:r>
          </a:p>
        </p:txBody>
      </p:sp>
      <p:pic>
        <p:nvPicPr>
          <p:cNvPr id="102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A659054F-C426-4744-87E2-68EB305901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30748" y="15097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箭头: 左弧形 33">
            <a:extLst>
              <a:ext uri="{FF2B5EF4-FFF2-40B4-BE49-F238E27FC236}">
                <a16:creationId xmlns:a16="http://schemas.microsoft.com/office/drawing/2014/main" id="{3A156852-D224-49D1-BAF1-C323EA89D5BD}"/>
              </a:ext>
            </a:extLst>
          </p:cNvPr>
          <p:cNvSpPr/>
          <p:nvPr/>
        </p:nvSpPr>
        <p:spPr bwMode="auto">
          <a:xfrm>
            <a:off x="9059705" y="3462826"/>
            <a:ext cx="457200" cy="43742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3828E461-4F73-4650-B141-2E950FBD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748" y="3926817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C3ABDB39-573E-48BF-9C00-75D32ECCCE34}"/>
              </a:ext>
            </a:extLst>
          </p:cNvPr>
          <p:cNvSpPr/>
          <p:nvPr/>
        </p:nvSpPr>
        <p:spPr bwMode="auto">
          <a:xfrm>
            <a:off x="9372600" y="4981388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83FAD02-A6CA-4F39-B8E6-DEA0843ED3B9}"/>
              </a:ext>
            </a:extLst>
          </p:cNvPr>
          <p:cNvSpPr/>
          <p:nvPr/>
        </p:nvSpPr>
        <p:spPr bwMode="auto">
          <a:xfrm>
            <a:off x="11049000" y="3985810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348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558" y="1512256"/>
            <a:ext cx="2400300" cy="1409267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 flipV="1">
            <a:off x="3798744" y="2224816"/>
            <a:ext cx="914400" cy="2135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56825D-52D8-4CEC-B82E-288CEC1DD967}"/>
              </a:ext>
            </a:extLst>
          </p:cNvPr>
          <p:cNvCxnSpPr>
            <a:cxnSpLocks/>
          </p:cNvCxnSpPr>
          <p:nvPr/>
        </p:nvCxnSpPr>
        <p:spPr bwMode="auto">
          <a:xfrm>
            <a:off x="7743392" y="21336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AF37C30-59F0-45C7-9AFB-7DE7E6E887EE}"/>
              </a:ext>
            </a:extLst>
          </p:cNvPr>
          <p:cNvSpPr txBox="1"/>
          <p:nvPr/>
        </p:nvSpPr>
        <p:spPr>
          <a:xfrm>
            <a:off x="5283991" y="2952696"/>
            <a:ext cx="2031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YOLO, R-CNN, etc.</a:t>
            </a:r>
            <a:endParaRPr lang="zh-CN" altLang="en-US" sz="14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8CD0338-A1C9-4CC9-9F37-2FC6E4376EB0}"/>
              </a:ext>
            </a:extLst>
          </p:cNvPr>
          <p:cNvCxnSpPr>
            <a:cxnSpLocks/>
          </p:cNvCxnSpPr>
          <p:nvPr/>
        </p:nvCxnSpPr>
        <p:spPr bwMode="auto">
          <a:xfrm>
            <a:off x="3798744" y="4876800"/>
            <a:ext cx="943408" cy="30480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7848600" y="4876800"/>
            <a:ext cx="914400" cy="2840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5002627" y="5160867"/>
            <a:ext cx="2585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Algorithms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657394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BF7EEBD-304C-469E-AAE6-79C16731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947871"/>
            <a:ext cx="646232" cy="65232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E855E49-D23F-41F4-BC57-B3C8BAF0CDB4}"/>
              </a:ext>
            </a:extLst>
          </p:cNvPr>
          <p:cNvSpPr txBox="1"/>
          <p:nvPr/>
        </p:nvSpPr>
        <p:spPr>
          <a:xfrm>
            <a:off x="1440873" y="100078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Approach</a:t>
            </a:r>
            <a:endParaRPr lang="zh-CN" altLang="en-US" sz="2800" dirty="0"/>
          </a:p>
        </p:txBody>
      </p:sp>
      <p:pic>
        <p:nvPicPr>
          <p:cNvPr id="16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252A8AC2-EC1D-4E21-888B-70C8C4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17864" y="2680828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7BEC3BB7-EC15-4294-92E9-378587A9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2688513"/>
            <a:ext cx="2748382" cy="19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2394AB6-547C-4FC2-8AAC-086885B3A1C5}"/>
              </a:ext>
            </a:extLst>
          </p:cNvPr>
          <p:cNvSpPr/>
          <p:nvPr/>
        </p:nvSpPr>
        <p:spPr bwMode="auto">
          <a:xfrm>
            <a:off x="9504852" y="3743084"/>
            <a:ext cx="609600" cy="12401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767786A-DDE5-41B6-AE63-8C560C2F989D}"/>
              </a:ext>
            </a:extLst>
          </p:cNvPr>
          <p:cNvSpPr/>
          <p:nvPr/>
        </p:nvSpPr>
        <p:spPr bwMode="auto">
          <a:xfrm>
            <a:off x="11181252" y="2747506"/>
            <a:ext cx="230362" cy="20519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EE322E49-F821-4B35-877B-AEA6B9DCB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255" y="3270687"/>
            <a:ext cx="1091131" cy="640626"/>
          </a:xfrm>
          <a:prstGeom prst="rect">
            <a:avLst/>
          </a:prstGeom>
        </p:spPr>
      </p:pic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D63DDF9-B9E2-4C16-B189-F1E1FF1D738B}"/>
              </a:ext>
            </a:extLst>
          </p:cNvPr>
          <p:cNvCxnSpPr>
            <a:cxnSpLocks/>
          </p:cNvCxnSpPr>
          <p:nvPr/>
        </p:nvCxnSpPr>
        <p:spPr bwMode="auto">
          <a:xfrm>
            <a:off x="3865017" y="3962400"/>
            <a:ext cx="1657009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7D073C0-8BC4-4344-9ABC-050B718A003A}"/>
              </a:ext>
            </a:extLst>
          </p:cNvPr>
          <p:cNvCxnSpPr>
            <a:cxnSpLocks/>
          </p:cNvCxnSpPr>
          <p:nvPr/>
        </p:nvCxnSpPr>
        <p:spPr bwMode="auto">
          <a:xfrm flipV="1">
            <a:off x="6813119" y="3942879"/>
            <a:ext cx="1686298" cy="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FCC962AC-8B31-46FE-AB5E-BE3570CB952F}"/>
              </a:ext>
            </a:extLst>
          </p:cNvPr>
          <p:cNvSpPr txBox="1"/>
          <p:nvPr/>
        </p:nvSpPr>
        <p:spPr>
          <a:xfrm>
            <a:off x="6907219" y="3381654"/>
            <a:ext cx="25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Morphology-based </a:t>
            </a:r>
          </a:p>
          <a:p>
            <a:r>
              <a:rPr lang="en-US" altLang="zh-CN" sz="1400" dirty="0"/>
              <a:t>Algorithms</a:t>
            </a:r>
            <a:endParaRPr lang="zh-CN" altLang="en-US" sz="1400" dirty="0"/>
          </a:p>
        </p:txBody>
      </p:sp>
      <p:pic>
        <p:nvPicPr>
          <p:cNvPr id="2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65EA83ED-6354-49C2-B3CC-97B3B0163A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6" t="7407" r="23696" b="13719"/>
          <a:stretch/>
        </p:blipFill>
        <p:spPr bwMode="auto">
          <a:xfrm>
            <a:off x="5742919" y="2545258"/>
            <a:ext cx="943408" cy="8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BEVERLY HILLS/CALIFORNIA - JUNE 15, 2014:1970 Citroen 2CV &quot;Special Edition 3&quot; Autobooks-Aerobooks owner - John Wiser at the Rodeo Drive Concours D'Elegance June 15, 2014 Beverly Hills, California USA ">
            <a:extLst>
              <a:ext uri="{FF2B5EF4-FFF2-40B4-BE49-F238E27FC236}">
                <a16:creationId xmlns:a16="http://schemas.microsoft.com/office/drawing/2014/main" id="{1AFD7AD7-F4EF-4683-867F-721416404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7" r="760" b="32921"/>
          <a:stretch/>
        </p:blipFill>
        <p:spPr bwMode="auto">
          <a:xfrm>
            <a:off x="6051289" y="3475873"/>
            <a:ext cx="326667" cy="9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2086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DBAE77-3691-4E97-976A-BD583ACBC6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" t="-1297" r="6151" b="31574"/>
          <a:stretch/>
        </p:blipFill>
        <p:spPr>
          <a:xfrm>
            <a:off x="310496" y="1892385"/>
            <a:ext cx="11611340" cy="2691281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9BB5B5F7-4C6F-6B46-BDBF-934CE7B5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Anonymization of dashcam recordings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FA53D-E115-7047-B2CB-E9AE85F5A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DCAITI -Projekt </a:t>
            </a:r>
            <a:endParaRPr lang="en-US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9374B0-FBEC-4547-9C0C-1CAC1987665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18922" y="6534000"/>
            <a:ext cx="987896" cy="324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000" dirty="0"/>
              <a:t>18.11.2020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B413B5-FADD-FC44-8FBA-397AE201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A879-3F40-4230-9C68-CBA9AEDBE0A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BE88A60-0A6F-4E53-974D-4AA8CF022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9906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3A6269E3-A5A0-476B-9A30-C61834B973B2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2247900" y="3238502"/>
            <a:ext cx="2209798" cy="1219199"/>
          </a:xfrm>
          <a:prstGeom prst="bentConnector3">
            <a:avLst>
              <a:gd name="adj1" fmla="val -314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3B7DEC84-9D30-41D5-A513-75514993EB94}"/>
              </a:ext>
            </a:extLst>
          </p:cNvPr>
          <p:cNvSpPr txBox="1"/>
          <p:nvPr/>
        </p:nvSpPr>
        <p:spPr>
          <a:xfrm>
            <a:off x="2680636" y="458366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1</a:t>
            </a:r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AA5EBEE1-6AEA-4602-9C76-DFADC5F2224A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6186054" y="3567547"/>
            <a:ext cx="1551800" cy="1274709"/>
          </a:xfrm>
          <a:prstGeom prst="bentConnector3">
            <a:avLst>
              <a:gd name="adj1" fmla="val 1119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4E6D002-F8D1-4890-A4F1-597869FC911F}"/>
              </a:ext>
            </a:extLst>
          </p:cNvPr>
          <p:cNvSpPr txBox="1"/>
          <p:nvPr/>
        </p:nvSpPr>
        <p:spPr>
          <a:xfrm>
            <a:off x="6258791" y="4597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2</a:t>
            </a:r>
            <a:endParaRPr lang="zh-CN" altLang="en-US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B58990F8-EE4C-40E1-A7DF-A69E79A6A386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8200" y="3867570"/>
            <a:ext cx="1337182" cy="1085431"/>
          </a:xfrm>
          <a:prstGeom prst="bentConnector3">
            <a:avLst>
              <a:gd name="adj1" fmla="val 9973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diamond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C3E63538-7D2C-4DCD-8A60-C698FC45C1B4}"/>
              </a:ext>
            </a:extLst>
          </p:cNvPr>
          <p:cNvSpPr txBox="1"/>
          <p:nvPr/>
        </p:nvSpPr>
        <p:spPr>
          <a:xfrm>
            <a:off x="8406464" y="457564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Milestone 3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FFB2491-E9C0-49C8-8E35-035059EF112E}"/>
              </a:ext>
            </a:extLst>
          </p:cNvPr>
          <p:cNvSpPr txBox="1"/>
          <p:nvPr/>
        </p:nvSpPr>
        <p:spPr>
          <a:xfrm>
            <a:off x="8132616" y="5083443"/>
            <a:ext cx="22098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Benchmark report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kern="1200" dirty="0"/>
              <a:t>Code cleanup and freeze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2D7AAA1-FAED-4C00-8895-EC28EB3445AC}"/>
              </a:ext>
            </a:extLst>
          </p:cNvPr>
          <p:cNvSpPr txBox="1"/>
          <p:nvPr/>
        </p:nvSpPr>
        <p:spPr>
          <a:xfrm>
            <a:off x="2362200" y="5083443"/>
            <a:ext cx="2348564" cy="104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Successful detection of the human face and license plate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Implement 2 feasible approaches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222B71-284E-45B2-8C37-C086654E547F}"/>
              </a:ext>
            </a:extLst>
          </p:cNvPr>
          <p:cNvSpPr txBox="1"/>
          <p:nvPr/>
        </p:nvSpPr>
        <p:spPr>
          <a:xfrm>
            <a:off x="5933209" y="5083443"/>
            <a:ext cx="206779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200" dirty="0"/>
              <a:t>Executable application in mobile</a:t>
            </a:r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kern="1200" dirty="0"/>
          </a:p>
          <a:p>
            <a:pPr marL="285750" lvl="1" indent="-285750" algn="l" defTabSz="1244600">
              <a:spcBef>
                <a:spcPct val="0"/>
              </a:spcBef>
              <a:spcAft>
                <a:spcPct val="15000"/>
              </a:spcAft>
              <a:buChar char="•"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02326888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895600" y="4114800"/>
            <a:ext cx="6324600" cy="648000"/>
          </a:xfrm>
        </p:spPr>
        <p:txBody>
          <a:bodyPr>
            <a:normAutofit/>
          </a:bodyPr>
          <a:lstStyle/>
          <a:p>
            <a:r>
              <a:rPr lang="de-DE" sz="2400" dirty="0"/>
              <a:t>Thanks for your attention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7463865-8FD5-49BC-8ED7-D8B0204C7E2D}"/>
              </a:ext>
            </a:extLst>
          </p:cNvPr>
          <p:cNvSpPr txBox="1">
            <a:spLocks/>
          </p:cNvSpPr>
          <p:nvPr/>
        </p:nvSpPr>
        <p:spPr>
          <a:xfrm>
            <a:off x="990600" y="5334000"/>
            <a:ext cx="10255698" cy="962531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342887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752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79441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50894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12820" indent="-342887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defRPr lang="en-US" sz="1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35020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6pPr>
            <a:lvl7pPr marL="1592202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7pPr>
            <a:lvl8pPr marL="2049385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8pPr>
            <a:lvl9pPr marL="2506567" indent="-161919" algn="l" defTabSz="757209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073"/>
              </a:buClr>
              <a:buSzPct val="100000"/>
              <a:buFont typeface="Wingdings" pitchFamily="2" charset="2"/>
              <a:buChar char="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kern="0" dirty="0"/>
          </a:p>
          <a:p>
            <a:r>
              <a:rPr lang="en-US" kern="0" dirty="0"/>
              <a:t> </a:t>
            </a:r>
          </a:p>
          <a:p>
            <a:r>
              <a:rPr lang="en-US" sz="2200" kern="0" dirty="0"/>
              <a:t>Rui Li &lt;rui.li@campus.tu-berlin.de&gt;  </a:t>
            </a:r>
          </a:p>
          <a:p>
            <a:r>
              <a:rPr lang="en-US" sz="2200" kern="0" dirty="0"/>
              <a:t>Shanshan Yin &lt;shanshan.yin@</a:t>
            </a:r>
            <a:r>
              <a:rPr lang="en-US" altLang="zh-CN" sz="2200" kern="0" dirty="0"/>
              <a:t>campus.tu-berlin.de&gt;</a:t>
            </a:r>
            <a:endParaRPr lang="en-US" sz="2200" kern="0" dirty="0"/>
          </a:p>
          <a:p>
            <a:br>
              <a:rPr lang="en-US" kern="0" dirty="0"/>
            </a:br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348069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CAITI 2016">
  <a:themeElements>
    <a:clrScheme name="DCAITI">
      <a:dk1>
        <a:srgbClr val="000000"/>
      </a:dk1>
      <a:lt1>
        <a:srgbClr val="FFFFFF"/>
      </a:lt1>
      <a:dk2>
        <a:srgbClr val="848684"/>
      </a:dk2>
      <a:lt2>
        <a:srgbClr val="FFFFFF"/>
      </a:lt2>
      <a:accent1>
        <a:srgbClr val="003073"/>
      </a:accent1>
      <a:accent2>
        <a:srgbClr val="DC3400"/>
      </a:accent2>
      <a:accent3>
        <a:srgbClr val="7ABA1E"/>
      </a:accent3>
      <a:accent4>
        <a:srgbClr val="FFBE1B"/>
      </a:accent4>
      <a:accent5>
        <a:srgbClr val="848684"/>
      </a:accent5>
      <a:accent6>
        <a:srgbClr val="626462"/>
      </a:accent6>
      <a:hlink>
        <a:srgbClr val="000000"/>
      </a:hlink>
      <a:folHlink>
        <a:srgbClr val="000000"/>
      </a:folHlink>
    </a:clrScheme>
    <a:fontScheme name="DCAITI_Entwurfsvorlage2006-02-2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ts val="100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CAITI_Entwurfsvorlage2006-02-23 1">
        <a:dk1>
          <a:srgbClr val="000000"/>
        </a:dk1>
        <a:lt1>
          <a:srgbClr val="FFFFFF"/>
        </a:lt1>
        <a:dk2>
          <a:srgbClr val="000000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2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009999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3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E1960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4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8DD523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5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C7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6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C832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B52C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7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E436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F30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CAITI_Entwurfsvorlage2006-02-23 8">
        <a:dk1>
          <a:srgbClr val="000000"/>
        </a:dk1>
        <a:lt1>
          <a:srgbClr val="FFFFFF"/>
        </a:lt1>
        <a:dk2>
          <a:srgbClr val="FFFFFF"/>
        </a:dk2>
        <a:lt2>
          <a:srgbClr val="848684"/>
        </a:lt2>
        <a:accent1>
          <a:srgbClr val="003073"/>
        </a:accent1>
        <a:accent2>
          <a:srgbClr val="DC3400"/>
        </a:accent2>
        <a:accent3>
          <a:srgbClr val="FFFFFF"/>
        </a:accent3>
        <a:accent4>
          <a:srgbClr val="000000"/>
        </a:accent4>
        <a:accent5>
          <a:srgbClr val="AAADBC"/>
        </a:accent5>
        <a:accent6>
          <a:srgbClr val="C72E00"/>
        </a:accent6>
        <a:hlink>
          <a:srgbClr val="7ABA1E"/>
        </a:hlink>
        <a:folHlink>
          <a:srgbClr val="FFBE1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A3DA1B83-8E0C-4F86-A782-D6E585F104BA}" vid="{539C66D2-FD89-4966-B5D9-87D6D1AD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DCAITI 2016</Template>
  <TotalTime>519</TotalTime>
  <Words>221</Words>
  <Application>Microsoft Office PowerPoint</Application>
  <PresentationFormat>宽屏</PresentationFormat>
  <Paragraphs>74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Microsoft YaHei UI</vt:lpstr>
      <vt:lpstr>Arial</vt:lpstr>
      <vt:lpstr>Calibri</vt:lpstr>
      <vt:lpstr>Times New Roman</vt:lpstr>
      <vt:lpstr>Wingdings</vt:lpstr>
      <vt:lpstr>DCAITI 2016</vt:lpstr>
      <vt:lpstr>DCAITI-Projekt: Anonymization of dashcam recordings 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Anonymization of dashcam recordings</vt:lpstr>
      <vt:lpstr>Thanks for your attention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AF</dc:title>
  <dc:creator>Daniel Becker</dc:creator>
  <cp:lastModifiedBy>尹 姗姗</cp:lastModifiedBy>
  <cp:revision>661</cp:revision>
  <dcterms:created xsi:type="dcterms:W3CDTF">2016-11-01T13:01:37Z</dcterms:created>
  <dcterms:modified xsi:type="dcterms:W3CDTF">2020-11-17T22:58:04Z</dcterms:modified>
  <cp:category>DCAITI</cp:category>
</cp:coreProperties>
</file>