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3" r:id="rId10"/>
    <p:sldId id="264" r:id="rId11"/>
    <p:sldId id="265" r:id="rId12"/>
    <p:sldId id="277" r:id="rId13"/>
    <p:sldId id="266" r:id="rId14"/>
    <p:sldId id="26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68" r:id="rId24"/>
    <p:sldId id="269" r:id="rId25"/>
    <p:sldId id="270" r:id="rId26"/>
    <p:sldId id="271" r:id="rId27"/>
    <p:sldId id="273" r:id="rId28"/>
    <p:sldId id="274" r:id="rId29"/>
    <p:sldId id="275" r:id="rId30"/>
    <p:sldId id="272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859" autoAdjust="0"/>
  </p:normalViewPr>
  <p:slideViewPr>
    <p:cSldViewPr snapToGrid="0">
      <p:cViewPr>
        <p:scale>
          <a:sx n="60" d="100"/>
          <a:sy n="60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98B40-5847-4353-91DE-E2D6B926015F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FB7B9-8F48-4F9D-AA0E-E4362EC48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172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application must be able to control and alter data via at two tables via the functionality of CRUD.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B7B9-8F48-4F9D-AA0E-E4362EC48C7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683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-Explain things cancelled(include ‘search bar’ – why? Time limitations, the change was to long to be implemented to replace another idea.</a:t>
            </a:r>
          </a:p>
          <a:p>
            <a:r>
              <a:rPr lang="en-GB" dirty="0"/>
              <a:t>-Things added – why? Extra functionality to the project , good practise, - because everybody has an opinion or recommendation.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B7B9-8F48-4F9D-AA0E-E4362EC48C7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81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again other features (un-needed) were not implemented such as the search function because of time limitations.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B7B9-8F48-4F9D-AA0E-E4362EC48C7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835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 URLs – you ran in on VS; testing it on Jenkins - pushed up to Jenkins; all pages passed at5 100%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B7B9-8F48-4F9D-AA0E-E4362EC48C7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626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-Test coverage for the coverage report passed at 39%.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B7B9-8F48-4F9D-AA0E-E4362EC48C7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955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website can be deployed both locally as well as externally by a virtual 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B7B9-8F48-4F9D-AA0E-E4362EC48C7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913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Moving onto ….Front end visual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B7B9-8F48-4F9D-AA0E-E4362EC48C7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396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shortly what’s on the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B7B9-8F48-4F9D-AA0E-E4362EC48C7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372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Explain shortly what’s on the page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B7B9-8F48-4F9D-AA0E-E4362EC48C7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782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Explain shortly what’s on the page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B7B9-8F48-4F9D-AA0E-E4362EC48C7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615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Explain shortly what’s on the page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B7B9-8F48-4F9D-AA0E-E4362EC48C7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98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-Talk about CR &amp; UD in CRUD</a:t>
            </a:r>
          </a:p>
          <a:p>
            <a:r>
              <a:rPr lang="en-GB" dirty="0"/>
              <a:t>-They would be redirected to the home page, from there they would be able to see and read their quote.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B7B9-8F48-4F9D-AA0E-E4362EC48C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23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Explain shortly what’s on the page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B7B9-8F48-4F9D-AA0E-E4362EC48C7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96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the 'things cancelled' on the </a:t>
            </a:r>
            <a:r>
              <a:rPr lang="en-GB" dirty="0" err="1"/>
              <a:t>kanban</a:t>
            </a:r>
            <a:r>
              <a:rPr lang="en-GB" dirty="0"/>
              <a:t> board. In addition, adding a search function to enhance usability.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B7B9-8F48-4F9D-AA0E-E4362EC48C70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09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Original ERD – what the colours 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B7B9-8F48-4F9D-AA0E-E4362EC48C7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214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origin plan for the ERD consisted of less tables and entities than were produced in the final application.</a:t>
            </a:r>
          </a:p>
          <a:p>
            <a:r>
              <a:rPr lang="en-GB" dirty="0"/>
              <a:t>- Explain the relationships between tables. </a:t>
            </a:r>
          </a:p>
          <a:p>
            <a:r>
              <a:rPr lang="en-GB" dirty="0"/>
              <a:t>- Why you choice to add extra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B7B9-8F48-4F9D-AA0E-E4362EC48C7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406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is where all the requirements of the project are listed,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it isn't coloured coded to show the list of priorities? -  you preferred to colour code the actually ERD diagram as it was a better way of prioritising.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B7B9-8F48-4F9D-AA0E-E4362EC48C7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743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Here,  is analysing potential actions that can have a negative impact towards individuals, or the surrounding.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B7B9-8F48-4F9D-AA0E-E4362EC48C7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775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risks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B7B9-8F48-4F9D-AA0E-E4362EC48C7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948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Trello was used, there was listed all the use-cases for the product in the terms of a ‘user’ and ‘developer’.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B7B9-8F48-4F9D-AA0E-E4362EC48C7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99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Each entry represents a sprint. Each sprint was roughly aimed to be 4 days, however each needed to be met.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Explain the sprints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FB7B9-8F48-4F9D-AA0E-E4362EC48C7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79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B58C-535D-4BD2-91E4-401D66A26B2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C495D68-A79C-4172-B347-5CCEA758E56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64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B58C-535D-4BD2-91E4-401D66A26B2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5D68-A79C-4172-B347-5CCEA758E565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36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B58C-535D-4BD2-91E4-401D66A26B2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5D68-A79C-4172-B347-5CCEA758E56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82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B58C-535D-4BD2-91E4-401D66A26B2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5D68-A79C-4172-B347-5CCEA758E565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8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B58C-535D-4BD2-91E4-401D66A26B2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5D68-A79C-4172-B347-5CCEA758E56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05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B58C-535D-4BD2-91E4-401D66A26B2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5D68-A79C-4172-B347-5CCEA758E565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88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B58C-535D-4BD2-91E4-401D66A26B2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5D68-A79C-4172-B347-5CCEA758E565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4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B58C-535D-4BD2-91E4-401D66A26B2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5D68-A79C-4172-B347-5CCEA758E565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07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B58C-535D-4BD2-91E4-401D66A26B2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5D68-A79C-4172-B347-5CCEA758E5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21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4B58C-535D-4BD2-91E4-401D66A26B2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5D68-A79C-4172-B347-5CCEA758E565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04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64B58C-535D-4BD2-91E4-401D66A26B2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5D68-A79C-4172-B347-5CCEA758E565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17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4B58C-535D-4BD2-91E4-401D66A26B25}" type="datetimeFigureOut">
              <a:rPr lang="en-GB" smtClean="0"/>
              <a:t>23/03/2020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C495D68-A79C-4172-B347-5CCEA758E56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9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E0D6-E817-4A24-9BCD-EB9272936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OOP Based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00BCB-2F24-4926-9ACD-589DA2A79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Shana Charlery</a:t>
            </a:r>
          </a:p>
        </p:txBody>
      </p:sp>
    </p:spTree>
    <p:extLst>
      <p:ext uri="{BB962C8B-B14F-4D97-AF65-F5344CB8AC3E}">
        <p14:creationId xmlns:p14="http://schemas.microsoft.com/office/powerpoint/2010/main" val="45646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8F7E-C352-4C1F-8F2E-0261DD7C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ACD33-2903-41A3-90ED-F2F8ECFB0C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67" t="13322" r="64930" b="5681"/>
          <a:stretch/>
        </p:blipFill>
        <p:spPr>
          <a:xfrm>
            <a:off x="4800834" y="24239"/>
            <a:ext cx="2590332" cy="67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F664-92B9-4F8C-A6B6-E591EC3C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Things added &amp; Cancelled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8BA9C4-1412-48CE-9C6A-A6004A534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1" y="1675227"/>
            <a:ext cx="1015999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69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A9BE3-6D03-48A7-A872-104D1C32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br>
              <a:rPr lang="en-GB" sz="2800"/>
            </a:br>
            <a:r>
              <a:rPr lang="en-GB" sz="2800"/>
              <a:t>Trello to completion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3EE77-72E2-47AD-BEF7-AC10D6229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project is now in the completion stage, where all are moved to the 'Done' as all tasks was complete along with other optional features and functionality.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491196-A10D-40FE-A08E-542C6A2CE5E7}"/>
              </a:ext>
            </a:extLst>
          </p:cNvPr>
          <p:cNvGrpSpPr/>
          <p:nvPr/>
        </p:nvGrpSpPr>
        <p:grpSpPr>
          <a:xfrm>
            <a:off x="7318532" y="114709"/>
            <a:ext cx="2748400" cy="6320679"/>
            <a:chOff x="7318532" y="114709"/>
            <a:chExt cx="2748400" cy="6320679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D4F1C31-D270-4CA7-B659-CCD8C931A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8532" y="114709"/>
              <a:ext cx="2748400" cy="5285385"/>
            </a:xfrm>
            <a:prstGeom prst="rect">
              <a:avLst/>
            </a:prstGeom>
          </p:spPr>
        </p:pic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471986C-8225-423D-A82A-5EBE271F2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8532" y="5416213"/>
              <a:ext cx="2748400" cy="1019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819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5DC8-A6CD-4605-B0A6-2A3B6022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586597"/>
            <a:ext cx="3308130" cy="238760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latin typeface="+mj-lt"/>
                <a:ea typeface="+mj-ea"/>
                <a:cs typeface="+mj-cs"/>
              </a:rPr>
              <a:t>Jenkins URL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710AD-F1EC-49E4-9835-08611EBB1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33" t="71352" r="51455" b="9165"/>
          <a:stretch/>
        </p:blipFill>
        <p:spPr>
          <a:xfrm>
            <a:off x="4918474" y="1856935"/>
            <a:ext cx="6676818" cy="296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4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2868B7A-7F7A-4D03-ABBB-B5058DAF4E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5" t="46814" r="16653" b="9816"/>
          <a:stretch/>
        </p:blipFill>
        <p:spPr>
          <a:xfrm>
            <a:off x="3128088" y="1381189"/>
            <a:ext cx="8649678" cy="3402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BDFAA2-46B1-4068-8900-B18E952E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Testing and full coverage report</a:t>
            </a:r>
            <a:b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coverage for the coverage report passed at 39%</a:t>
            </a:r>
            <a:b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6633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B963-5E1C-4FD3-8691-B47D57DD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9F95A-898B-4729-9B3E-323441BA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automated build, test and deployment process was done by Jenkins, via a webhook to GitHub which was triggered with every push event. </a:t>
            </a:r>
          </a:p>
        </p:txBody>
      </p:sp>
    </p:spTree>
    <p:extLst>
      <p:ext uri="{BB962C8B-B14F-4D97-AF65-F5344CB8AC3E}">
        <p14:creationId xmlns:p14="http://schemas.microsoft.com/office/powerpoint/2010/main" val="1829766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0E56-2470-4AA8-BC30-6B9CF234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7BA9-4B7E-4ECC-8416-64A1D1CA6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4403789" cy="2796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GCP Database Engine -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Python - Logic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Jenkins - CI Server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Git - VCS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Trello - Project Tracking</a:t>
            </a:r>
          </a:p>
        </p:txBody>
      </p:sp>
    </p:spTree>
    <p:extLst>
      <p:ext uri="{BB962C8B-B14F-4D97-AF65-F5344CB8AC3E}">
        <p14:creationId xmlns:p14="http://schemas.microsoft.com/office/powerpoint/2010/main" val="3685369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58E9-E3A3-4087-ACDF-8962C016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37" y="2456856"/>
            <a:ext cx="9603275" cy="2624481"/>
          </a:xfrm>
        </p:spPr>
        <p:txBody>
          <a:bodyPr>
            <a:noAutofit/>
          </a:bodyPr>
          <a:lstStyle/>
          <a:p>
            <a:pPr algn="ctr"/>
            <a:r>
              <a:rPr lang="en-GB" sz="4800" dirty="0"/>
              <a:t>Front End Visual Representation of my Solution</a:t>
            </a:r>
          </a:p>
        </p:txBody>
      </p:sp>
    </p:spTree>
    <p:extLst>
      <p:ext uri="{BB962C8B-B14F-4D97-AF65-F5344CB8AC3E}">
        <p14:creationId xmlns:p14="http://schemas.microsoft.com/office/powerpoint/2010/main" val="1419271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1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13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7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0D7DA87-C1FE-4C60-AD70-967D5C4801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70" b="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8" name="Rectangle 19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138D3-F360-48E6-8B76-F9BDBF29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HOMEPAGE</a:t>
            </a:r>
          </a:p>
        </p:txBody>
      </p: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6AD9E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32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59C4B3-3A5D-4187-9C7C-380F4E24F0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" r="11418" b="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D792C-6600-43AC-87FB-A382B662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ABOUT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FFF56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16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E6F1-2949-4DF8-870B-7B1D00AA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82F20-5646-4B23-83AA-61DD99AB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aim is to create an OOP based application using CRUD method. Here the incorporation of tools methods and technologies was implemented. </a:t>
            </a:r>
          </a:p>
        </p:txBody>
      </p:sp>
    </p:spTree>
    <p:extLst>
      <p:ext uri="{BB962C8B-B14F-4D97-AF65-F5344CB8AC3E}">
        <p14:creationId xmlns:p14="http://schemas.microsoft.com/office/powerpoint/2010/main" val="376891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4485D-5E01-4610-9983-35D53A76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896" y="643467"/>
            <a:ext cx="5975956" cy="412754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/>
              <a:t>REGISTER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4950269"/>
            <a:ext cx="12191695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C8DEDC-A78E-447D-96FA-73336C84D4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1" r="33547" b="1"/>
          <a:stretch/>
        </p:blipFill>
        <p:spPr>
          <a:xfrm>
            <a:off x="3179" y="-2"/>
            <a:ext cx="4651117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33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B8E05-B471-48E2-B908-2CF2A234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896" y="643467"/>
            <a:ext cx="5975956" cy="412754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/>
              <a:t>CREATE A QUOTE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4950269"/>
            <a:ext cx="12191695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617C99-72DE-4349-B796-161567DED2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r="33814" b="-1"/>
          <a:stretch/>
        </p:blipFill>
        <p:spPr>
          <a:xfrm>
            <a:off x="3179" y="-2"/>
            <a:ext cx="4651117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02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4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6E588-EC90-4C48-91CC-396A1FB9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español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556E47-AF54-4B5D-A83F-D6CF7DB87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4" y="1580799"/>
            <a:ext cx="6282919" cy="29372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763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DAE8-30FC-46DB-BF0A-5EAA71CC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07" y="3130041"/>
            <a:ext cx="4416637" cy="2387600"/>
          </a:xfrm>
          <a:prstGeom prst="ellipse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400" b="1" dirty="0"/>
              <a:t>Registering and requesting a future author</a:t>
            </a:r>
            <a:endParaRPr lang="en-US" sz="34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962FFD-0944-4244-B0A8-5824F313FD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0" r="26310" b="-1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13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B9F5-3C8D-47E7-B955-D3E461B1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3370446" cy="307515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Requested author added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E76127-1705-4219-9EBB-F2CCFABF1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145" y="961812"/>
            <a:ext cx="653110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1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7782-EF03-4573-BAE1-C176CF43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/>
              <a:t>Entering a quote</a:t>
            </a:r>
            <a:endParaRPr lang="en-US" sz="54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EDC1C6-F443-4115-960D-69FCEF8D6D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2" r="25718" b="-1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58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9ED-E874-4CFD-A2FE-BCBC64ED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Quote Added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501CD721-C5AE-4FF8-9B03-72B9248171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03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56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E18E-6953-4D69-974D-C4847F9F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/>
              <a:t>Updating my quote</a:t>
            </a:r>
            <a:endParaRPr lang="en-US" sz="540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869786-DC37-45AD-B287-D19D26B5C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4" r="13719" b="-1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82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597A-9250-4D58-81A1-3450F2A1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Quote Updated</a:t>
            </a:r>
          </a:p>
        </p:txBody>
      </p:sp>
      <p:pic>
        <p:nvPicPr>
          <p:cNvPr id="7" name="Picture 6" descr="A picture containing shirt&#10;&#10;Description automatically generated">
            <a:extLst>
              <a:ext uri="{FF2B5EF4-FFF2-40B4-BE49-F238E27FC236}">
                <a16:creationId xmlns:a16="http://schemas.microsoft.com/office/drawing/2014/main" id="{092D2CC8-1DEA-4435-B60A-9B584A535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6"/>
          <a:stretch/>
        </p:blipFill>
        <p:spPr>
          <a:xfrm>
            <a:off x="5922492" y="928201"/>
            <a:ext cx="5536001" cy="49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05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501E-A8CA-424C-ABF6-EAB98038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Delete a quote</a:t>
            </a:r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9B7B2945-F1CC-496C-A056-26CB109687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4" r="21595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3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1ED5-C44A-4C7C-95CE-620FB671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1213-9BA8-43B4-AF53-C6F416A2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 chose to make a Christian website through Flask. The purpose of the website was for customers to be able to add information such as a motivation quote.</a:t>
            </a:r>
          </a:p>
        </p:txBody>
      </p:sp>
    </p:spTree>
    <p:extLst>
      <p:ext uri="{BB962C8B-B14F-4D97-AF65-F5344CB8AC3E}">
        <p14:creationId xmlns:p14="http://schemas.microsoft.com/office/powerpoint/2010/main" val="3827373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0B77-9B84-42CA-9E5F-860FC824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256" y="1122363"/>
            <a:ext cx="3834384" cy="29028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Quote Delete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B82E2-52E1-4DB2-9971-ADB72F933B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6" b="-1"/>
          <a:stretch/>
        </p:blipFill>
        <p:spPr>
          <a:xfrm>
            <a:off x="509517" y="576072"/>
            <a:ext cx="6692560" cy="55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79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12FD-EE91-41A8-8701-6FD165C54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 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D3082-742D-4D94-9983-D492805C3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16522"/>
            <a:ext cx="3521475" cy="1284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improvement that needed to be made would be adding the extra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3494776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37338-0C77-4668-AF06-41532BD9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Authors</a:t>
            </a:r>
          </a:p>
          <a:p>
            <a:pPr marL="0" indent="0">
              <a:buNone/>
            </a:pPr>
            <a:r>
              <a:rPr lang="en-GB" dirty="0"/>
              <a:t>Shana Charlery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Acknowledgements</a:t>
            </a:r>
          </a:p>
          <a:p>
            <a:pPr marL="0" indent="0">
              <a:buNone/>
            </a:pPr>
            <a:r>
              <a:rPr lang="en-GB" dirty="0"/>
              <a:t>QA consulting and our fantastic instructors</a:t>
            </a:r>
          </a:p>
          <a:p>
            <a:pPr marL="0" indent="0">
              <a:buNone/>
            </a:pPr>
            <a:r>
              <a:rPr lang="en-GB" dirty="0"/>
              <a:t>The rest of our wonderful cohort on the programme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087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50ED-E6C4-4702-A6FE-7576DFBB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190" y="966498"/>
            <a:ext cx="2815620" cy="1049235"/>
          </a:xfrm>
        </p:spPr>
        <p:txBody>
          <a:bodyPr>
            <a:normAutofit/>
          </a:bodyPr>
          <a:lstStyle/>
          <a:p>
            <a:pPr algn="ctr"/>
            <a:r>
              <a:rPr lang="en-GB" sz="4400" dirty="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82250-155F-40A4-A18E-F586A4148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4021" y="2015733"/>
            <a:ext cx="7620000" cy="1413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5400" dirty="0"/>
              <a:t>Thank you for listening </a:t>
            </a:r>
            <a:r>
              <a:rPr lang="en-GB" sz="5400" dirty="0">
                <a:sym typeface="Wingdings" panose="05000000000000000000" pitchFamily="2" charset="2"/>
              </a:rPr>
              <a:t></a:t>
            </a:r>
            <a:r>
              <a:rPr lang="en-GB" sz="5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76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9346EB-C6B7-4F05-A352-560FA4AE4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45" t="9770" r="16841" b="11252"/>
          <a:stretch/>
        </p:blipFill>
        <p:spPr>
          <a:xfrm>
            <a:off x="3264706" y="773723"/>
            <a:ext cx="8927293" cy="53457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F56BE6-064B-417F-BD3C-5D140228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25423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55AAFF-4097-43F9-922F-E4BCD4EFDC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93" t="10814" r="17233" b="16455"/>
          <a:stretch/>
        </p:blipFill>
        <p:spPr>
          <a:xfrm>
            <a:off x="1139484" y="33036"/>
            <a:ext cx="10030264" cy="60265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F8F2D2-E396-4CE2-9B6E-F4F4AF42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ERD Final</a:t>
            </a:r>
          </a:p>
        </p:txBody>
      </p:sp>
    </p:spTree>
    <p:extLst>
      <p:ext uri="{BB962C8B-B14F-4D97-AF65-F5344CB8AC3E}">
        <p14:creationId xmlns:p14="http://schemas.microsoft.com/office/powerpoint/2010/main" val="83938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C3AB-DE20-4E78-BC91-0E23AA16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Backlog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FA351-992C-4D9D-BC11-50326C63B3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40" t="20555" r="60093" b="9164"/>
          <a:stretch/>
        </p:blipFill>
        <p:spPr>
          <a:xfrm>
            <a:off x="4572001" y="0"/>
            <a:ext cx="3923070" cy="639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8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D674-DEC0-4015-AD18-BD29C0170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820" y="134669"/>
            <a:ext cx="5230018" cy="7692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Risk Assessment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30AB85-899B-4EA6-8064-11495F51F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7" y="1048323"/>
            <a:ext cx="11486706" cy="533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8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B17A-35D1-413E-B33D-B92A6918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/>
              <a:t>Risk Assessment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1523F5-7A47-4904-A9B6-840CC4359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2" y="1685925"/>
            <a:ext cx="11921280" cy="436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8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FE44-777C-4956-A8A5-5E796CCC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68" y="1275388"/>
            <a:ext cx="5230018" cy="2630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User &amp; Developer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DB668-F906-4AF0-AE27-574BED0CA2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45387" t="22145" r="42696" b="44327"/>
          <a:stretch/>
        </p:blipFill>
        <p:spPr>
          <a:xfrm>
            <a:off x="5989771" y="620429"/>
            <a:ext cx="3139321" cy="5422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741722-8D6B-4663-8978-2BED25FEA1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444" t="49606" r="41129" b="8869"/>
          <a:stretch/>
        </p:blipFill>
        <p:spPr>
          <a:xfrm>
            <a:off x="9073652" y="620430"/>
            <a:ext cx="3037774" cy="528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555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683</Words>
  <Application>Microsoft Office PowerPoint</Application>
  <PresentationFormat>Widescreen</PresentationFormat>
  <Paragraphs>98</Paragraphs>
  <Slides>33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Gill Sans MT</vt:lpstr>
      <vt:lpstr>Wingdings</vt:lpstr>
      <vt:lpstr>Gallery</vt:lpstr>
      <vt:lpstr>OOP Based Application</vt:lpstr>
      <vt:lpstr>The brief </vt:lpstr>
      <vt:lpstr>Solution</vt:lpstr>
      <vt:lpstr>ERD</vt:lpstr>
      <vt:lpstr>ERD Final</vt:lpstr>
      <vt:lpstr>Product Backlog</vt:lpstr>
      <vt:lpstr>Risk Assessment</vt:lpstr>
      <vt:lpstr>Risk Assessment</vt:lpstr>
      <vt:lpstr>User &amp; Developer</vt:lpstr>
      <vt:lpstr>Sprints</vt:lpstr>
      <vt:lpstr>Things added &amp; Cancelled</vt:lpstr>
      <vt:lpstr> Trello to completion</vt:lpstr>
      <vt:lpstr>Jenkins URL Testing</vt:lpstr>
      <vt:lpstr> Database Testing and full coverage report Test coverage for the coverage report passed at 39%  </vt:lpstr>
      <vt:lpstr>DEPLOYMENT</vt:lpstr>
      <vt:lpstr>Technologies Used </vt:lpstr>
      <vt:lpstr>Front End Visual Representation of my Solution</vt:lpstr>
      <vt:lpstr>HOMEPAGE</vt:lpstr>
      <vt:lpstr>ABOUT</vt:lpstr>
      <vt:lpstr>REGISTER</vt:lpstr>
      <vt:lpstr>CREATE A QUOTE</vt:lpstr>
      <vt:lpstr>español</vt:lpstr>
      <vt:lpstr>Registering and requesting a future author</vt:lpstr>
      <vt:lpstr>Requested author added</vt:lpstr>
      <vt:lpstr>Entering a quote</vt:lpstr>
      <vt:lpstr>Quote Added</vt:lpstr>
      <vt:lpstr>Updating my quote</vt:lpstr>
      <vt:lpstr>Quote Updated</vt:lpstr>
      <vt:lpstr>Delete a quote</vt:lpstr>
      <vt:lpstr>Quote Delete</vt:lpstr>
      <vt:lpstr>Improvements for the Future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Based Application</dc:title>
  <dc:creator>Shana Charlery</dc:creator>
  <cp:lastModifiedBy>Shana Charlery</cp:lastModifiedBy>
  <cp:revision>4</cp:revision>
  <dcterms:created xsi:type="dcterms:W3CDTF">2020-03-23T10:32:52Z</dcterms:created>
  <dcterms:modified xsi:type="dcterms:W3CDTF">2020-03-23T11:00:36Z</dcterms:modified>
</cp:coreProperties>
</file>