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344" r:id="rId8"/>
    <p:sldId id="263" r:id="rId9"/>
    <p:sldId id="264" r:id="rId10"/>
    <p:sldId id="345"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09" autoAdjust="0"/>
    <p:restoredTop sz="94660"/>
  </p:normalViewPr>
  <p:slideViewPr>
    <p:cSldViewPr snapToGrid="0">
      <p:cViewPr varScale="1">
        <p:scale>
          <a:sx n="91" d="100"/>
          <a:sy n="91" d="100"/>
        </p:scale>
        <p:origin x="61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056BDB-693F-4AAF-948D-6E4D75224D0E}"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C252AEEF-1FB1-462F-BB37-2951108F15AF}">
      <dgm:prSet/>
      <dgm:spPr/>
      <dgm:t>
        <a:bodyPr/>
        <a:lstStyle/>
        <a:p>
          <a:r>
            <a:rPr lang="en-US" b="0" i="0"/>
            <a:t>Regular consumption of junk foods can lead to several health problems, including obesity, diabetes, heart diseases, and high blood pressure.</a:t>
          </a:r>
          <a:endParaRPr lang="en-US"/>
        </a:p>
      </dgm:t>
    </dgm:pt>
    <dgm:pt modelId="{D79C6C57-27E5-4D84-A326-59F7F5716407}" type="parTrans" cxnId="{AA10B13A-198F-4A73-B8EC-393DC08FBF20}">
      <dgm:prSet/>
      <dgm:spPr/>
      <dgm:t>
        <a:bodyPr/>
        <a:lstStyle/>
        <a:p>
          <a:endParaRPr lang="en-US"/>
        </a:p>
      </dgm:t>
    </dgm:pt>
    <dgm:pt modelId="{6D525510-CF4A-44F3-9479-4143DDE870E7}" type="sibTrans" cxnId="{AA10B13A-198F-4A73-B8EC-393DC08FBF20}">
      <dgm:prSet/>
      <dgm:spPr/>
      <dgm:t>
        <a:bodyPr/>
        <a:lstStyle/>
        <a:p>
          <a:endParaRPr lang="en-US"/>
        </a:p>
      </dgm:t>
    </dgm:pt>
    <dgm:pt modelId="{E86CD7BE-D54A-4BDE-8812-6A050978283C}">
      <dgm:prSet/>
      <dgm:spPr/>
      <dgm:t>
        <a:bodyPr/>
        <a:lstStyle/>
        <a:p>
          <a:r>
            <a:rPr lang="en-US"/>
            <a:t>Unavailability of food delivery services in remote areas while travelling</a:t>
          </a:r>
        </a:p>
      </dgm:t>
    </dgm:pt>
    <dgm:pt modelId="{FE2390F1-9B21-448C-A8FE-39A6D9071ED0}" type="parTrans" cxnId="{AB528841-9262-4F5A-8E76-013E6747841A}">
      <dgm:prSet/>
      <dgm:spPr/>
      <dgm:t>
        <a:bodyPr/>
        <a:lstStyle/>
        <a:p>
          <a:endParaRPr lang="en-US"/>
        </a:p>
      </dgm:t>
    </dgm:pt>
    <dgm:pt modelId="{64640368-8665-488F-858C-FD85B2AEAD6B}" type="sibTrans" cxnId="{AB528841-9262-4F5A-8E76-013E6747841A}">
      <dgm:prSet/>
      <dgm:spPr/>
      <dgm:t>
        <a:bodyPr/>
        <a:lstStyle/>
        <a:p>
          <a:endParaRPr lang="en-US"/>
        </a:p>
      </dgm:t>
    </dgm:pt>
    <dgm:pt modelId="{39B42F1D-6DB3-490E-BC32-681E29C95A23}">
      <dgm:prSet/>
      <dgm:spPr/>
      <dgm:t>
        <a:bodyPr/>
        <a:lstStyle/>
        <a:p>
          <a:r>
            <a:rPr lang="en-US"/>
            <a:t>Unemployed homemakers- feelings of financial insecurity and low self-esteem</a:t>
          </a:r>
        </a:p>
      </dgm:t>
    </dgm:pt>
    <dgm:pt modelId="{594A7C7F-B825-47C0-AA4E-61BAAF12A32A}" type="parTrans" cxnId="{78CE3F09-F949-4F0C-8C2E-7FDFB023EF1F}">
      <dgm:prSet/>
      <dgm:spPr/>
      <dgm:t>
        <a:bodyPr/>
        <a:lstStyle/>
        <a:p>
          <a:endParaRPr lang="en-US"/>
        </a:p>
      </dgm:t>
    </dgm:pt>
    <dgm:pt modelId="{970501E8-CDBD-45AB-A730-877FCF30D728}" type="sibTrans" cxnId="{78CE3F09-F949-4F0C-8C2E-7FDFB023EF1F}">
      <dgm:prSet/>
      <dgm:spPr/>
      <dgm:t>
        <a:bodyPr/>
        <a:lstStyle/>
        <a:p>
          <a:endParaRPr lang="en-US"/>
        </a:p>
      </dgm:t>
    </dgm:pt>
    <dgm:pt modelId="{414F819F-BC41-4135-A261-89AA3915D23B}" type="pres">
      <dgm:prSet presAssocID="{D1056BDB-693F-4AAF-948D-6E4D75224D0E}" presName="hierChild1" presStyleCnt="0">
        <dgm:presLayoutVars>
          <dgm:chPref val="1"/>
          <dgm:dir/>
          <dgm:animOne val="branch"/>
          <dgm:animLvl val="lvl"/>
          <dgm:resizeHandles/>
        </dgm:presLayoutVars>
      </dgm:prSet>
      <dgm:spPr/>
    </dgm:pt>
    <dgm:pt modelId="{D9D3AC41-2B1D-475E-B3D2-A253681E6B9C}" type="pres">
      <dgm:prSet presAssocID="{C252AEEF-1FB1-462F-BB37-2951108F15AF}" presName="hierRoot1" presStyleCnt="0"/>
      <dgm:spPr/>
    </dgm:pt>
    <dgm:pt modelId="{58710C6D-E878-4D8C-B6ED-1613381D250B}" type="pres">
      <dgm:prSet presAssocID="{C252AEEF-1FB1-462F-BB37-2951108F15AF}" presName="composite" presStyleCnt="0"/>
      <dgm:spPr/>
    </dgm:pt>
    <dgm:pt modelId="{582517C0-10D3-40A2-99F2-BC5A9E0A9A1B}" type="pres">
      <dgm:prSet presAssocID="{C252AEEF-1FB1-462F-BB37-2951108F15AF}" presName="background" presStyleLbl="node0" presStyleIdx="0" presStyleCnt="3"/>
      <dgm:spPr/>
    </dgm:pt>
    <dgm:pt modelId="{9A027DAD-C9D2-473F-B3D2-874AD7B972B8}" type="pres">
      <dgm:prSet presAssocID="{C252AEEF-1FB1-462F-BB37-2951108F15AF}" presName="text" presStyleLbl="fgAcc0" presStyleIdx="0" presStyleCnt="3">
        <dgm:presLayoutVars>
          <dgm:chPref val="3"/>
        </dgm:presLayoutVars>
      </dgm:prSet>
      <dgm:spPr/>
    </dgm:pt>
    <dgm:pt modelId="{F1343F33-0F09-4354-9046-4ABC6529B19F}" type="pres">
      <dgm:prSet presAssocID="{C252AEEF-1FB1-462F-BB37-2951108F15AF}" presName="hierChild2" presStyleCnt="0"/>
      <dgm:spPr/>
    </dgm:pt>
    <dgm:pt modelId="{8E978197-C100-4588-9BC8-EB31E2A11EE7}" type="pres">
      <dgm:prSet presAssocID="{E86CD7BE-D54A-4BDE-8812-6A050978283C}" presName="hierRoot1" presStyleCnt="0"/>
      <dgm:spPr/>
    </dgm:pt>
    <dgm:pt modelId="{D7531C4F-24A5-47AF-95E8-498F7D336D69}" type="pres">
      <dgm:prSet presAssocID="{E86CD7BE-D54A-4BDE-8812-6A050978283C}" presName="composite" presStyleCnt="0"/>
      <dgm:spPr/>
    </dgm:pt>
    <dgm:pt modelId="{4F99B079-4A4D-4F7E-9782-E1E42EB1361E}" type="pres">
      <dgm:prSet presAssocID="{E86CD7BE-D54A-4BDE-8812-6A050978283C}" presName="background" presStyleLbl="node0" presStyleIdx="1" presStyleCnt="3"/>
      <dgm:spPr/>
    </dgm:pt>
    <dgm:pt modelId="{E5326501-DBA9-4A38-9DCD-326442D5B588}" type="pres">
      <dgm:prSet presAssocID="{E86CD7BE-D54A-4BDE-8812-6A050978283C}" presName="text" presStyleLbl="fgAcc0" presStyleIdx="1" presStyleCnt="3">
        <dgm:presLayoutVars>
          <dgm:chPref val="3"/>
        </dgm:presLayoutVars>
      </dgm:prSet>
      <dgm:spPr/>
    </dgm:pt>
    <dgm:pt modelId="{31EF8944-6813-4557-BDB0-4184EE8D8718}" type="pres">
      <dgm:prSet presAssocID="{E86CD7BE-D54A-4BDE-8812-6A050978283C}" presName="hierChild2" presStyleCnt="0"/>
      <dgm:spPr/>
    </dgm:pt>
    <dgm:pt modelId="{9F2CF931-F941-44A9-91CA-B533487657DF}" type="pres">
      <dgm:prSet presAssocID="{39B42F1D-6DB3-490E-BC32-681E29C95A23}" presName="hierRoot1" presStyleCnt="0"/>
      <dgm:spPr/>
    </dgm:pt>
    <dgm:pt modelId="{F26A4869-7167-4490-8DC1-E73241A9C0BC}" type="pres">
      <dgm:prSet presAssocID="{39B42F1D-6DB3-490E-BC32-681E29C95A23}" presName="composite" presStyleCnt="0"/>
      <dgm:spPr/>
    </dgm:pt>
    <dgm:pt modelId="{629A83D0-AFC8-4D68-BEC8-7DD880517C83}" type="pres">
      <dgm:prSet presAssocID="{39B42F1D-6DB3-490E-BC32-681E29C95A23}" presName="background" presStyleLbl="node0" presStyleIdx="2" presStyleCnt="3"/>
      <dgm:spPr/>
    </dgm:pt>
    <dgm:pt modelId="{AF9CCED1-7E7B-4437-8769-1AC524C93F36}" type="pres">
      <dgm:prSet presAssocID="{39B42F1D-6DB3-490E-BC32-681E29C95A23}" presName="text" presStyleLbl="fgAcc0" presStyleIdx="2" presStyleCnt="3">
        <dgm:presLayoutVars>
          <dgm:chPref val="3"/>
        </dgm:presLayoutVars>
      </dgm:prSet>
      <dgm:spPr/>
    </dgm:pt>
    <dgm:pt modelId="{6163C371-93EC-4CDA-8B9E-46FF4EC1742A}" type="pres">
      <dgm:prSet presAssocID="{39B42F1D-6DB3-490E-BC32-681E29C95A23}" presName="hierChild2" presStyleCnt="0"/>
      <dgm:spPr/>
    </dgm:pt>
  </dgm:ptLst>
  <dgm:cxnLst>
    <dgm:cxn modelId="{78CE3F09-F949-4F0C-8C2E-7FDFB023EF1F}" srcId="{D1056BDB-693F-4AAF-948D-6E4D75224D0E}" destId="{39B42F1D-6DB3-490E-BC32-681E29C95A23}" srcOrd="2" destOrd="0" parTransId="{594A7C7F-B825-47C0-AA4E-61BAAF12A32A}" sibTransId="{970501E8-CDBD-45AB-A730-877FCF30D728}"/>
    <dgm:cxn modelId="{AA10B13A-198F-4A73-B8EC-393DC08FBF20}" srcId="{D1056BDB-693F-4AAF-948D-6E4D75224D0E}" destId="{C252AEEF-1FB1-462F-BB37-2951108F15AF}" srcOrd="0" destOrd="0" parTransId="{D79C6C57-27E5-4D84-A326-59F7F5716407}" sibTransId="{6D525510-CF4A-44F3-9479-4143DDE870E7}"/>
    <dgm:cxn modelId="{AB528841-9262-4F5A-8E76-013E6747841A}" srcId="{D1056BDB-693F-4AAF-948D-6E4D75224D0E}" destId="{E86CD7BE-D54A-4BDE-8812-6A050978283C}" srcOrd="1" destOrd="0" parTransId="{FE2390F1-9B21-448C-A8FE-39A6D9071ED0}" sibTransId="{64640368-8665-488F-858C-FD85B2AEAD6B}"/>
    <dgm:cxn modelId="{FB581299-A220-4743-8882-EFB012433DCE}" type="presOf" srcId="{39B42F1D-6DB3-490E-BC32-681E29C95A23}" destId="{AF9CCED1-7E7B-4437-8769-1AC524C93F36}" srcOrd="0" destOrd="0" presId="urn:microsoft.com/office/officeart/2005/8/layout/hierarchy1"/>
    <dgm:cxn modelId="{120781A2-C903-4C3D-9785-130098DF4D5B}" type="presOf" srcId="{C252AEEF-1FB1-462F-BB37-2951108F15AF}" destId="{9A027DAD-C9D2-473F-B3D2-874AD7B972B8}" srcOrd="0" destOrd="0" presId="urn:microsoft.com/office/officeart/2005/8/layout/hierarchy1"/>
    <dgm:cxn modelId="{1DA505DE-C3E9-40BC-938E-44EC76176CF5}" type="presOf" srcId="{D1056BDB-693F-4AAF-948D-6E4D75224D0E}" destId="{414F819F-BC41-4135-A261-89AA3915D23B}" srcOrd="0" destOrd="0" presId="urn:microsoft.com/office/officeart/2005/8/layout/hierarchy1"/>
    <dgm:cxn modelId="{670CC7ED-B809-44F8-A213-D22164177A0E}" type="presOf" srcId="{E86CD7BE-D54A-4BDE-8812-6A050978283C}" destId="{E5326501-DBA9-4A38-9DCD-326442D5B588}" srcOrd="0" destOrd="0" presId="urn:microsoft.com/office/officeart/2005/8/layout/hierarchy1"/>
    <dgm:cxn modelId="{1182A27C-D422-4D1F-93E9-92CE3AE4F8FE}" type="presParOf" srcId="{414F819F-BC41-4135-A261-89AA3915D23B}" destId="{D9D3AC41-2B1D-475E-B3D2-A253681E6B9C}" srcOrd="0" destOrd="0" presId="urn:microsoft.com/office/officeart/2005/8/layout/hierarchy1"/>
    <dgm:cxn modelId="{CF9E0AE8-C98A-4253-9BD5-9A0B30B67375}" type="presParOf" srcId="{D9D3AC41-2B1D-475E-B3D2-A253681E6B9C}" destId="{58710C6D-E878-4D8C-B6ED-1613381D250B}" srcOrd="0" destOrd="0" presId="urn:microsoft.com/office/officeart/2005/8/layout/hierarchy1"/>
    <dgm:cxn modelId="{0C9769C6-D00D-406A-979D-B720D8E5875E}" type="presParOf" srcId="{58710C6D-E878-4D8C-B6ED-1613381D250B}" destId="{582517C0-10D3-40A2-99F2-BC5A9E0A9A1B}" srcOrd="0" destOrd="0" presId="urn:microsoft.com/office/officeart/2005/8/layout/hierarchy1"/>
    <dgm:cxn modelId="{35E98A64-10E5-437D-8748-38AAC03F1F62}" type="presParOf" srcId="{58710C6D-E878-4D8C-B6ED-1613381D250B}" destId="{9A027DAD-C9D2-473F-B3D2-874AD7B972B8}" srcOrd="1" destOrd="0" presId="urn:microsoft.com/office/officeart/2005/8/layout/hierarchy1"/>
    <dgm:cxn modelId="{B6C9664D-8A84-435A-8AB1-88DD43FB63BE}" type="presParOf" srcId="{D9D3AC41-2B1D-475E-B3D2-A253681E6B9C}" destId="{F1343F33-0F09-4354-9046-4ABC6529B19F}" srcOrd="1" destOrd="0" presId="urn:microsoft.com/office/officeart/2005/8/layout/hierarchy1"/>
    <dgm:cxn modelId="{C80B9AAF-DAE6-4803-AF75-FD5EB937A8F9}" type="presParOf" srcId="{414F819F-BC41-4135-A261-89AA3915D23B}" destId="{8E978197-C100-4588-9BC8-EB31E2A11EE7}" srcOrd="1" destOrd="0" presId="urn:microsoft.com/office/officeart/2005/8/layout/hierarchy1"/>
    <dgm:cxn modelId="{890DC8CB-5F46-4F2D-A333-0542F130C793}" type="presParOf" srcId="{8E978197-C100-4588-9BC8-EB31E2A11EE7}" destId="{D7531C4F-24A5-47AF-95E8-498F7D336D69}" srcOrd="0" destOrd="0" presId="urn:microsoft.com/office/officeart/2005/8/layout/hierarchy1"/>
    <dgm:cxn modelId="{D1183DAA-8C1D-4EE0-A9EE-F7725B15B2E0}" type="presParOf" srcId="{D7531C4F-24A5-47AF-95E8-498F7D336D69}" destId="{4F99B079-4A4D-4F7E-9782-E1E42EB1361E}" srcOrd="0" destOrd="0" presId="urn:microsoft.com/office/officeart/2005/8/layout/hierarchy1"/>
    <dgm:cxn modelId="{93B088C1-EB06-48E8-9FBC-240A15D84B34}" type="presParOf" srcId="{D7531C4F-24A5-47AF-95E8-498F7D336D69}" destId="{E5326501-DBA9-4A38-9DCD-326442D5B588}" srcOrd="1" destOrd="0" presId="urn:microsoft.com/office/officeart/2005/8/layout/hierarchy1"/>
    <dgm:cxn modelId="{3473C154-B8A0-4B20-A89B-98A3EC9A5A1E}" type="presParOf" srcId="{8E978197-C100-4588-9BC8-EB31E2A11EE7}" destId="{31EF8944-6813-4557-BDB0-4184EE8D8718}" srcOrd="1" destOrd="0" presId="urn:microsoft.com/office/officeart/2005/8/layout/hierarchy1"/>
    <dgm:cxn modelId="{FCAC197C-57E9-4CC0-8270-2CD62E3F8EE7}" type="presParOf" srcId="{414F819F-BC41-4135-A261-89AA3915D23B}" destId="{9F2CF931-F941-44A9-91CA-B533487657DF}" srcOrd="2" destOrd="0" presId="urn:microsoft.com/office/officeart/2005/8/layout/hierarchy1"/>
    <dgm:cxn modelId="{93123183-BFB2-4521-B660-4075EB611EA0}" type="presParOf" srcId="{9F2CF931-F941-44A9-91CA-B533487657DF}" destId="{F26A4869-7167-4490-8DC1-E73241A9C0BC}" srcOrd="0" destOrd="0" presId="urn:microsoft.com/office/officeart/2005/8/layout/hierarchy1"/>
    <dgm:cxn modelId="{9307B8E9-3829-4611-AD09-70F4B87179F3}" type="presParOf" srcId="{F26A4869-7167-4490-8DC1-E73241A9C0BC}" destId="{629A83D0-AFC8-4D68-BEC8-7DD880517C83}" srcOrd="0" destOrd="0" presId="urn:microsoft.com/office/officeart/2005/8/layout/hierarchy1"/>
    <dgm:cxn modelId="{74CF607D-8C72-48DC-8020-D2AE882A51EB}" type="presParOf" srcId="{F26A4869-7167-4490-8DC1-E73241A9C0BC}" destId="{AF9CCED1-7E7B-4437-8769-1AC524C93F36}" srcOrd="1" destOrd="0" presId="urn:microsoft.com/office/officeart/2005/8/layout/hierarchy1"/>
    <dgm:cxn modelId="{94899444-2F50-4AAC-BB3B-9846CC57CA15}" type="presParOf" srcId="{9F2CF931-F941-44A9-91CA-B533487657DF}" destId="{6163C371-93EC-4CDA-8B9E-46FF4EC1742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2517C0-10D3-40A2-99F2-BC5A9E0A9A1B}">
      <dsp:nvSpPr>
        <dsp:cNvPr id="0" name=""/>
        <dsp:cNvSpPr/>
      </dsp:nvSpPr>
      <dsp:spPr>
        <a:xfrm>
          <a:off x="0" y="524133"/>
          <a:ext cx="2918936" cy="185352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027DAD-C9D2-473F-B3D2-874AD7B972B8}">
      <dsp:nvSpPr>
        <dsp:cNvPr id="0" name=""/>
        <dsp:cNvSpPr/>
      </dsp:nvSpPr>
      <dsp:spPr>
        <a:xfrm>
          <a:off x="324326" y="832243"/>
          <a:ext cx="2918936" cy="1853524"/>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0" i="0" kern="1200"/>
            <a:t>Regular consumption of junk foods can lead to several health problems, including obesity, diabetes, heart diseases, and high blood pressure.</a:t>
          </a:r>
          <a:endParaRPr lang="en-US" sz="1900" kern="1200"/>
        </a:p>
      </dsp:txBody>
      <dsp:txXfrm>
        <a:off x="378614" y="886531"/>
        <a:ext cx="2810360" cy="1744948"/>
      </dsp:txXfrm>
    </dsp:sp>
    <dsp:sp modelId="{4F99B079-4A4D-4F7E-9782-E1E42EB1361E}">
      <dsp:nvSpPr>
        <dsp:cNvPr id="0" name=""/>
        <dsp:cNvSpPr/>
      </dsp:nvSpPr>
      <dsp:spPr>
        <a:xfrm>
          <a:off x="3567588" y="524133"/>
          <a:ext cx="2918936" cy="185352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326501-DBA9-4A38-9DCD-326442D5B588}">
      <dsp:nvSpPr>
        <dsp:cNvPr id="0" name=""/>
        <dsp:cNvSpPr/>
      </dsp:nvSpPr>
      <dsp:spPr>
        <a:xfrm>
          <a:off x="3891915" y="832243"/>
          <a:ext cx="2918936" cy="1853524"/>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Unavailability of food delivery services in remote areas while travelling</a:t>
          </a:r>
        </a:p>
      </dsp:txBody>
      <dsp:txXfrm>
        <a:off x="3946203" y="886531"/>
        <a:ext cx="2810360" cy="1744948"/>
      </dsp:txXfrm>
    </dsp:sp>
    <dsp:sp modelId="{629A83D0-AFC8-4D68-BEC8-7DD880517C83}">
      <dsp:nvSpPr>
        <dsp:cNvPr id="0" name=""/>
        <dsp:cNvSpPr/>
      </dsp:nvSpPr>
      <dsp:spPr>
        <a:xfrm>
          <a:off x="7135177" y="524133"/>
          <a:ext cx="2918936" cy="185352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9CCED1-7E7B-4437-8769-1AC524C93F36}">
      <dsp:nvSpPr>
        <dsp:cNvPr id="0" name=""/>
        <dsp:cNvSpPr/>
      </dsp:nvSpPr>
      <dsp:spPr>
        <a:xfrm>
          <a:off x="7459503" y="832243"/>
          <a:ext cx="2918936" cy="1853524"/>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Unemployed homemakers- feelings of financial insecurity and low self-esteem</a:t>
          </a:r>
        </a:p>
      </dsp:txBody>
      <dsp:txXfrm>
        <a:off x="7513791" y="886531"/>
        <a:ext cx="2810360" cy="174494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D0359-F27A-8BEB-E3BD-4988BAD03E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EB7ADF-CA9B-661C-7B27-00E763874D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ADEAF67-BF51-5B22-ABCB-193AC7D5F5F8}"/>
              </a:ext>
            </a:extLst>
          </p:cNvPr>
          <p:cNvSpPr>
            <a:spLocks noGrp="1"/>
          </p:cNvSpPr>
          <p:nvPr>
            <p:ph type="dt" sz="half" idx="10"/>
          </p:nvPr>
        </p:nvSpPr>
        <p:spPr/>
        <p:txBody>
          <a:bodyPr/>
          <a:lstStyle/>
          <a:p>
            <a:fld id="{06301F92-7543-4647-B05F-77C402874B1B}" type="datetimeFigureOut">
              <a:rPr lang="en-US" smtClean="0"/>
              <a:t>4/19/2023</a:t>
            </a:fld>
            <a:endParaRPr lang="en-US"/>
          </a:p>
        </p:txBody>
      </p:sp>
      <p:sp>
        <p:nvSpPr>
          <p:cNvPr id="5" name="Footer Placeholder 4">
            <a:extLst>
              <a:ext uri="{FF2B5EF4-FFF2-40B4-BE49-F238E27FC236}">
                <a16:creationId xmlns:a16="http://schemas.microsoft.com/office/drawing/2014/main" id="{9E39B14A-F0F7-FBE9-2522-24624466B2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AB7369-5B6E-5BC5-3A94-6DB4A16B749D}"/>
              </a:ext>
            </a:extLst>
          </p:cNvPr>
          <p:cNvSpPr>
            <a:spLocks noGrp="1"/>
          </p:cNvSpPr>
          <p:nvPr>
            <p:ph type="sldNum" sz="quarter" idx="12"/>
          </p:nvPr>
        </p:nvSpPr>
        <p:spPr/>
        <p:txBody>
          <a:bodyPr/>
          <a:lstStyle/>
          <a:p>
            <a:fld id="{E25BF6FE-671F-4E4D-86B7-8B3D5DB6D95C}" type="slidenum">
              <a:rPr lang="en-US" smtClean="0"/>
              <a:t>‹#›</a:t>
            </a:fld>
            <a:endParaRPr lang="en-US"/>
          </a:p>
        </p:txBody>
      </p:sp>
    </p:spTree>
    <p:extLst>
      <p:ext uri="{BB962C8B-B14F-4D97-AF65-F5344CB8AC3E}">
        <p14:creationId xmlns:p14="http://schemas.microsoft.com/office/powerpoint/2010/main" val="2106083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5520F-363A-E7B4-028D-0A751A6D99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0B6DB31-808F-4FA1-A775-E3EDE492DA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070967-F112-4B8B-9ABA-D306CCB10097}"/>
              </a:ext>
            </a:extLst>
          </p:cNvPr>
          <p:cNvSpPr>
            <a:spLocks noGrp="1"/>
          </p:cNvSpPr>
          <p:nvPr>
            <p:ph type="dt" sz="half" idx="10"/>
          </p:nvPr>
        </p:nvSpPr>
        <p:spPr/>
        <p:txBody>
          <a:bodyPr/>
          <a:lstStyle/>
          <a:p>
            <a:fld id="{06301F92-7543-4647-B05F-77C402874B1B}" type="datetimeFigureOut">
              <a:rPr lang="en-US" smtClean="0"/>
              <a:t>4/19/2023</a:t>
            </a:fld>
            <a:endParaRPr lang="en-US"/>
          </a:p>
        </p:txBody>
      </p:sp>
      <p:sp>
        <p:nvSpPr>
          <p:cNvPr id="5" name="Footer Placeholder 4">
            <a:extLst>
              <a:ext uri="{FF2B5EF4-FFF2-40B4-BE49-F238E27FC236}">
                <a16:creationId xmlns:a16="http://schemas.microsoft.com/office/drawing/2014/main" id="{9FA5BA34-7D52-2FF1-6808-CCB2A51D6E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9BEB95-24D5-198B-FC26-6E19DDFE8460}"/>
              </a:ext>
            </a:extLst>
          </p:cNvPr>
          <p:cNvSpPr>
            <a:spLocks noGrp="1"/>
          </p:cNvSpPr>
          <p:nvPr>
            <p:ph type="sldNum" sz="quarter" idx="12"/>
          </p:nvPr>
        </p:nvSpPr>
        <p:spPr/>
        <p:txBody>
          <a:bodyPr/>
          <a:lstStyle/>
          <a:p>
            <a:fld id="{E25BF6FE-671F-4E4D-86B7-8B3D5DB6D95C}" type="slidenum">
              <a:rPr lang="en-US" smtClean="0"/>
              <a:t>‹#›</a:t>
            </a:fld>
            <a:endParaRPr lang="en-US"/>
          </a:p>
        </p:txBody>
      </p:sp>
    </p:spTree>
    <p:extLst>
      <p:ext uri="{BB962C8B-B14F-4D97-AF65-F5344CB8AC3E}">
        <p14:creationId xmlns:p14="http://schemas.microsoft.com/office/powerpoint/2010/main" val="273723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1B30F5-40D6-3F75-C5B3-30F3EE069CE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17BC2CF-BAEB-9471-5A7E-E8D6C8DD40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0CADF7-B608-5B4F-FC82-1E9673B5BBF7}"/>
              </a:ext>
            </a:extLst>
          </p:cNvPr>
          <p:cNvSpPr>
            <a:spLocks noGrp="1"/>
          </p:cNvSpPr>
          <p:nvPr>
            <p:ph type="dt" sz="half" idx="10"/>
          </p:nvPr>
        </p:nvSpPr>
        <p:spPr/>
        <p:txBody>
          <a:bodyPr/>
          <a:lstStyle/>
          <a:p>
            <a:fld id="{06301F92-7543-4647-B05F-77C402874B1B}" type="datetimeFigureOut">
              <a:rPr lang="en-US" smtClean="0"/>
              <a:t>4/19/2023</a:t>
            </a:fld>
            <a:endParaRPr lang="en-US"/>
          </a:p>
        </p:txBody>
      </p:sp>
      <p:sp>
        <p:nvSpPr>
          <p:cNvPr id="5" name="Footer Placeholder 4">
            <a:extLst>
              <a:ext uri="{FF2B5EF4-FFF2-40B4-BE49-F238E27FC236}">
                <a16:creationId xmlns:a16="http://schemas.microsoft.com/office/drawing/2014/main" id="{B27C4578-E29B-4571-2EC3-B5F14FDA58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38D6D2-BB75-1BEE-0D24-C6412080F73B}"/>
              </a:ext>
            </a:extLst>
          </p:cNvPr>
          <p:cNvSpPr>
            <a:spLocks noGrp="1"/>
          </p:cNvSpPr>
          <p:nvPr>
            <p:ph type="sldNum" sz="quarter" idx="12"/>
          </p:nvPr>
        </p:nvSpPr>
        <p:spPr/>
        <p:txBody>
          <a:bodyPr/>
          <a:lstStyle/>
          <a:p>
            <a:fld id="{E25BF6FE-671F-4E4D-86B7-8B3D5DB6D95C}" type="slidenum">
              <a:rPr lang="en-US" smtClean="0"/>
              <a:t>‹#›</a:t>
            </a:fld>
            <a:endParaRPr lang="en-US"/>
          </a:p>
        </p:txBody>
      </p:sp>
    </p:spTree>
    <p:extLst>
      <p:ext uri="{BB962C8B-B14F-4D97-AF65-F5344CB8AC3E}">
        <p14:creationId xmlns:p14="http://schemas.microsoft.com/office/powerpoint/2010/main" val="51818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8C97F-AD5C-C3DA-DD40-B37EC6D8CB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4C8DE0-73C4-5654-3FE1-BE33829E81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B357E3-B55E-9D26-327B-821202DE3FC4}"/>
              </a:ext>
            </a:extLst>
          </p:cNvPr>
          <p:cNvSpPr>
            <a:spLocks noGrp="1"/>
          </p:cNvSpPr>
          <p:nvPr>
            <p:ph type="dt" sz="half" idx="10"/>
          </p:nvPr>
        </p:nvSpPr>
        <p:spPr/>
        <p:txBody>
          <a:bodyPr/>
          <a:lstStyle/>
          <a:p>
            <a:fld id="{06301F92-7543-4647-B05F-77C402874B1B}" type="datetimeFigureOut">
              <a:rPr lang="en-US" smtClean="0"/>
              <a:t>4/19/2023</a:t>
            </a:fld>
            <a:endParaRPr lang="en-US"/>
          </a:p>
        </p:txBody>
      </p:sp>
      <p:sp>
        <p:nvSpPr>
          <p:cNvPr id="5" name="Footer Placeholder 4">
            <a:extLst>
              <a:ext uri="{FF2B5EF4-FFF2-40B4-BE49-F238E27FC236}">
                <a16:creationId xmlns:a16="http://schemas.microsoft.com/office/drawing/2014/main" id="{F942002F-805B-2F34-C021-65F1F25F2D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9CA0C0-D67E-6EAD-D980-5F2422364814}"/>
              </a:ext>
            </a:extLst>
          </p:cNvPr>
          <p:cNvSpPr>
            <a:spLocks noGrp="1"/>
          </p:cNvSpPr>
          <p:nvPr>
            <p:ph type="sldNum" sz="quarter" idx="12"/>
          </p:nvPr>
        </p:nvSpPr>
        <p:spPr/>
        <p:txBody>
          <a:bodyPr/>
          <a:lstStyle/>
          <a:p>
            <a:fld id="{E25BF6FE-671F-4E4D-86B7-8B3D5DB6D95C}" type="slidenum">
              <a:rPr lang="en-US" smtClean="0"/>
              <a:t>‹#›</a:t>
            </a:fld>
            <a:endParaRPr lang="en-US"/>
          </a:p>
        </p:txBody>
      </p:sp>
    </p:spTree>
    <p:extLst>
      <p:ext uri="{BB962C8B-B14F-4D97-AF65-F5344CB8AC3E}">
        <p14:creationId xmlns:p14="http://schemas.microsoft.com/office/powerpoint/2010/main" val="650215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26779-C264-0CE0-14E1-E60836AADB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B8D4F8-ECA9-0C69-94A1-93382BF88D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8DFA6D-71BC-DC4E-D07C-AAD6D9358ACB}"/>
              </a:ext>
            </a:extLst>
          </p:cNvPr>
          <p:cNvSpPr>
            <a:spLocks noGrp="1"/>
          </p:cNvSpPr>
          <p:nvPr>
            <p:ph type="dt" sz="half" idx="10"/>
          </p:nvPr>
        </p:nvSpPr>
        <p:spPr/>
        <p:txBody>
          <a:bodyPr/>
          <a:lstStyle/>
          <a:p>
            <a:fld id="{06301F92-7543-4647-B05F-77C402874B1B}" type="datetimeFigureOut">
              <a:rPr lang="en-US" smtClean="0"/>
              <a:t>4/19/2023</a:t>
            </a:fld>
            <a:endParaRPr lang="en-US"/>
          </a:p>
        </p:txBody>
      </p:sp>
      <p:sp>
        <p:nvSpPr>
          <p:cNvPr id="5" name="Footer Placeholder 4">
            <a:extLst>
              <a:ext uri="{FF2B5EF4-FFF2-40B4-BE49-F238E27FC236}">
                <a16:creationId xmlns:a16="http://schemas.microsoft.com/office/drawing/2014/main" id="{F781FF8D-49B5-FE72-EC35-35C9880307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255F40-2314-5413-D053-EBBB332D3B90}"/>
              </a:ext>
            </a:extLst>
          </p:cNvPr>
          <p:cNvSpPr>
            <a:spLocks noGrp="1"/>
          </p:cNvSpPr>
          <p:nvPr>
            <p:ph type="sldNum" sz="quarter" idx="12"/>
          </p:nvPr>
        </p:nvSpPr>
        <p:spPr/>
        <p:txBody>
          <a:bodyPr/>
          <a:lstStyle/>
          <a:p>
            <a:fld id="{E25BF6FE-671F-4E4D-86B7-8B3D5DB6D95C}" type="slidenum">
              <a:rPr lang="en-US" smtClean="0"/>
              <a:t>‹#›</a:t>
            </a:fld>
            <a:endParaRPr lang="en-US"/>
          </a:p>
        </p:txBody>
      </p:sp>
    </p:spTree>
    <p:extLst>
      <p:ext uri="{BB962C8B-B14F-4D97-AF65-F5344CB8AC3E}">
        <p14:creationId xmlns:p14="http://schemas.microsoft.com/office/powerpoint/2010/main" val="593455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7ABD8-4B27-F53C-40C0-18E0D5B0D6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43385B-0F81-54D7-5CF9-700C47AFE6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7ABD94D-C9C4-F9BC-4216-1F74AE4665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3E8E013-C526-29C5-AE65-D8D614D61F5B}"/>
              </a:ext>
            </a:extLst>
          </p:cNvPr>
          <p:cNvSpPr>
            <a:spLocks noGrp="1"/>
          </p:cNvSpPr>
          <p:nvPr>
            <p:ph type="dt" sz="half" idx="10"/>
          </p:nvPr>
        </p:nvSpPr>
        <p:spPr/>
        <p:txBody>
          <a:bodyPr/>
          <a:lstStyle/>
          <a:p>
            <a:fld id="{06301F92-7543-4647-B05F-77C402874B1B}" type="datetimeFigureOut">
              <a:rPr lang="en-US" smtClean="0"/>
              <a:t>4/19/2023</a:t>
            </a:fld>
            <a:endParaRPr lang="en-US"/>
          </a:p>
        </p:txBody>
      </p:sp>
      <p:sp>
        <p:nvSpPr>
          <p:cNvPr id="6" name="Footer Placeholder 5">
            <a:extLst>
              <a:ext uri="{FF2B5EF4-FFF2-40B4-BE49-F238E27FC236}">
                <a16:creationId xmlns:a16="http://schemas.microsoft.com/office/drawing/2014/main" id="{9647DEA4-0058-8BB8-C3F2-983E4F632B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B0E469-969F-96FE-F754-41FE96C1F41B}"/>
              </a:ext>
            </a:extLst>
          </p:cNvPr>
          <p:cNvSpPr>
            <a:spLocks noGrp="1"/>
          </p:cNvSpPr>
          <p:nvPr>
            <p:ph type="sldNum" sz="quarter" idx="12"/>
          </p:nvPr>
        </p:nvSpPr>
        <p:spPr/>
        <p:txBody>
          <a:bodyPr/>
          <a:lstStyle/>
          <a:p>
            <a:fld id="{E25BF6FE-671F-4E4D-86B7-8B3D5DB6D95C}" type="slidenum">
              <a:rPr lang="en-US" smtClean="0"/>
              <a:t>‹#›</a:t>
            </a:fld>
            <a:endParaRPr lang="en-US"/>
          </a:p>
        </p:txBody>
      </p:sp>
    </p:spTree>
    <p:extLst>
      <p:ext uri="{BB962C8B-B14F-4D97-AF65-F5344CB8AC3E}">
        <p14:creationId xmlns:p14="http://schemas.microsoft.com/office/powerpoint/2010/main" val="3611048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8CBDD-0FA8-89AB-560A-D32A0D618B1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A16E349-F9BF-9515-6D00-16936FB9FA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68EDD8-9BB6-D8DA-565F-95A6832E2D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4A04D8F-D8BE-D82C-94C9-F4BE1CBBA5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0F95E7-EF01-D4AB-54B3-025D8F1580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36BA8A9-0529-AFE2-071A-979C1BA54527}"/>
              </a:ext>
            </a:extLst>
          </p:cNvPr>
          <p:cNvSpPr>
            <a:spLocks noGrp="1"/>
          </p:cNvSpPr>
          <p:nvPr>
            <p:ph type="dt" sz="half" idx="10"/>
          </p:nvPr>
        </p:nvSpPr>
        <p:spPr/>
        <p:txBody>
          <a:bodyPr/>
          <a:lstStyle/>
          <a:p>
            <a:fld id="{06301F92-7543-4647-B05F-77C402874B1B}" type="datetimeFigureOut">
              <a:rPr lang="en-US" smtClean="0"/>
              <a:t>4/19/2023</a:t>
            </a:fld>
            <a:endParaRPr lang="en-US"/>
          </a:p>
        </p:txBody>
      </p:sp>
      <p:sp>
        <p:nvSpPr>
          <p:cNvPr id="8" name="Footer Placeholder 7">
            <a:extLst>
              <a:ext uri="{FF2B5EF4-FFF2-40B4-BE49-F238E27FC236}">
                <a16:creationId xmlns:a16="http://schemas.microsoft.com/office/drawing/2014/main" id="{DE1AE911-5C13-6B57-0937-EB1A9B9B1BD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C641455-D6ED-2CD4-12B2-37BFC7E4A2DB}"/>
              </a:ext>
            </a:extLst>
          </p:cNvPr>
          <p:cNvSpPr>
            <a:spLocks noGrp="1"/>
          </p:cNvSpPr>
          <p:nvPr>
            <p:ph type="sldNum" sz="quarter" idx="12"/>
          </p:nvPr>
        </p:nvSpPr>
        <p:spPr/>
        <p:txBody>
          <a:bodyPr/>
          <a:lstStyle/>
          <a:p>
            <a:fld id="{E25BF6FE-671F-4E4D-86B7-8B3D5DB6D95C}" type="slidenum">
              <a:rPr lang="en-US" smtClean="0"/>
              <a:t>‹#›</a:t>
            </a:fld>
            <a:endParaRPr lang="en-US"/>
          </a:p>
        </p:txBody>
      </p:sp>
    </p:spTree>
    <p:extLst>
      <p:ext uri="{BB962C8B-B14F-4D97-AF65-F5344CB8AC3E}">
        <p14:creationId xmlns:p14="http://schemas.microsoft.com/office/powerpoint/2010/main" val="803595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11435-B8B3-FD8A-CB56-16A899B74B7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2B73998-FEA6-6F81-CCC3-A589A31909CB}"/>
              </a:ext>
            </a:extLst>
          </p:cNvPr>
          <p:cNvSpPr>
            <a:spLocks noGrp="1"/>
          </p:cNvSpPr>
          <p:nvPr>
            <p:ph type="dt" sz="half" idx="10"/>
          </p:nvPr>
        </p:nvSpPr>
        <p:spPr/>
        <p:txBody>
          <a:bodyPr/>
          <a:lstStyle/>
          <a:p>
            <a:fld id="{06301F92-7543-4647-B05F-77C402874B1B}" type="datetimeFigureOut">
              <a:rPr lang="en-US" smtClean="0"/>
              <a:t>4/19/2023</a:t>
            </a:fld>
            <a:endParaRPr lang="en-US"/>
          </a:p>
        </p:txBody>
      </p:sp>
      <p:sp>
        <p:nvSpPr>
          <p:cNvPr id="4" name="Footer Placeholder 3">
            <a:extLst>
              <a:ext uri="{FF2B5EF4-FFF2-40B4-BE49-F238E27FC236}">
                <a16:creationId xmlns:a16="http://schemas.microsoft.com/office/drawing/2014/main" id="{9045E754-2460-1EC6-99FD-144DB9E948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7C27598-453F-3D86-A1E1-A159C80DEAAA}"/>
              </a:ext>
            </a:extLst>
          </p:cNvPr>
          <p:cNvSpPr>
            <a:spLocks noGrp="1"/>
          </p:cNvSpPr>
          <p:nvPr>
            <p:ph type="sldNum" sz="quarter" idx="12"/>
          </p:nvPr>
        </p:nvSpPr>
        <p:spPr/>
        <p:txBody>
          <a:bodyPr/>
          <a:lstStyle/>
          <a:p>
            <a:fld id="{E25BF6FE-671F-4E4D-86B7-8B3D5DB6D95C}" type="slidenum">
              <a:rPr lang="en-US" smtClean="0"/>
              <a:t>‹#›</a:t>
            </a:fld>
            <a:endParaRPr lang="en-US"/>
          </a:p>
        </p:txBody>
      </p:sp>
    </p:spTree>
    <p:extLst>
      <p:ext uri="{BB962C8B-B14F-4D97-AF65-F5344CB8AC3E}">
        <p14:creationId xmlns:p14="http://schemas.microsoft.com/office/powerpoint/2010/main" val="3284189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0F4D33-B2FF-0B33-2F6C-524EBFBCA1B7}"/>
              </a:ext>
            </a:extLst>
          </p:cNvPr>
          <p:cNvSpPr>
            <a:spLocks noGrp="1"/>
          </p:cNvSpPr>
          <p:nvPr>
            <p:ph type="dt" sz="half" idx="10"/>
          </p:nvPr>
        </p:nvSpPr>
        <p:spPr/>
        <p:txBody>
          <a:bodyPr/>
          <a:lstStyle/>
          <a:p>
            <a:fld id="{06301F92-7543-4647-B05F-77C402874B1B}" type="datetimeFigureOut">
              <a:rPr lang="en-US" smtClean="0"/>
              <a:t>4/19/2023</a:t>
            </a:fld>
            <a:endParaRPr lang="en-US"/>
          </a:p>
        </p:txBody>
      </p:sp>
      <p:sp>
        <p:nvSpPr>
          <p:cNvPr id="3" name="Footer Placeholder 2">
            <a:extLst>
              <a:ext uri="{FF2B5EF4-FFF2-40B4-BE49-F238E27FC236}">
                <a16:creationId xmlns:a16="http://schemas.microsoft.com/office/drawing/2014/main" id="{4204D981-DD70-E96D-A91E-4F36EA2B01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1F691F-ED0F-70E9-F2C5-EE417615D7FF}"/>
              </a:ext>
            </a:extLst>
          </p:cNvPr>
          <p:cNvSpPr>
            <a:spLocks noGrp="1"/>
          </p:cNvSpPr>
          <p:nvPr>
            <p:ph type="sldNum" sz="quarter" idx="12"/>
          </p:nvPr>
        </p:nvSpPr>
        <p:spPr/>
        <p:txBody>
          <a:bodyPr/>
          <a:lstStyle/>
          <a:p>
            <a:fld id="{E25BF6FE-671F-4E4D-86B7-8B3D5DB6D95C}" type="slidenum">
              <a:rPr lang="en-US" smtClean="0"/>
              <a:t>‹#›</a:t>
            </a:fld>
            <a:endParaRPr lang="en-US"/>
          </a:p>
        </p:txBody>
      </p:sp>
    </p:spTree>
    <p:extLst>
      <p:ext uri="{BB962C8B-B14F-4D97-AF65-F5344CB8AC3E}">
        <p14:creationId xmlns:p14="http://schemas.microsoft.com/office/powerpoint/2010/main" val="110607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CBB48-726B-D54C-D27F-72C0C39527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6FA9FED-916C-F093-9664-62753B276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35FCEDA-CDDF-125C-1E33-907D205ED9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4F4B6C-D6C5-0268-1643-057EC2F66F67}"/>
              </a:ext>
            </a:extLst>
          </p:cNvPr>
          <p:cNvSpPr>
            <a:spLocks noGrp="1"/>
          </p:cNvSpPr>
          <p:nvPr>
            <p:ph type="dt" sz="half" idx="10"/>
          </p:nvPr>
        </p:nvSpPr>
        <p:spPr/>
        <p:txBody>
          <a:bodyPr/>
          <a:lstStyle/>
          <a:p>
            <a:fld id="{06301F92-7543-4647-B05F-77C402874B1B}" type="datetimeFigureOut">
              <a:rPr lang="en-US" smtClean="0"/>
              <a:t>4/19/2023</a:t>
            </a:fld>
            <a:endParaRPr lang="en-US"/>
          </a:p>
        </p:txBody>
      </p:sp>
      <p:sp>
        <p:nvSpPr>
          <p:cNvPr id="6" name="Footer Placeholder 5">
            <a:extLst>
              <a:ext uri="{FF2B5EF4-FFF2-40B4-BE49-F238E27FC236}">
                <a16:creationId xmlns:a16="http://schemas.microsoft.com/office/drawing/2014/main" id="{E2E0F5FC-4E6D-B774-6771-29479144AF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55AF48-6B57-5335-F24B-B9F733A3A9E5}"/>
              </a:ext>
            </a:extLst>
          </p:cNvPr>
          <p:cNvSpPr>
            <a:spLocks noGrp="1"/>
          </p:cNvSpPr>
          <p:nvPr>
            <p:ph type="sldNum" sz="quarter" idx="12"/>
          </p:nvPr>
        </p:nvSpPr>
        <p:spPr/>
        <p:txBody>
          <a:bodyPr/>
          <a:lstStyle/>
          <a:p>
            <a:fld id="{E25BF6FE-671F-4E4D-86B7-8B3D5DB6D95C}" type="slidenum">
              <a:rPr lang="en-US" smtClean="0"/>
              <a:t>‹#›</a:t>
            </a:fld>
            <a:endParaRPr lang="en-US"/>
          </a:p>
        </p:txBody>
      </p:sp>
    </p:spTree>
    <p:extLst>
      <p:ext uri="{BB962C8B-B14F-4D97-AF65-F5344CB8AC3E}">
        <p14:creationId xmlns:p14="http://schemas.microsoft.com/office/powerpoint/2010/main" val="2592992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9182B-BC97-0BC9-2243-3ED1956E63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C433AE-DEA7-4C7D-4521-5063701588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8AE7120-3F6E-5A58-3189-AC193AAA61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D228C0-8C73-4882-0E7A-6AF759E9C6C4}"/>
              </a:ext>
            </a:extLst>
          </p:cNvPr>
          <p:cNvSpPr>
            <a:spLocks noGrp="1"/>
          </p:cNvSpPr>
          <p:nvPr>
            <p:ph type="dt" sz="half" idx="10"/>
          </p:nvPr>
        </p:nvSpPr>
        <p:spPr/>
        <p:txBody>
          <a:bodyPr/>
          <a:lstStyle/>
          <a:p>
            <a:fld id="{06301F92-7543-4647-B05F-77C402874B1B}" type="datetimeFigureOut">
              <a:rPr lang="en-US" smtClean="0"/>
              <a:t>4/19/2023</a:t>
            </a:fld>
            <a:endParaRPr lang="en-US"/>
          </a:p>
        </p:txBody>
      </p:sp>
      <p:sp>
        <p:nvSpPr>
          <p:cNvPr id="6" name="Footer Placeholder 5">
            <a:extLst>
              <a:ext uri="{FF2B5EF4-FFF2-40B4-BE49-F238E27FC236}">
                <a16:creationId xmlns:a16="http://schemas.microsoft.com/office/drawing/2014/main" id="{1777AF81-3243-2DC7-3DD3-7A0434229B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C2FCCD-6996-60BE-F732-74EF18D8E9E0}"/>
              </a:ext>
            </a:extLst>
          </p:cNvPr>
          <p:cNvSpPr>
            <a:spLocks noGrp="1"/>
          </p:cNvSpPr>
          <p:nvPr>
            <p:ph type="sldNum" sz="quarter" idx="12"/>
          </p:nvPr>
        </p:nvSpPr>
        <p:spPr/>
        <p:txBody>
          <a:bodyPr/>
          <a:lstStyle/>
          <a:p>
            <a:fld id="{E25BF6FE-671F-4E4D-86B7-8B3D5DB6D95C}" type="slidenum">
              <a:rPr lang="en-US" smtClean="0"/>
              <a:t>‹#›</a:t>
            </a:fld>
            <a:endParaRPr lang="en-US"/>
          </a:p>
        </p:txBody>
      </p:sp>
    </p:spTree>
    <p:extLst>
      <p:ext uri="{BB962C8B-B14F-4D97-AF65-F5344CB8AC3E}">
        <p14:creationId xmlns:p14="http://schemas.microsoft.com/office/powerpoint/2010/main" val="3442382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BE09A5-BF25-6A29-C5B9-231C6EDFEA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B0C91D2-47B8-71B3-4858-769708E2F2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F52CD5-3ED4-D227-589B-1F37525464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301F92-7543-4647-B05F-77C402874B1B}" type="datetimeFigureOut">
              <a:rPr lang="en-US" smtClean="0"/>
              <a:t>4/19/2023</a:t>
            </a:fld>
            <a:endParaRPr lang="en-US"/>
          </a:p>
        </p:txBody>
      </p:sp>
      <p:sp>
        <p:nvSpPr>
          <p:cNvPr id="5" name="Footer Placeholder 4">
            <a:extLst>
              <a:ext uri="{FF2B5EF4-FFF2-40B4-BE49-F238E27FC236}">
                <a16:creationId xmlns:a16="http://schemas.microsoft.com/office/drawing/2014/main" id="{D39A3480-BDC0-7EDE-4F7D-BB13F2CF8B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95A3ABA-3812-1C32-43D6-8934D4CFFA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5BF6FE-671F-4E4D-86B7-8B3D5DB6D95C}" type="slidenum">
              <a:rPr lang="en-US" smtClean="0"/>
              <a:t>‹#›</a:t>
            </a:fld>
            <a:endParaRPr lang="en-US"/>
          </a:p>
        </p:txBody>
      </p:sp>
    </p:spTree>
    <p:extLst>
      <p:ext uri="{BB962C8B-B14F-4D97-AF65-F5344CB8AC3E}">
        <p14:creationId xmlns:p14="http://schemas.microsoft.com/office/powerpoint/2010/main" val="4000145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Fruits and vegetables in bags">
            <a:extLst>
              <a:ext uri="{FF2B5EF4-FFF2-40B4-BE49-F238E27FC236}">
                <a16:creationId xmlns:a16="http://schemas.microsoft.com/office/drawing/2014/main" id="{ACD461C0-9BCE-9DF8-C2B3-380A3664BF5A}"/>
              </a:ext>
            </a:extLst>
          </p:cNvPr>
          <p:cNvPicPr>
            <a:picLocks noChangeAspect="1"/>
          </p:cNvPicPr>
          <p:nvPr/>
        </p:nvPicPr>
        <p:blipFill rotWithShape="1">
          <a:blip r:embed="rId2">
            <a:alphaModFix amt="50000"/>
          </a:blip>
          <a:srcRect b="15730"/>
          <a:stretch/>
        </p:blipFill>
        <p:spPr>
          <a:xfrm>
            <a:off x="20" y="1"/>
            <a:ext cx="12191980" cy="6857999"/>
          </a:xfrm>
          <a:prstGeom prst="rect">
            <a:avLst/>
          </a:prstGeom>
        </p:spPr>
      </p:pic>
      <p:sp>
        <p:nvSpPr>
          <p:cNvPr id="2" name="Title 1">
            <a:extLst>
              <a:ext uri="{FF2B5EF4-FFF2-40B4-BE49-F238E27FC236}">
                <a16:creationId xmlns:a16="http://schemas.microsoft.com/office/drawing/2014/main" id="{8DD20011-CAE1-0E65-67EA-C019EBD5FAEE}"/>
              </a:ext>
            </a:extLst>
          </p:cNvPr>
          <p:cNvSpPr>
            <a:spLocks noGrp="1"/>
          </p:cNvSpPr>
          <p:nvPr>
            <p:ph type="ctrTitle"/>
          </p:nvPr>
        </p:nvSpPr>
        <p:spPr>
          <a:xfrm>
            <a:off x="1524000" y="1122362"/>
            <a:ext cx="9144000" cy="2900518"/>
          </a:xfrm>
        </p:spPr>
        <p:txBody>
          <a:bodyPr>
            <a:normAutofit/>
          </a:bodyPr>
          <a:lstStyle/>
          <a:p>
            <a:r>
              <a:rPr lang="en-US" dirty="0">
                <a:solidFill>
                  <a:srgbClr val="FFFFFF"/>
                </a:solidFill>
                <a:latin typeface="Times New Roman" panose="02020603050405020304" pitchFamily="18" charset="0"/>
                <a:cs typeface="Times New Roman" panose="02020603050405020304" pitchFamily="18" charset="0"/>
              </a:rPr>
              <a:t>HOMELY FOOD DELIVERY </a:t>
            </a:r>
            <a:br>
              <a:rPr lang="en-US" dirty="0">
                <a:solidFill>
                  <a:srgbClr val="FFFFFF"/>
                </a:solidFill>
                <a:latin typeface="Times New Roman" panose="02020603050405020304" pitchFamily="18" charset="0"/>
                <a:cs typeface="Times New Roman" panose="02020603050405020304" pitchFamily="18" charset="0"/>
              </a:rPr>
            </a:br>
            <a:r>
              <a:rPr lang="en-US" dirty="0">
                <a:solidFill>
                  <a:srgbClr val="FFFFFF"/>
                </a:solidFill>
                <a:latin typeface="Times New Roman" panose="02020603050405020304" pitchFamily="18" charset="0"/>
                <a:cs typeface="Times New Roman" panose="02020603050405020304" pitchFamily="18" charset="0"/>
              </a:rPr>
              <a:t>SYSTEM</a:t>
            </a:r>
          </a:p>
        </p:txBody>
      </p:sp>
      <p:sp>
        <p:nvSpPr>
          <p:cNvPr id="3" name="Subtitle 2">
            <a:extLst>
              <a:ext uri="{FF2B5EF4-FFF2-40B4-BE49-F238E27FC236}">
                <a16:creationId xmlns:a16="http://schemas.microsoft.com/office/drawing/2014/main" id="{9D1E06FF-74D3-9231-B29E-DFB83854A769}"/>
              </a:ext>
            </a:extLst>
          </p:cNvPr>
          <p:cNvSpPr>
            <a:spLocks noGrp="1"/>
          </p:cNvSpPr>
          <p:nvPr>
            <p:ph type="subTitle" idx="1"/>
          </p:nvPr>
        </p:nvSpPr>
        <p:spPr>
          <a:xfrm>
            <a:off x="1524000" y="4159404"/>
            <a:ext cx="9144000" cy="1098395"/>
          </a:xfrm>
        </p:spPr>
        <p:txBody>
          <a:bodyPr>
            <a:normAutofit fontScale="25000" lnSpcReduction="20000"/>
          </a:bodyPr>
          <a:lstStyle/>
          <a:p>
            <a:endParaRPr lang="en-US" sz="8000" dirty="0">
              <a:solidFill>
                <a:srgbClr val="FFFFFF"/>
              </a:solidFill>
              <a:latin typeface="Times New Roman" panose="02020603050405020304" pitchFamily="18" charset="0"/>
              <a:cs typeface="Times New Roman" panose="02020603050405020304" pitchFamily="18" charset="0"/>
            </a:endParaRPr>
          </a:p>
          <a:p>
            <a:r>
              <a:rPr lang="en-US" sz="8000" dirty="0">
                <a:solidFill>
                  <a:srgbClr val="FFFFFF"/>
                </a:solidFill>
                <a:latin typeface="Times New Roman" panose="02020603050405020304" pitchFamily="18" charset="0"/>
                <a:cs typeface="Times New Roman" panose="02020603050405020304" pitchFamily="18" charset="0"/>
              </a:rPr>
              <a:t>                           </a:t>
            </a:r>
          </a:p>
          <a:p>
            <a:r>
              <a:rPr lang="en-US" sz="8000" dirty="0">
                <a:solidFill>
                  <a:srgbClr val="FFFFFF"/>
                </a:solidFill>
                <a:latin typeface="Times New Roman" panose="02020603050405020304" pitchFamily="18" charset="0"/>
                <a:cs typeface="Times New Roman" panose="02020603050405020304" pitchFamily="18" charset="0"/>
              </a:rPr>
              <a:t>                                                                                  Dona Jacob(25)</a:t>
            </a:r>
          </a:p>
          <a:p>
            <a:r>
              <a:rPr lang="en-US" sz="8000" dirty="0">
                <a:solidFill>
                  <a:srgbClr val="FFFFFF"/>
                </a:solidFill>
                <a:latin typeface="Times New Roman" panose="02020603050405020304" pitchFamily="18" charset="0"/>
                <a:cs typeface="Times New Roman" panose="02020603050405020304" pitchFamily="18" charset="0"/>
              </a:rPr>
              <a:t>                                                                          Hala P(32)</a:t>
            </a:r>
          </a:p>
          <a:p>
            <a:r>
              <a:rPr lang="en-US" sz="8000" dirty="0">
                <a:solidFill>
                  <a:srgbClr val="FFFFFF"/>
                </a:solidFill>
                <a:latin typeface="Times New Roman" panose="02020603050405020304" pitchFamily="18" charset="0"/>
                <a:cs typeface="Times New Roman" panose="02020603050405020304" pitchFamily="18" charset="0"/>
              </a:rPr>
              <a:t>                                                                                  </a:t>
            </a:r>
            <a:r>
              <a:rPr lang="en-US" sz="8000" dirty="0" err="1">
                <a:solidFill>
                  <a:srgbClr val="FFFFFF"/>
                </a:solidFill>
                <a:latin typeface="Times New Roman" panose="02020603050405020304" pitchFamily="18" charset="0"/>
                <a:cs typeface="Times New Roman" panose="02020603050405020304" pitchFamily="18" charset="0"/>
              </a:rPr>
              <a:t>Nanditha</a:t>
            </a:r>
            <a:r>
              <a:rPr lang="en-US" sz="8000" dirty="0">
                <a:solidFill>
                  <a:srgbClr val="FFFFFF"/>
                </a:solidFill>
                <a:latin typeface="Times New Roman" panose="02020603050405020304" pitchFamily="18" charset="0"/>
                <a:cs typeface="Times New Roman" panose="02020603050405020304" pitchFamily="18" charset="0"/>
              </a:rPr>
              <a:t> P(49)</a:t>
            </a:r>
          </a:p>
          <a:p>
            <a:r>
              <a:rPr lang="en-US" sz="8000" dirty="0">
                <a:solidFill>
                  <a:srgbClr val="FFFFFF"/>
                </a:solidFill>
                <a:latin typeface="Times New Roman" panose="02020603050405020304" pitchFamily="18" charset="0"/>
                <a:cs typeface="Times New Roman" panose="02020603050405020304" pitchFamily="18" charset="0"/>
              </a:rPr>
              <a:t>                                                                                           Shana </a:t>
            </a:r>
            <a:r>
              <a:rPr lang="en-US" sz="8000" dirty="0" err="1">
                <a:solidFill>
                  <a:srgbClr val="FFFFFF"/>
                </a:solidFill>
                <a:latin typeface="Times New Roman" panose="02020603050405020304" pitchFamily="18" charset="0"/>
                <a:cs typeface="Times New Roman" panose="02020603050405020304" pitchFamily="18" charset="0"/>
              </a:rPr>
              <a:t>Sherin</a:t>
            </a:r>
            <a:r>
              <a:rPr lang="en-US" sz="8000" dirty="0">
                <a:solidFill>
                  <a:srgbClr val="FFFFFF"/>
                </a:solidFill>
                <a:latin typeface="Times New Roman" panose="02020603050405020304" pitchFamily="18" charset="0"/>
                <a:cs typeface="Times New Roman" panose="02020603050405020304" pitchFamily="18" charset="0"/>
              </a:rPr>
              <a:t> M(57)</a:t>
            </a:r>
          </a:p>
          <a:p>
            <a:r>
              <a:rPr lang="en-US" sz="8000" dirty="0">
                <a:solidFill>
                  <a:srgbClr val="FFFFFF"/>
                </a:solidFill>
              </a:rPr>
              <a:t>                               </a:t>
            </a:r>
          </a:p>
        </p:txBody>
      </p:sp>
    </p:spTree>
    <p:extLst>
      <p:ext uri="{BB962C8B-B14F-4D97-AF65-F5344CB8AC3E}">
        <p14:creationId xmlns:p14="http://schemas.microsoft.com/office/powerpoint/2010/main" val="398691026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427868-2595-EA23-754E-5E84BBA777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5071" y="167780"/>
            <a:ext cx="9701857" cy="6526635"/>
          </a:xfrm>
          <a:prstGeom prst="rect">
            <a:avLst/>
          </a:prstGeom>
        </p:spPr>
      </p:pic>
    </p:spTree>
    <p:extLst>
      <p:ext uri="{BB962C8B-B14F-4D97-AF65-F5344CB8AC3E}">
        <p14:creationId xmlns:p14="http://schemas.microsoft.com/office/powerpoint/2010/main" val="1507864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61DC183-07AE-409A-AB63-34A0C77B60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1">
            <a:extLst>
              <a:ext uri="{FF2B5EF4-FFF2-40B4-BE49-F238E27FC236}">
                <a16:creationId xmlns:a16="http://schemas.microsoft.com/office/drawing/2014/main" id="{90464369-70FA-42AF-948F-80664CA7B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4097027-7188-208A-8056-89E9C5EA0D73}"/>
              </a:ext>
            </a:extLst>
          </p:cNvPr>
          <p:cNvSpPr>
            <a:spLocks noGrp="1"/>
          </p:cNvSpPr>
          <p:nvPr>
            <p:ph idx="1"/>
          </p:nvPr>
        </p:nvSpPr>
        <p:spPr>
          <a:xfrm>
            <a:off x="587988" y="2620641"/>
            <a:ext cx="5837750" cy="3023702"/>
          </a:xfrm>
        </p:spPr>
        <p:txBody>
          <a:bodyPr anchor="ctr">
            <a:normAutofit/>
          </a:bodyPr>
          <a:lstStyle/>
          <a:p>
            <a:pPr marL="0" indent="0">
              <a:buNone/>
            </a:pPr>
            <a:r>
              <a:rPr lang="en-US" sz="2000" dirty="0"/>
              <a:t>                                                </a:t>
            </a:r>
          </a:p>
          <a:p>
            <a:pPr marL="0" indent="0">
              <a:buNone/>
            </a:pPr>
            <a:r>
              <a:rPr lang="en-US" sz="4400" dirty="0"/>
              <a:t>                                               					</a:t>
            </a:r>
            <a:r>
              <a:rPr lang="en-US" sz="4400" dirty="0">
                <a:latin typeface="Times New Roman" panose="02020603050405020304" pitchFamily="18" charset="0"/>
                <a:cs typeface="Times New Roman" panose="02020603050405020304" pitchFamily="18" charset="0"/>
              </a:rPr>
              <a:t>THANK YOU</a:t>
            </a:r>
          </a:p>
        </p:txBody>
      </p:sp>
      <p:sp>
        <p:nvSpPr>
          <p:cNvPr id="14" name="Rectangle 1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669568"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C552A98-EF7D-4D42-AB69-066B786AB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447" y="399675"/>
            <a:ext cx="4647368" cy="5809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648176E-454C-437C-B0FC-9B82FCF32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774185"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340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22108E6-29B4-032E-8876-90E281AE5AB0}"/>
              </a:ext>
            </a:extLst>
          </p:cNvPr>
          <p:cNvSpPr>
            <a:spLocks noGrp="1"/>
          </p:cNvSpPr>
          <p:nvPr>
            <p:ph type="title"/>
          </p:nvPr>
        </p:nvSpPr>
        <p:spPr>
          <a:xfrm>
            <a:off x="838200" y="365125"/>
            <a:ext cx="10515600" cy="1325563"/>
          </a:xfrm>
        </p:spPr>
        <p:txBody>
          <a:bodyPr>
            <a:normAutofit/>
          </a:bodyPr>
          <a:lstStyle/>
          <a:p>
            <a:r>
              <a:rPr lang="en-US" dirty="0">
                <a:latin typeface="Times New Roman" panose="02020603050405020304" pitchFamily="18" charset="0"/>
                <a:cs typeface="Times New Roman" panose="02020603050405020304" pitchFamily="18" charset="0"/>
              </a:rPr>
              <a:t>CONTENTS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1AB71159-67FF-9E41-F633-561F6CC27874}"/>
              </a:ext>
            </a:extLst>
          </p:cNvPr>
          <p:cNvSpPr>
            <a:spLocks noGrp="1"/>
          </p:cNvSpPr>
          <p:nvPr>
            <p:ph idx="1"/>
          </p:nvPr>
        </p:nvSpPr>
        <p:spPr>
          <a:xfrm>
            <a:off x="838200" y="1825625"/>
            <a:ext cx="10515600" cy="4351338"/>
          </a:xfrm>
        </p:spPr>
        <p:txBody>
          <a:bodyPr>
            <a:normAutofit/>
          </a:bodyPr>
          <a:lstStyle/>
          <a:p>
            <a:pPr marL="514350" indent="-514350">
              <a:buFont typeface="+mj-lt"/>
              <a:buAutoNum type="arabicPeriod"/>
            </a:pPr>
            <a:r>
              <a:rPr lang="en-US" sz="2600">
                <a:latin typeface="Times New Roman" panose="02020603050405020304" pitchFamily="18" charset="0"/>
                <a:cs typeface="Times New Roman" panose="02020603050405020304" pitchFamily="18" charset="0"/>
              </a:rPr>
              <a:t>Problem statement</a:t>
            </a:r>
          </a:p>
          <a:p>
            <a:pPr marL="514350" indent="-514350">
              <a:buFont typeface="+mj-lt"/>
              <a:buAutoNum type="arabicPeriod"/>
            </a:pPr>
            <a:endParaRPr lang="en-US" sz="260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600">
                <a:latin typeface="Times New Roman" panose="02020603050405020304" pitchFamily="18" charset="0"/>
                <a:cs typeface="Times New Roman" panose="02020603050405020304" pitchFamily="18" charset="0"/>
              </a:rPr>
              <a:t>Objectives</a:t>
            </a:r>
          </a:p>
          <a:p>
            <a:pPr marL="514350" indent="-514350">
              <a:buFont typeface="+mj-lt"/>
              <a:buAutoNum type="arabicPeriod"/>
            </a:pPr>
            <a:endParaRPr lang="en-US" sz="260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600">
                <a:latin typeface="Times New Roman" panose="02020603050405020304" pitchFamily="18" charset="0"/>
                <a:cs typeface="Times New Roman" panose="02020603050405020304" pitchFamily="18" charset="0"/>
              </a:rPr>
              <a:t>Literature Review</a:t>
            </a:r>
          </a:p>
          <a:p>
            <a:pPr marL="0" indent="0">
              <a:buNone/>
            </a:pPr>
            <a:endParaRPr lang="en-US" sz="2600">
              <a:latin typeface="Times New Roman" panose="02020603050405020304" pitchFamily="18" charset="0"/>
              <a:cs typeface="Times New Roman" panose="02020603050405020304" pitchFamily="18" charset="0"/>
            </a:endParaRPr>
          </a:p>
          <a:p>
            <a:pPr marL="457200" indent="-457200">
              <a:buAutoNum type="arabicPeriod" startAt="4"/>
            </a:pPr>
            <a:r>
              <a:rPr lang="en-US" sz="2600">
                <a:latin typeface="Times New Roman" panose="02020603050405020304" pitchFamily="18" charset="0"/>
                <a:cs typeface="Times New Roman" panose="02020603050405020304" pitchFamily="18" charset="0"/>
              </a:rPr>
              <a:t> Motivation</a:t>
            </a:r>
          </a:p>
          <a:p>
            <a:pPr marL="457200" indent="-457200">
              <a:buAutoNum type="arabicPeriod" startAt="4"/>
            </a:pPr>
            <a:endParaRPr lang="en-US" sz="2600">
              <a:latin typeface="Times New Roman" panose="02020603050405020304" pitchFamily="18" charset="0"/>
              <a:cs typeface="Times New Roman" panose="02020603050405020304" pitchFamily="18" charset="0"/>
            </a:endParaRPr>
          </a:p>
          <a:p>
            <a:pPr marL="457200" indent="-457200">
              <a:buAutoNum type="arabicPeriod" startAt="4"/>
            </a:pPr>
            <a:r>
              <a:rPr lang="en-US" sz="2600">
                <a:latin typeface="Times New Roman" panose="02020603050405020304" pitchFamily="18" charset="0"/>
                <a:cs typeface="Times New Roman" panose="02020603050405020304" pitchFamily="18" charset="0"/>
              </a:rPr>
              <a:t> Project plan</a:t>
            </a:r>
          </a:p>
          <a:p>
            <a:pPr marL="457200" indent="-457200">
              <a:buAutoNum type="arabicPeriod" startAt="4"/>
            </a:pPr>
            <a:endParaRPr lang="en-US" sz="2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200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695065-7D0D-F3B7-FE55-E2FB43E2CC94}"/>
              </a:ext>
            </a:extLst>
          </p:cNvPr>
          <p:cNvSpPr>
            <a:spLocks noGrp="1"/>
          </p:cNvSpPr>
          <p:nvPr>
            <p:ph type="title"/>
          </p:nvPr>
        </p:nvSpPr>
        <p:spPr>
          <a:xfrm>
            <a:off x="1043631" y="809898"/>
            <a:ext cx="10173010" cy="1554480"/>
          </a:xfrm>
        </p:spPr>
        <p:txBody>
          <a:bodyPr anchor="ctr">
            <a:normAutofit/>
          </a:bodyPr>
          <a:lstStyle/>
          <a:p>
            <a:r>
              <a:rPr lang="en-US" sz="4800">
                <a:latin typeface="Times New Roman" panose="02020603050405020304" pitchFamily="18" charset="0"/>
                <a:cs typeface="Times New Roman" panose="02020603050405020304" pitchFamily="18" charset="0"/>
              </a:rPr>
              <a:t>PROBLEM STATEMENT</a:t>
            </a:r>
            <a:br>
              <a:rPr lang="en-US" sz="4800"/>
            </a:br>
            <a:endParaRPr lang="en-US" sz="4800"/>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FFC4B4E1-3FD7-FDC6-CFA2-BF53DF821176}"/>
              </a:ext>
            </a:extLst>
          </p:cNvPr>
          <p:cNvGraphicFramePr>
            <a:graphicFrameLocks noGrp="1"/>
          </p:cNvGraphicFramePr>
          <p:nvPr>
            <p:ph idx="1"/>
            <p:extLst>
              <p:ext uri="{D42A27DB-BD31-4B8C-83A1-F6EECF244321}">
                <p14:modId xmlns:p14="http://schemas.microsoft.com/office/powerpoint/2010/main" val="405864239"/>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35281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1A2E79-97E3-10B2-98D6-13F4C72CE46A}"/>
              </a:ext>
            </a:extLst>
          </p:cNvPr>
          <p:cNvSpPr>
            <a:spLocks noGrp="1"/>
          </p:cNvSpPr>
          <p:nvPr>
            <p:ph type="title"/>
          </p:nvPr>
        </p:nvSpPr>
        <p:spPr>
          <a:xfrm>
            <a:off x="1282963" y="1238080"/>
            <a:ext cx="9849751" cy="1349671"/>
          </a:xfrm>
        </p:spPr>
        <p:txBody>
          <a:bodyPr anchor="b">
            <a:normAutofit/>
          </a:bodyPr>
          <a:lstStyle/>
          <a:p>
            <a:r>
              <a:rPr lang="en-US" sz="5400" dirty="0">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BA01C5FA-CFEA-DE1B-51E1-CDE419D545A7}"/>
              </a:ext>
            </a:extLst>
          </p:cNvPr>
          <p:cNvSpPr>
            <a:spLocks noGrp="1"/>
          </p:cNvSpPr>
          <p:nvPr>
            <p:ph idx="1"/>
          </p:nvPr>
        </p:nvSpPr>
        <p:spPr>
          <a:xfrm>
            <a:off x="1289304" y="2902913"/>
            <a:ext cx="9849751" cy="3032168"/>
          </a:xfrm>
        </p:spPr>
        <p:txBody>
          <a:bodyPr anchor="ctr">
            <a:normAutofit fontScale="92500" lnSpcReduction="20000"/>
          </a:bodyPr>
          <a:lstStyle/>
          <a:p>
            <a:pPr marL="0" indent="0">
              <a:buNone/>
            </a:pPr>
            <a:r>
              <a:rPr lang="en-US" sz="2000" dirty="0">
                <a:latin typeface="Times New Roman" panose="02020603050405020304" pitchFamily="18" charset="0"/>
                <a:cs typeface="Times New Roman" panose="02020603050405020304" pitchFamily="18" charset="0"/>
              </a:rPr>
              <a:t>Our objective is to make a mobile application which aims at:</a:t>
            </a:r>
            <a:endParaRPr lang="en-US" sz="2000" i="0" dirty="0">
              <a:effectLst/>
              <a:latin typeface="Times New Roman" panose="02020603050405020304" pitchFamily="18" charset="0"/>
              <a:cs typeface="Times New Roman" panose="02020603050405020304" pitchFamily="18" charset="0"/>
            </a:endParaRPr>
          </a:p>
          <a:p>
            <a:r>
              <a:rPr lang="en-US" sz="2000" i="0" dirty="0">
                <a:effectLst/>
                <a:latin typeface="Times New Roman" panose="02020603050405020304" pitchFamily="18" charset="0"/>
                <a:cs typeface="Times New Roman" panose="02020603050405020304" pitchFamily="18" charset="0"/>
              </a:rPr>
              <a:t>Providing healthy and nutritious food options for travelers to ensure they have access to meals that meet their specific dietary requirements and preferences.</a:t>
            </a:r>
          </a:p>
          <a:p>
            <a:r>
              <a:rPr lang="en-US" sz="2000" i="0" dirty="0">
                <a:effectLst/>
                <a:latin typeface="Times New Roman" panose="02020603050405020304" pitchFamily="18" charset="0"/>
                <a:cs typeface="Times New Roman" panose="02020603050405020304" pitchFamily="18" charset="0"/>
              </a:rPr>
              <a:t>Building partnerships with local food suppliers, farmers, and distributors to source fresh and high-quality ingredients for healthy food options in remote areas.</a:t>
            </a:r>
          </a:p>
          <a:p>
            <a:r>
              <a:rPr lang="en-US" sz="2000" dirty="0">
                <a:latin typeface="Times New Roman" panose="02020603050405020304" pitchFamily="18" charset="0"/>
                <a:cs typeface="Times New Roman" panose="02020603050405020304" pitchFamily="18" charset="0"/>
              </a:rPr>
              <a:t>Expanding the reach of the food delivery service to cover a wide range of locations, catering to the needs of travelers across different regions and destinations.</a:t>
            </a:r>
          </a:p>
          <a:p>
            <a:r>
              <a:rPr lang="en-US" sz="2000" dirty="0">
                <a:latin typeface="Times New Roman" panose="02020603050405020304" pitchFamily="18" charset="0"/>
                <a:cs typeface="Times New Roman" panose="02020603050405020304" pitchFamily="18" charset="0"/>
              </a:rPr>
              <a:t>Provide homely meals to people with health issues considering their dietary requirements.</a:t>
            </a:r>
          </a:p>
          <a:p>
            <a:pPr marL="0" indent="0">
              <a:buNone/>
            </a:pPr>
            <a:r>
              <a:rPr lang="en-US" sz="2000" i="0" dirty="0">
                <a:effectLst/>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           </a:t>
            </a:r>
            <a:endParaRPr lang="en-US" sz="2000" i="0" dirty="0">
              <a:effectLst/>
              <a:latin typeface="Times New Roman" panose="02020603050405020304" pitchFamily="18" charset="0"/>
              <a:cs typeface="Times New Roman" panose="02020603050405020304" pitchFamily="18" charset="0"/>
            </a:endParaRPr>
          </a:p>
          <a:p>
            <a:endParaRPr lang="en-US" sz="2000" i="0" dirty="0">
              <a:effectLst/>
              <a:latin typeface="Söhne"/>
            </a:endParaRPr>
          </a:p>
          <a:p>
            <a:endParaRPr lang="en-US" sz="2000" dirty="0"/>
          </a:p>
        </p:txBody>
      </p:sp>
    </p:spTree>
    <p:extLst>
      <p:ext uri="{BB962C8B-B14F-4D97-AF65-F5344CB8AC3E}">
        <p14:creationId xmlns:p14="http://schemas.microsoft.com/office/powerpoint/2010/main" val="1788990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5A35E69-7899-1DEA-3D86-9BFC9B8B656A}"/>
              </a:ext>
            </a:extLst>
          </p:cNvPr>
          <p:cNvSpPr>
            <a:spLocks noGrp="1"/>
          </p:cNvSpPr>
          <p:nvPr>
            <p:ph idx="1"/>
          </p:nvPr>
        </p:nvSpPr>
        <p:spPr>
          <a:xfrm>
            <a:off x="5656218" y="1463039"/>
            <a:ext cx="5542387" cy="4300447"/>
          </a:xfrm>
        </p:spPr>
        <p:txBody>
          <a:bodyPr anchor="t">
            <a:normAutofit/>
          </a:bodyPr>
          <a:lstStyle/>
          <a:p>
            <a:r>
              <a:rPr lang="en-US" sz="2200" dirty="0">
                <a:latin typeface="Times New Roman" panose="02020603050405020304" pitchFamily="18" charset="0"/>
                <a:cs typeface="Times New Roman" panose="02020603050405020304" pitchFamily="18" charset="0"/>
              </a:rPr>
              <a:t>For home-makers</a:t>
            </a:r>
          </a:p>
          <a:p>
            <a:pPr marL="514350" indent="-514350">
              <a:buAutoNum type="arabicPeriod"/>
            </a:pPr>
            <a:r>
              <a:rPr lang="en-US" sz="2200" dirty="0">
                <a:latin typeface="Times New Roman" panose="02020603050405020304" pitchFamily="18" charset="0"/>
                <a:cs typeface="Times New Roman" panose="02020603050405020304" pitchFamily="18" charset="0"/>
              </a:rPr>
              <a:t>Employment opportunities</a:t>
            </a:r>
          </a:p>
          <a:p>
            <a:pPr marL="514350" indent="-514350">
              <a:buAutoNum type="arabicPeriod"/>
            </a:pPr>
            <a:r>
              <a:rPr lang="en-US" sz="2200" dirty="0">
                <a:latin typeface="Times New Roman" panose="02020603050405020304" pitchFamily="18" charset="0"/>
                <a:cs typeface="Times New Roman" panose="02020603050405020304" pitchFamily="18" charset="0"/>
              </a:rPr>
              <a:t>Flexibility</a:t>
            </a:r>
          </a:p>
          <a:p>
            <a:pPr marL="514350" indent="-514350">
              <a:buAutoNum type="arabicPeriod"/>
            </a:pPr>
            <a:r>
              <a:rPr lang="en-US" sz="2200" dirty="0">
                <a:latin typeface="Times New Roman" panose="02020603050405020304" pitchFamily="18" charset="0"/>
                <a:cs typeface="Times New Roman" panose="02020603050405020304" pitchFamily="18" charset="0"/>
              </a:rPr>
              <a:t>Income generation</a:t>
            </a:r>
          </a:p>
          <a:p>
            <a:pPr marL="514350" indent="-514350">
              <a:buAutoNum type="arabicPeriod"/>
            </a:pPr>
            <a:r>
              <a:rPr lang="en-US" sz="2200" dirty="0">
                <a:latin typeface="Times New Roman" panose="02020603050405020304" pitchFamily="18" charset="0"/>
                <a:cs typeface="Times New Roman" panose="02020603050405020304" pitchFamily="18" charset="0"/>
              </a:rPr>
              <a:t>Skill development</a:t>
            </a:r>
          </a:p>
          <a:p>
            <a:pPr marL="514350" indent="-514350">
              <a:buAutoNum type="arabicPeriod"/>
            </a:pPr>
            <a:r>
              <a:rPr lang="en-US" sz="2200" dirty="0">
                <a:latin typeface="Times New Roman" panose="02020603050405020304" pitchFamily="18" charset="0"/>
                <a:cs typeface="Times New Roman" panose="02020603050405020304" pitchFamily="18" charset="0"/>
              </a:rPr>
              <a:t>Empowerment</a:t>
            </a:r>
          </a:p>
        </p:txBody>
      </p:sp>
    </p:spTree>
    <p:extLst>
      <p:ext uri="{BB962C8B-B14F-4D97-AF65-F5344CB8AC3E}">
        <p14:creationId xmlns:p14="http://schemas.microsoft.com/office/powerpoint/2010/main" val="646576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229B86-A267-A853-976A-6BF69AA5D0FA}"/>
              </a:ext>
            </a:extLst>
          </p:cNvPr>
          <p:cNvSpPr>
            <a:spLocks noGrp="1"/>
          </p:cNvSpPr>
          <p:nvPr>
            <p:ph type="title"/>
          </p:nvPr>
        </p:nvSpPr>
        <p:spPr>
          <a:xfrm>
            <a:off x="1043631" y="809898"/>
            <a:ext cx="9942716" cy="1554480"/>
          </a:xfrm>
        </p:spPr>
        <p:txBody>
          <a:bodyPr anchor="ctr">
            <a:normAutofit/>
          </a:bodyPr>
          <a:lstStyle/>
          <a:p>
            <a:r>
              <a:rPr lang="en-US" sz="4800">
                <a:latin typeface="Times New Roman" panose="02020603050405020304" pitchFamily="18" charset="0"/>
                <a:cs typeface="Times New Roman" panose="02020603050405020304" pitchFamily="18" charset="0"/>
              </a:rPr>
              <a:t>LITERATURE REVIEW</a:t>
            </a:r>
          </a:p>
        </p:txBody>
      </p:sp>
      <p:sp>
        <p:nvSpPr>
          <p:cNvPr id="3" name="Content Placeholder 2">
            <a:extLst>
              <a:ext uri="{FF2B5EF4-FFF2-40B4-BE49-F238E27FC236}">
                <a16:creationId xmlns:a16="http://schemas.microsoft.com/office/drawing/2014/main" id="{A1E9A4BC-94BA-D86F-71F0-9FC2C840E0D2}"/>
              </a:ext>
            </a:extLst>
          </p:cNvPr>
          <p:cNvSpPr>
            <a:spLocks noGrp="1"/>
          </p:cNvSpPr>
          <p:nvPr>
            <p:ph idx="1"/>
          </p:nvPr>
        </p:nvSpPr>
        <p:spPr>
          <a:xfrm>
            <a:off x="1045028" y="3017522"/>
            <a:ext cx="9941319" cy="3124658"/>
          </a:xfrm>
        </p:spPr>
        <p:txBody>
          <a:bodyPr anchor="ctr">
            <a:normAutofit/>
          </a:bodyPr>
          <a:lstStyle/>
          <a:p>
            <a:r>
              <a:rPr lang="en-US" sz="2200" dirty="0">
                <a:latin typeface="Times New Roman" panose="02020603050405020304" pitchFamily="18" charset="0"/>
                <a:cs typeface="Times New Roman" panose="02020603050405020304" pitchFamily="18" charset="0"/>
              </a:rPr>
              <a:t>Many travelers face difficulties in finding nutritious and hygienic food options while travelling, particularly in remote areas. This can lead to health issues, including foodborne illnesses, and can have a negative impact on the travel experience.</a:t>
            </a:r>
          </a:p>
          <a:p>
            <a:r>
              <a:rPr lang="en-US" sz="2200" dirty="0">
                <a:latin typeface="Times New Roman" panose="02020603050405020304" pitchFamily="18" charset="0"/>
                <a:cs typeface="Times New Roman" panose="02020603050405020304" pitchFamily="18" charset="0"/>
              </a:rPr>
              <a:t>Several studies have highlighted the importance of providing healthy food options for travelers. For instance, a study by </a:t>
            </a:r>
            <a:r>
              <a:rPr lang="en-US" sz="2200" b="1" dirty="0" err="1">
                <a:latin typeface="Times New Roman" panose="02020603050405020304" pitchFamily="18" charset="0"/>
                <a:cs typeface="Times New Roman" panose="02020603050405020304" pitchFamily="18" charset="0"/>
              </a:rPr>
              <a:t>Garud</a:t>
            </a:r>
            <a:r>
              <a:rPr lang="en-US" sz="2200" b="1" dirty="0">
                <a:latin typeface="Times New Roman" panose="02020603050405020304" pitchFamily="18" charset="0"/>
                <a:cs typeface="Times New Roman" panose="02020603050405020304" pitchFamily="18" charset="0"/>
              </a:rPr>
              <a:t> and Raghavendra (2017) </a:t>
            </a:r>
            <a:r>
              <a:rPr lang="en-US" sz="2200" dirty="0">
                <a:latin typeface="Times New Roman" panose="02020603050405020304" pitchFamily="18" charset="0"/>
                <a:cs typeface="Times New Roman" panose="02020603050405020304" pitchFamily="18" charset="0"/>
              </a:rPr>
              <a:t>found that travelers often face difficulties in finding healthy food options while travelling, particularly in developing countries. The study suggested that there is a need for more healthy and hygienic food options for travelers, particularly in remote areas.</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012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229B86-A267-A853-976A-6BF69AA5D0FA}"/>
              </a:ext>
            </a:extLst>
          </p:cNvPr>
          <p:cNvSpPr>
            <a:spLocks noGrp="1"/>
          </p:cNvSpPr>
          <p:nvPr>
            <p:ph type="title"/>
          </p:nvPr>
        </p:nvSpPr>
        <p:spPr>
          <a:xfrm>
            <a:off x="1043631" y="809898"/>
            <a:ext cx="9942716" cy="1554480"/>
          </a:xfrm>
        </p:spPr>
        <p:txBody>
          <a:bodyPr anchor="ctr">
            <a:normAutofit/>
          </a:bodyPr>
          <a:lstStyle/>
          <a:p>
            <a:r>
              <a:rPr lang="en-US" sz="4800">
                <a:latin typeface="Times New Roman" panose="02020603050405020304" pitchFamily="18" charset="0"/>
                <a:cs typeface="Times New Roman" panose="02020603050405020304" pitchFamily="18" charset="0"/>
              </a:rPr>
              <a:t>LITERATURE REVIEW</a:t>
            </a:r>
          </a:p>
        </p:txBody>
      </p:sp>
      <p:sp>
        <p:nvSpPr>
          <p:cNvPr id="3" name="Content Placeholder 2">
            <a:extLst>
              <a:ext uri="{FF2B5EF4-FFF2-40B4-BE49-F238E27FC236}">
                <a16:creationId xmlns:a16="http://schemas.microsoft.com/office/drawing/2014/main" id="{A1E9A4BC-94BA-D86F-71F0-9FC2C840E0D2}"/>
              </a:ext>
            </a:extLst>
          </p:cNvPr>
          <p:cNvSpPr>
            <a:spLocks noGrp="1"/>
          </p:cNvSpPr>
          <p:nvPr>
            <p:ph idx="1"/>
          </p:nvPr>
        </p:nvSpPr>
        <p:spPr>
          <a:xfrm>
            <a:off x="1045028" y="3017522"/>
            <a:ext cx="9941319" cy="3124658"/>
          </a:xfrm>
        </p:spPr>
        <p:txBody>
          <a:bodyPr anchor="ctr">
            <a:normAutofit/>
          </a:bodyPr>
          <a:lstStyle/>
          <a:p>
            <a:r>
              <a:rPr lang="en-US" sz="2200" dirty="0">
                <a:latin typeface="Times New Roman" panose="02020603050405020304" pitchFamily="18" charset="0"/>
                <a:cs typeface="Times New Roman" panose="02020603050405020304" pitchFamily="18" charset="0"/>
              </a:rPr>
              <a:t>A study by de </a:t>
            </a:r>
            <a:r>
              <a:rPr lang="en-US" sz="2200" b="1" dirty="0">
                <a:latin typeface="Times New Roman" panose="02020603050405020304" pitchFamily="18" charset="0"/>
                <a:cs typeface="Times New Roman" panose="02020603050405020304" pitchFamily="18" charset="0"/>
              </a:rPr>
              <a:t>Groot et al. (2017) </a:t>
            </a:r>
            <a:r>
              <a:rPr lang="en-US" sz="2200" dirty="0">
                <a:latin typeface="Times New Roman" panose="02020603050405020304" pitchFamily="18" charset="0"/>
                <a:cs typeface="Times New Roman" panose="02020603050405020304" pitchFamily="18" charset="0"/>
              </a:rPr>
              <a:t>found that healthy eating habits can have a significant impact on the health outcomes of aged people. The study suggested that providing access to healthy food options can help to prevent chronic diseases, improve mental health, and enhance quality of life for aged people.</a:t>
            </a:r>
          </a:p>
          <a:p>
            <a:r>
              <a:rPr lang="en-US" sz="2200" dirty="0">
                <a:latin typeface="Times New Roman" panose="02020603050405020304" pitchFamily="18" charset="0"/>
                <a:cs typeface="Times New Roman" panose="02020603050405020304" pitchFamily="18" charset="0"/>
              </a:rPr>
              <a:t>Another study by </a:t>
            </a:r>
            <a:r>
              <a:rPr lang="en-US" sz="2200" b="1" dirty="0">
                <a:latin typeface="Times New Roman" panose="02020603050405020304" pitchFamily="18" charset="0"/>
                <a:cs typeface="Times New Roman" panose="02020603050405020304" pitchFamily="18" charset="0"/>
              </a:rPr>
              <a:t>Ruggiero et al. (2018) </a:t>
            </a:r>
            <a:r>
              <a:rPr lang="en-US" sz="2200" dirty="0">
                <a:latin typeface="Times New Roman" panose="02020603050405020304" pitchFamily="18" charset="0"/>
                <a:cs typeface="Times New Roman" panose="02020603050405020304" pitchFamily="18" charset="0"/>
              </a:rPr>
              <a:t>highlighted the importance of providing healthy food options for patients with chronic diseases. The study found that nutrition plays a critical role in managing chronic diseases such as diabetes, heart disease, and cancer. The study suggested that providing access to healthy food options can help to improve the health outcomes of patients with chronic diseases.</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5262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1618E6D-6B5F-E30E-7602-0F673F923AF1}"/>
              </a:ext>
            </a:extLst>
          </p:cNvPr>
          <p:cNvSpPr>
            <a:spLocks noGrp="1"/>
          </p:cNvSpPr>
          <p:nvPr>
            <p:ph type="title"/>
          </p:nvPr>
        </p:nvSpPr>
        <p:spPr>
          <a:xfrm>
            <a:off x="838200" y="365125"/>
            <a:ext cx="10515600" cy="1325563"/>
          </a:xfrm>
        </p:spPr>
        <p:txBody>
          <a:bodyPr>
            <a:normAutofit/>
          </a:bodyPr>
          <a:lstStyle/>
          <a:p>
            <a:r>
              <a:rPr lang="en-US">
                <a:latin typeface="Times New Roman" panose="02020603050405020304" pitchFamily="18" charset="0"/>
                <a:cs typeface="Times New Roman" panose="02020603050405020304" pitchFamily="18" charset="0"/>
              </a:rPr>
              <a:t>MOTIVATION</a:t>
            </a:r>
            <a:endParaRPr lang="en-US" dirty="0">
              <a:latin typeface="Times New Roman" panose="02020603050405020304" pitchFamily="18" charset="0"/>
              <a:cs typeface="Times New Roman" panose="02020603050405020304" pitchFamily="18" charset="0"/>
            </a:endParaRPr>
          </a:p>
        </p:txBody>
      </p:sp>
      <p:sp>
        <p:nvSpPr>
          <p:cNvPr id="16"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1883CE5-79FE-5448-CF03-36E613179D0E}"/>
              </a:ext>
            </a:extLst>
          </p:cNvPr>
          <p:cNvSpPr>
            <a:spLocks noGrp="1"/>
          </p:cNvSpPr>
          <p:nvPr>
            <p:ph idx="1"/>
          </p:nvPr>
        </p:nvSpPr>
        <p:spPr>
          <a:xfrm>
            <a:off x="838200" y="1825625"/>
            <a:ext cx="10515600" cy="4351338"/>
          </a:xfrm>
        </p:spPr>
        <p:txBody>
          <a:bodyPr>
            <a:normAutofit/>
          </a:bodyPr>
          <a:lstStyle/>
          <a:p>
            <a:r>
              <a:rPr lang="en-US" dirty="0">
                <a:latin typeface="Times New Roman" panose="02020603050405020304" pitchFamily="18" charset="0"/>
                <a:cs typeface="Times New Roman" panose="02020603050405020304" pitchFamily="18" charset="0"/>
              </a:rPr>
              <a:t>We aim to provide a reliable and convenient solution to these problems by offering homely and healthy food options through food delivery services. </a:t>
            </a:r>
          </a:p>
          <a:p>
            <a:r>
              <a:rPr lang="en-US" dirty="0">
                <a:latin typeface="Times New Roman" panose="02020603050405020304" pitchFamily="18" charset="0"/>
                <a:cs typeface="Times New Roman" panose="02020603050405020304" pitchFamily="18" charset="0"/>
              </a:rPr>
              <a:t>By doing so, we hope to improve the overall health outcomes, wellbeing, and quality of life for travelers, aged people, and patients. </a:t>
            </a:r>
          </a:p>
          <a:p>
            <a:r>
              <a:rPr lang="en-US" dirty="0">
                <a:latin typeface="Times New Roman" panose="02020603050405020304" pitchFamily="18" charset="0"/>
                <a:cs typeface="Times New Roman" panose="02020603050405020304" pitchFamily="18" charset="0"/>
              </a:rPr>
              <a:t>Additionally, our project aims to provide employment opportunities for unemployed homemakers and promote healthy eating habits in the community</a:t>
            </a:r>
            <a:r>
              <a:rPr lang="en-US" dirty="0"/>
              <a:t>.</a:t>
            </a:r>
          </a:p>
        </p:txBody>
      </p:sp>
    </p:spTree>
    <p:extLst>
      <p:ext uri="{BB962C8B-B14F-4D97-AF65-F5344CB8AC3E}">
        <p14:creationId xmlns:p14="http://schemas.microsoft.com/office/powerpoint/2010/main" val="194012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ubes connected with a red line">
            <a:extLst>
              <a:ext uri="{FF2B5EF4-FFF2-40B4-BE49-F238E27FC236}">
                <a16:creationId xmlns:a16="http://schemas.microsoft.com/office/drawing/2014/main" id="{B12EFD8F-1063-0B16-B5E3-5583DFCB730A}"/>
              </a:ext>
            </a:extLst>
          </p:cNvPr>
          <p:cNvPicPr>
            <a:picLocks noChangeAspect="1"/>
          </p:cNvPicPr>
          <p:nvPr/>
        </p:nvPicPr>
        <p:blipFill rotWithShape="1">
          <a:blip r:embed="rId2"/>
          <a:srcRect t="7892"/>
          <a:stretch/>
        </p:blipFill>
        <p:spPr>
          <a:xfrm>
            <a:off x="1" y="10"/>
            <a:ext cx="9669642" cy="6857990"/>
          </a:xfrm>
          <a:prstGeom prst="rect">
            <a:avLst/>
          </a:prstGeom>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A810588-194F-AC59-A6E0-15F4F4A224CF}"/>
              </a:ext>
            </a:extLst>
          </p:cNvPr>
          <p:cNvSpPr>
            <a:spLocks noGrp="1"/>
          </p:cNvSpPr>
          <p:nvPr>
            <p:ph type="title"/>
          </p:nvPr>
        </p:nvSpPr>
        <p:spPr>
          <a:xfrm>
            <a:off x="7531610" y="365125"/>
            <a:ext cx="3822189" cy="1899912"/>
          </a:xfrm>
        </p:spPr>
        <p:txBody>
          <a:bodyPr>
            <a:normAutofit/>
          </a:bodyPr>
          <a:lstStyle/>
          <a:p>
            <a:r>
              <a:rPr lang="en-US" sz="4000">
                <a:latin typeface="Times New Roman" panose="02020603050405020304" pitchFamily="18" charset="0"/>
                <a:cs typeface="Times New Roman" panose="02020603050405020304" pitchFamily="18" charset="0"/>
              </a:rPr>
              <a:t>PROJECT PLAN</a:t>
            </a:r>
          </a:p>
        </p:txBody>
      </p:sp>
      <p:sp>
        <p:nvSpPr>
          <p:cNvPr id="3" name="Content Placeholder 2">
            <a:extLst>
              <a:ext uri="{FF2B5EF4-FFF2-40B4-BE49-F238E27FC236}">
                <a16:creationId xmlns:a16="http://schemas.microsoft.com/office/drawing/2014/main" id="{D8A40879-151A-B697-E30C-6A5ACF49A595}"/>
              </a:ext>
            </a:extLst>
          </p:cNvPr>
          <p:cNvSpPr>
            <a:spLocks noGrp="1"/>
          </p:cNvSpPr>
          <p:nvPr>
            <p:ph idx="1"/>
          </p:nvPr>
        </p:nvSpPr>
        <p:spPr>
          <a:xfrm>
            <a:off x="7531610" y="2434201"/>
            <a:ext cx="3822189" cy="3742762"/>
          </a:xfrm>
        </p:spPr>
        <p:txBody>
          <a:bodyPr>
            <a:normAutofit/>
          </a:bodyPr>
          <a:lstStyle/>
          <a:p>
            <a:pPr marL="0" indent="0">
              <a:buNone/>
            </a:pPr>
            <a:r>
              <a:rPr lang="en-US" sz="2000">
                <a:latin typeface="Times New Roman" panose="02020603050405020304" pitchFamily="18" charset="0"/>
                <a:cs typeface="Times New Roman" panose="02020603050405020304" pitchFamily="18" charset="0"/>
              </a:rPr>
              <a:t>MODULES</a:t>
            </a:r>
          </a:p>
          <a:p>
            <a:r>
              <a:rPr lang="en-US" sz="2000"/>
              <a:t>Home-maker module</a:t>
            </a:r>
          </a:p>
          <a:p>
            <a:r>
              <a:rPr lang="en-US" sz="2000"/>
              <a:t>User module</a:t>
            </a:r>
          </a:p>
          <a:p>
            <a:r>
              <a:rPr lang="en-US" sz="2000"/>
              <a:t>Food-menu module</a:t>
            </a:r>
          </a:p>
          <a:p>
            <a:r>
              <a:rPr lang="en-US" sz="2000"/>
              <a:t>Order module</a:t>
            </a:r>
          </a:p>
          <a:p>
            <a:r>
              <a:rPr lang="en-US" sz="2000"/>
              <a:t>Food-prediction module</a:t>
            </a:r>
          </a:p>
        </p:txBody>
      </p:sp>
    </p:spTree>
    <p:extLst>
      <p:ext uri="{BB962C8B-B14F-4D97-AF65-F5344CB8AC3E}">
        <p14:creationId xmlns:p14="http://schemas.microsoft.com/office/powerpoint/2010/main" val="23222370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378</TotalTime>
  <Words>543</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Söhne</vt:lpstr>
      <vt:lpstr>Times New Roman</vt:lpstr>
      <vt:lpstr>Office Theme</vt:lpstr>
      <vt:lpstr>HOMELY FOOD DELIVERY  SYSTEM</vt:lpstr>
      <vt:lpstr>CONTENTS</vt:lpstr>
      <vt:lpstr>PROBLEM STATEMENT </vt:lpstr>
      <vt:lpstr>OBJECTIVES</vt:lpstr>
      <vt:lpstr>PowerPoint Presentation</vt:lpstr>
      <vt:lpstr>LITERATURE REVIEW</vt:lpstr>
      <vt:lpstr>LITERATURE REVIEW</vt:lpstr>
      <vt:lpstr>MOTIVATION</vt:lpstr>
      <vt:lpstr>PROJECT PLAN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HOMELY FOOD DELIVERY  SYSTEM</dc:title>
  <dc:creator>Shana Sherin M</dc:creator>
  <cp:lastModifiedBy>Shana Sherin M</cp:lastModifiedBy>
  <cp:revision>10</cp:revision>
  <dcterms:created xsi:type="dcterms:W3CDTF">2023-02-25T11:38:36Z</dcterms:created>
  <dcterms:modified xsi:type="dcterms:W3CDTF">2023-04-19T04:34:43Z</dcterms:modified>
</cp:coreProperties>
</file>