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/uDIETQRROnATSS2WFL+iduzj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067fd5c8b_0_2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067fd5c8b_0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09600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101074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09598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09598" y="1931988"/>
            <a:ext cx="63477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774885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482711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6747699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15848" y="609600"/>
            <a:ext cx="63414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609598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 rot="5400000">
            <a:off x="1843063" y="927140"/>
            <a:ext cx="3880800" cy="6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 rot="5400000">
            <a:off x="3840924" y="2745900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 rot="5400000">
            <a:off x="581325" y="637800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2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0" name="Google Shape;30;p12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1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36" name="Google Shape;36;p12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40" name="Google Shape;40;p12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09598" y="2700868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598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09599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3866640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3866640" y="2737246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09599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571275" y="514925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09599" y="2777069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09599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609599" y="609600"/>
            <a:ext cx="63477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09599" y="5367338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0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0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0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4" name="Google Shape;14;p10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0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0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0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title"/>
          </p:nvPr>
        </p:nvSpPr>
        <p:spPr>
          <a:xfrm>
            <a:off x="609600" y="609600"/>
            <a:ext cx="6740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Internship </a:t>
            </a:r>
            <a:r>
              <a:rPr lang="en-US" sz="4500">
                <a:latin typeface="Arial"/>
                <a:ea typeface="Arial"/>
                <a:cs typeface="Arial"/>
                <a:sym typeface="Arial"/>
              </a:rPr>
              <a:t>Project Review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     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Craftyfy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 txBox="1"/>
          <p:nvPr>
            <p:ph idx="1" type="body"/>
          </p:nvPr>
        </p:nvSpPr>
        <p:spPr>
          <a:xfrm>
            <a:off x="877500" y="4169575"/>
            <a:ext cx="7729800" cy="23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	   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1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114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Muhammed Shahil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44577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Sayanamol K 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44577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Shana Yasmin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44577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Subha 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28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09600" y="592825"/>
            <a:ext cx="63477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Overview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0" y="1436450"/>
            <a:ext cx="86910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Name : Craftyfy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Handmade craft E- commerce site)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Internship Duration: March 14,2025 - April 8, 2025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Guide : Remya U L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Platform at a glance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188925" y="17907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 developed to showcase and sell handmade crafts.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Aims to provide a seamless and engaging platform for both customers and store managers.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Key Features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257100" y="2008600"/>
            <a:ext cx="7893000" cy="3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51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Dual-role Login System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1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Users: Browse crafts, add to cart, place orders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1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Admins: Manage listings, track orders, monitor users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1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Catalog &amp; Cart Functionality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1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Tracking and Management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067fd5c8b_0_2474"/>
          <p:cNvSpPr txBox="1"/>
          <p:nvPr>
            <p:ph type="title"/>
          </p:nvPr>
        </p:nvSpPr>
        <p:spPr>
          <a:xfrm>
            <a:off x="643150" y="307800"/>
            <a:ext cx="6347700" cy="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Tools &amp; Technologies</a:t>
            </a:r>
            <a:endParaRPr/>
          </a:p>
        </p:txBody>
      </p:sp>
      <p:sp>
        <p:nvSpPr>
          <p:cNvPr id="168" name="Google Shape;168;g34067fd5c8b_0_2474"/>
          <p:cNvSpPr txBox="1"/>
          <p:nvPr>
            <p:ph idx="1" type="body"/>
          </p:nvPr>
        </p:nvSpPr>
        <p:spPr>
          <a:xfrm>
            <a:off x="190025" y="1654450"/>
            <a:ext cx="8484300" cy="53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900">
                <a:latin typeface="Arial"/>
                <a:ea typeface="Arial"/>
                <a:cs typeface="Arial"/>
                <a:sym typeface="Arial"/>
              </a:rPr>
              <a:t>Automation Testing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Framework: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316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TestNG – For structured test execution and reporting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316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 – For project build management and dependency control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1316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POM (Page Object Model) – For scalable and maintainable test structure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609600" y="609600"/>
            <a:ext cx="63477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Tools &amp; Technologies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0" y="1624025"/>
            <a:ext cx="8272200" cy="4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Manual Testing 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 Design: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docs</a:t>
            </a: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Requirement Analysis, Use  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Case Scenarios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Positive &amp; Negative Testing.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Management Tools: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 Sheets – For maintaining test cases and test data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Jira – For bug tracking and reporting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800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257100" y="609600"/>
            <a:ext cx="7914300" cy="5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t/>
            </a:r>
            <a:endParaRPr b="1"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762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– Core language used for scripting automated test cases</a:t>
            </a:r>
            <a:endParaRPr b="1"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Automation:</a:t>
            </a:r>
            <a:endParaRPr b="1"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762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Selenium WebDriver – For automating browser interactions and functional testing</a:t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&amp; Integration:</a:t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5762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Git/GitHub – For version control and collaboration</a:t>
            </a: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Trebuchet MS"/>
              <a:buNone/>
            </a:pPr>
            <a:r>
              <a:t/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Additional Learning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0" y="1741400"/>
            <a:ext cx="8674500" cy="4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Muhammed Shahil - JMeter Advanced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Sayanamol K S - Python Programming Basics,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&amp; API       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Testing using Katalon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Shana Yasmin - TestNG Grouping, Python Programming,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Katalon, Code Configurations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Subha S -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&amp; API Testing using Katalon, Python  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Programming Basics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457200" y="2903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5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