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96B6-1D63-4195-93A6-4227A3AC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CB56E-06FD-46CC-8FE1-4E1547FF1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F472-CB2A-48CE-82FD-6ADDE9B2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71FB-7669-4E81-811E-D3C7A529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D547-ECC1-42B9-9E29-F2B4C72E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7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EDB1-DA3C-42A1-8A4A-91F2ECE6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BB20A-7843-42D6-BC08-04A864A6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0A9D-D0BE-4571-B800-692B696D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A16C-27C3-45DE-87A1-626B1EC4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4567-5749-41D7-90CA-4D2BFF40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D743E-62E7-449C-B0F2-5BE5F86D0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D0582-E37B-4B2A-BD1A-E973263D8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520D-4580-48EC-874A-CF61C61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CE99-F720-4779-A68C-17530A2C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5F3E-F366-4B8E-9F13-B11E6EA2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D447-A9D5-496E-BF6D-C0DFCCD8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4CD9-C627-45CE-BCB6-370B17DB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FABC-4B0D-455F-A488-FAD95FCB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6262-7CB8-4A87-9042-4F373FA2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CCB6-3F8B-4F86-85AE-7F4BDAD2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CA1D-387C-4116-AF40-6FCE8586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AF4F8-E04F-478F-92A0-D94D6C60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E6B4-633B-4198-BBAC-C25AF94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722B-9AD8-4DD2-91C5-0A823F2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FB7F-D9CB-4697-B6C2-DAAA5187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7FC5-ECA4-4FDF-BF3A-10F93DB0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2236-3A83-456A-84F1-C1030094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9A75E-E5EA-417F-ACF6-D7647B85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5908-5FCD-4146-82A5-26D6D95F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29B00-2036-43FD-A10D-6D69BD42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FD913-BCB4-420E-8BD3-4D38F4CF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3D6D-4FE5-463B-AD66-020A20B3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2927-F587-4FC9-9F61-935BD294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B65F4-C683-43E1-ABFE-1408D43B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FD886-21B8-465B-8D43-FD403C55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16DAC-0DA7-430F-ADE1-E3009F65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F55D3-6E03-4055-94C0-1BAF2CEB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F396E-331B-45B6-AC01-0F722F27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354E2-4559-4C67-9334-38DC75C1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D1C0-F175-4EC9-A7EE-64009C3B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461F2-C7AA-432A-B97F-B0850D0F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CC238-F8CC-4B6D-9B16-39C717A1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C8E7A-202B-4D02-9D5B-A9F51D5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C2489-C86A-4A83-922A-1109AD15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DF154-EDCF-414B-B288-69CA1C36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7547-E84C-4BF4-BCE5-68B95FF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C17A-B197-4427-A18A-E8567103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9D3-55B2-41D2-A234-72B79095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E746-C6BE-4849-A1EA-CBD158F9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0475-0E7A-4DE6-A210-1BF42DF5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4A4B3-7B4D-430B-A69C-70EB4A4D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F4155-912C-42EA-BCED-0524A6EA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7750-A8C4-4460-997C-A965BD92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A1B5F-0B99-4F30-95F4-A2EA15DBD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CF11-0FA2-4FD8-9781-3E3CC8A31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BB0D5-636B-447A-852B-10DFD2BB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7F50-7514-46B5-A956-71D641DA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6840-3433-4D6B-AEB0-A3AFA0FC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2028F-3F17-4220-8AA6-0AB3E505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CADB-8767-4BC4-9A7B-460673C6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0563-DE69-4F2D-BBBD-63235D903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51CA-946B-4F08-93E5-F436F7A3FFD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1CD8-449D-4BB4-A4DB-B1E8748EC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9A10-F410-4F73-8DB0-E08D8D742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77924B-FA1F-4A47-987D-F920CB65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1" y="2007310"/>
            <a:ext cx="11258655" cy="2699623"/>
          </a:xfrm>
          <a:prstGeom prst="rect">
            <a:avLst/>
          </a:prstGeom>
        </p:spPr>
      </p:pic>
      <p:pic>
        <p:nvPicPr>
          <p:cNvPr id="1026" name="Picture 2" descr="Terraform Provider">
            <a:extLst>
              <a:ext uri="{FF2B5EF4-FFF2-40B4-BE49-F238E27FC236}">
                <a16:creationId xmlns:a16="http://schemas.microsoft.com/office/drawing/2014/main" id="{65BB4FBF-665E-495E-9E0D-6F06D39D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4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F4D86-EC00-41D9-B6AF-0C42DECD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44" y="1151154"/>
            <a:ext cx="9427996" cy="5266746"/>
          </a:xfrm>
          <a:prstGeom prst="rect">
            <a:avLst/>
          </a:prstGeom>
        </p:spPr>
      </p:pic>
      <p:pic>
        <p:nvPicPr>
          <p:cNvPr id="7" name="Picture 2" descr="Terraform Provider">
            <a:extLst>
              <a:ext uri="{FF2B5EF4-FFF2-40B4-BE49-F238E27FC236}">
                <a16:creationId xmlns:a16="http://schemas.microsoft.com/office/drawing/2014/main" id="{048C0C37-A2B2-439C-BA09-5E39D1B9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4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0E15A-446F-46BF-88C6-9AFC52C9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3" y="1161890"/>
            <a:ext cx="10171138" cy="4642141"/>
          </a:xfrm>
          <a:prstGeom prst="rect">
            <a:avLst/>
          </a:prstGeom>
        </p:spPr>
      </p:pic>
      <p:pic>
        <p:nvPicPr>
          <p:cNvPr id="7" name="Picture 2" descr="Terraform Provider">
            <a:extLst>
              <a:ext uri="{FF2B5EF4-FFF2-40B4-BE49-F238E27FC236}">
                <a16:creationId xmlns:a16="http://schemas.microsoft.com/office/drawing/2014/main" id="{88664B48-D5A6-408E-B443-B454A622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A948AC-98CD-4C2E-8072-350AA028BE17}"/>
              </a:ext>
            </a:extLst>
          </p:cNvPr>
          <p:cNvSpPr txBox="1">
            <a:spLocks/>
          </p:cNvSpPr>
          <p:nvPr/>
        </p:nvSpPr>
        <p:spPr>
          <a:xfrm>
            <a:off x="563880" y="1"/>
            <a:ext cx="8905240" cy="108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0070C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6" name="Picture 2" descr="Terraform Provider">
            <a:extLst>
              <a:ext uri="{FF2B5EF4-FFF2-40B4-BE49-F238E27FC236}">
                <a16:creationId xmlns:a16="http://schemas.microsoft.com/office/drawing/2014/main" id="{7617C22B-9031-4837-89BE-318466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D49DD-DE47-49B2-BA04-13859D19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0" y="1506763"/>
            <a:ext cx="10326762" cy="1922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F077A-5E56-46B6-B863-E99F286F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90" y="3940400"/>
            <a:ext cx="9638358" cy="22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A948AC-98CD-4C2E-8072-350AA028BE17}"/>
              </a:ext>
            </a:extLst>
          </p:cNvPr>
          <p:cNvSpPr txBox="1">
            <a:spLocks/>
          </p:cNvSpPr>
          <p:nvPr/>
        </p:nvSpPr>
        <p:spPr>
          <a:xfrm>
            <a:off x="563880" y="1"/>
            <a:ext cx="8905240" cy="108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0070C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6" name="Picture 2" descr="Terraform Provider">
            <a:extLst>
              <a:ext uri="{FF2B5EF4-FFF2-40B4-BE49-F238E27FC236}">
                <a16:creationId xmlns:a16="http://schemas.microsoft.com/office/drawing/2014/main" id="{7617C22B-9031-4837-89BE-318466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1E99F-87EE-435F-90C2-E882EB19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" y="980440"/>
            <a:ext cx="10203769" cy="580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85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A948AC-98CD-4C2E-8072-350AA028BE17}"/>
              </a:ext>
            </a:extLst>
          </p:cNvPr>
          <p:cNvSpPr txBox="1">
            <a:spLocks/>
          </p:cNvSpPr>
          <p:nvPr/>
        </p:nvSpPr>
        <p:spPr>
          <a:xfrm>
            <a:off x="563880" y="1"/>
            <a:ext cx="8905240" cy="108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0070C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6" name="Picture 2" descr="Terraform Provider">
            <a:extLst>
              <a:ext uri="{FF2B5EF4-FFF2-40B4-BE49-F238E27FC236}">
                <a16:creationId xmlns:a16="http://schemas.microsoft.com/office/drawing/2014/main" id="{7617C22B-9031-4837-89BE-318466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36B1AD-8CAC-43B0-A4E4-51D67B09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67" y="1613043"/>
            <a:ext cx="6372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72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Singehalli Muddappa, Vinod (SGRE SE SWS IN SI DO)</dc:creator>
  <cp:lastModifiedBy>Singehalli Muddappa, Vinod (SGRE SE SWS IN SI DO)</cp:lastModifiedBy>
  <cp:revision>6</cp:revision>
  <dcterms:created xsi:type="dcterms:W3CDTF">2022-08-10T13:15:08Z</dcterms:created>
  <dcterms:modified xsi:type="dcterms:W3CDTF">2022-08-10T13:50:37Z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2022-08-10T13:15:08Z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d5c2806a-c8ca-4c44-8760-65d07eb1905b</vt:lpwstr>
  </property>
  <property fmtid="{D5CDD505-2E9C-101B-9397-08002B2CF9AE}" pid="8" name="MSIP_Label_6013f521-439d-4e48-8e98-41ab6c596aa7_ContentBits">
    <vt:lpwstr>0</vt:lpwstr>
  </property>
</Properties>
</file>