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2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Medical Insurance Cost Prediction</a:t>
            </a:r>
          </a:p>
        </p:txBody>
      </p:sp>
      <p:sp>
        <p:nvSpPr>
          <p:cNvPr id="3" name="Subtitle 2"/>
          <p:cNvSpPr>
            <a:spLocks noGrp="1"/>
          </p:cNvSpPr>
          <p:nvPr>
            <p:ph type="subTitle" idx="1"/>
          </p:nvPr>
        </p:nvSpPr>
        <p:spPr/>
        <p:txBody>
          <a:bodyPr/>
          <a:lstStyle/>
          <a:p>
            <a:r>
              <a:t>Created by Shanawaj Haque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Region Distribution</a:t>
            </a:r>
          </a:p>
        </p:txBody>
      </p:sp>
      <p:sp>
        <p:nvSpPr>
          <p:cNvPr id="3" name="Content Placeholder 2"/>
          <p:cNvSpPr>
            <a:spLocks noGrp="1"/>
          </p:cNvSpPr>
          <p:nvPr>
            <p:ph idx="1"/>
          </p:nvPr>
        </p:nvSpPr>
        <p:spPr/>
        <p:txBody>
          <a:bodyPr/>
          <a:lstStyle/>
          <a:p>
            <a:r>
              <a:t>People are fairly distributed across all four regions: southeast, southwest, northeast, and northwest.</a:t>
            </a:r>
          </a:p>
        </p:txBody>
      </p:sp>
      <p:pic>
        <p:nvPicPr>
          <p:cNvPr id="4" name="Picture 3" descr="9.png"/>
          <p:cNvPicPr>
            <a:picLocks noChangeAspect="1"/>
          </p:cNvPicPr>
          <p:nvPr/>
        </p:nvPicPr>
        <p:blipFill>
          <a:blip r:embed="rId2"/>
          <a:stretch>
            <a:fillRect/>
          </a:stretch>
        </p:blipFill>
        <p:spPr>
          <a:xfrm>
            <a:off x="3277773" y="3108325"/>
            <a:ext cx="3177702" cy="3200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Evaluation</a:t>
            </a:r>
          </a:p>
        </p:txBody>
      </p:sp>
      <p:sp>
        <p:nvSpPr>
          <p:cNvPr id="3" name="Content Placeholder 2"/>
          <p:cNvSpPr>
            <a:spLocks noGrp="1"/>
          </p:cNvSpPr>
          <p:nvPr>
            <p:ph idx="1"/>
          </p:nvPr>
        </p:nvSpPr>
        <p:spPr/>
        <p:txBody>
          <a:bodyPr/>
          <a:lstStyle/>
          <a:p>
            <a:r>
              <a:t>The model achieved an R² score of around 0.74, which means it can explain about 74% of the variation in insurance costs accurately.</a:t>
            </a:r>
          </a:p>
        </p:txBody>
      </p:sp>
      <p:pic>
        <p:nvPicPr>
          <p:cNvPr id="4" name="Picture 3" descr="5.png"/>
          <p:cNvPicPr>
            <a:picLocks noChangeAspect="1"/>
          </p:cNvPicPr>
          <p:nvPr/>
        </p:nvPicPr>
        <p:blipFill>
          <a:blip r:embed="rId2"/>
          <a:stretch>
            <a:fillRect/>
          </a:stretch>
        </p:blipFill>
        <p:spPr>
          <a:xfrm>
            <a:off x="267286" y="3286088"/>
            <a:ext cx="7202659" cy="3200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 The model can predict medical insurance costs using key factors.</a:t>
            </a:r>
          </a:p>
          <a:p>
            <a:r>
              <a:t>✅ It helps insurance companies in risk assessment and premium calculation.</a:t>
            </a:r>
          </a:p>
          <a:p>
            <a:r>
              <a:t>✅ Future improvements can include more advanced algorithms for better accuracy.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This project predicts medical insurance costs based on different factors such as age, gender, BMI, smoking habits, number of children, and region. The goal is to help insurance companies estimate charges efficiently.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Overview</a:t>
            </a:r>
          </a:p>
        </p:txBody>
      </p:sp>
      <p:sp>
        <p:nvSpPr>
          <p:cNvPr id="3" name="Content Placeholder 2"/>
          <p:cNvSpPr>
            <a:spLocks noGrp="1"/>
          </p:cNvSpPr>
          <p:nvPr>
            <p:ph idx="1"/>
          </p:nvPr>
        </p:nvSpPr>
        <p:spPr/>
        <p:txBody>
          <a:bodyPr/>
          <a:lstStyle/>
          <a:p>
            <a:r>
              <a:t>The dataset contains information about individuals including their age, sex, BMI, number of children, smoking status, region, and insurance charges.</a:t>
            </a:r>
          </a:p>
        </p:txBody>
      </p:sp>
      <p:pic>
        <p:nvPicPr>
          <p:cNvPr id="4" name="Picture 3" descr="1.png"/>
          <p:cNvPicPr>
            <a:picLocks noChangeAspect="1"/>
          </p:cNvPicPr>
          <p:nvPr/>
        </p:nvPicPr>
        <p:blipFill>
          <a:blip r:embed="rId2"/>
          <a:stretch>
            <a:fillRect/>
          </a:stretch>
        </p:blipFill>
        <p:spPr>
          <a:xfrm>
            <a:off x="1434905" y="3657600"/>
            <a:ext cx="5564332" cy="3200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Analysis</a:t>
            </a:r>
          </a:p>
        </p:txBody>
      </p:sp>
      <p:sp>
        <p:nvSpPr>
          <p:cNvPr id="3" name="Content Placeholder 2"/>
          <p:cNvSpPr>
            <a:spLocks noGrp="1"/>
          </p:cNvSpPr>
          <p:nvPr>
            <p:ph idx="1"/>
          </p:nvPr>
        </p:nvSpPr>
        <p:spPr/>
        <p:txBody>
          <a:bodyPr/>
          <a:lstStyle/>
          <a:p>
            <a:r>
              <a:t>Statistical summary shows the count, mean, minimum, maximum, and quartile distribution for each column in the dataset.</a:t>
            </a:r>
          </a:p>
        </p:txBody>
      </p:sp>
      <p:pic>
        <p:nvPicPr>
          <p:cNvPr id="4" name="Picture 3" descr="2.png"/>
          <p:cNvPicPr>
            <a:picLocks noChangeAspect="1"/>
          </p:cNvPicPr>
          <p:nvPr/>
        </p:nvPicPr>
        <p:blipFill>
          <a:blip r:embed="rId2"/>
          <a:stretch>
            <a:fillRect/>
          </a:stretch>
        </p:blipFill>
        <p:spPr>
          <a:xfrm>
            <a:off x="2602523" y="3108325"/>
            <a:ext cx="4767029" cy="3200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 Distribution</a:t>
            </a:r>
          </a:p>
        </p:txBody>
      </p:sp>
      <p:sp>
        <p:nvSpPr>
          <p:cNvPr id="3" name="Content Placeholder 2"/>
          <p:cNvSpPr>
            <a:spLocks noGrp="1"/>
          </p:cNvSpPr>
          <p:nvPr>
            <p:ph idx="1"/>
          </p:nvPr>
        </p:nvSpPr>
        <p:spPr/>
        <p:txBody>
          <a:bodyPr/>
          <a:lstStyle/>
          <a:p>
            <a:r>
              <a:t>Most customers are between 20 to 50 years old. This shows the age range where most medical insurance customers belong.</a:t>
            </a:r>
          </a:p>
        </p:txBody>
      </p:sp>
      <p:pic>
        <p:nvPicPr>
          <p:cNvPr id="4" name="Picture 3" descr="3.png"/>
          <p:cNvPicPr>
            <a:picLocks noChangeAspect="1"/>
          </p:cNvPicPr>
          <p:nvPr/>
        </p:nvPicPr>
        <p:blipFill>
          <a:blip r:embed="rId2"/>
          <a:stretch>
            <a:fillRect/>
          </a:stretch>
        </p:blipFill>
        <p:spPr>
          <a:xfrm>
            <a:off x="914400" y="1828800"/>
            <a:ext cx="3240657" cy="3200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Gender Distribution</a:t>
            </a:r>
          </a:p>
        </p:txBody>
      </p:sp>
      <p:sp>
        <p:nvSpPr>
          <p:cNvPr id="3" name="Content Placeholder 2"/>
          <p:cNvSpPr>
            <a:spLocks noGrp="1"/>
          </p:cNvSpPr>
          <p:nvPr>
            <p:ph idx="1"/>
          </p:nvPr>
        </p:nvSpPr>
        <p:spPr/>
        <p:txBody>
          <a:bodyPr/>
          <a:lstStyle/>
          <a:p>
            <a:r>
              <a:t>The number of male and female customers is nearly equal, showing a balanced gender ratio in the dataset.</a:t>
            </a:r>
          </a:p>
        </p:txBody>
      </p:sp>
      <p:pic>
        <p:nvPicPr>
          <p:cNvPr id="4" name="Picture 3" descr="4.png"/>
          <p:cNvPicPr>
            <a:picLocks noChangeAspect="1"/>
          </p:cNvPicPr>
          <p:nvPr/>
        </p:nvPicPr>
        <p:blipFill>
          <a:blip r:embed="rId2"/>
          <a:stretch>
            <a:fillRect/>
          </a:stretch>
        </p:blipFill>
        <p:spPr>
          <a:xfrm>
            <a:off x="2616591" y="3309107"/>
            <a:ext cx="3145892" cy="3200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BMI Distribution</a:t>
            </a:r>
          </a:p>
        </p:txBody>
      </p:sp>
      <p:sp>
        <p:nvSpPr>
          <p:cNvPr id="3" name="Content Placeholder 2"/>
          <p:cNvSpPr>
            <a:spLocks noGrp="1"/>
          </p:cNvSpPr>
          <p:nvPr>
            <p:ph idx="1"/>
          </p:nvPr>
        </p:nvSpPr>
        <p:spPr/>
        <p:txBody>
          <a:bodyPr/>
          <a:lstStyle/>
          <a:p>
            <a:r>
              <a:t>BMI shows how body mass index is distributed. Most customers have a BMI between 25 and 35, which is slightly overweight range.</a:t>
            </a:r>
          </a:p>
        </p:txBody>
      </p:sp>
      <p:pic>
        <p:nvPicPr>
          <p:cNvPr id="4" name="Picture 3" descr="6.png"/>
          <p:cNvPicPr>
            <a:picLocks noChangeAspect="1"/>
          </p:cNvPicPr>
          <p:nvPr/>
        </p:nvPicPr>
        <p:blipFill>
          <a:blip r:embed="rId2"/>
          <a:stretch>
            <a:fillRect/>
          </a:stretch>
        </p:blipFill>
        <p:spPr>
          <a:xfrm>
            <a:off x="4206240" y="3249637"/>
            <a:ext cx="2964129" cy="3200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Children Distribution</a:t>
            </a:r>
          </a:p>
        </p:txBody>
      </p:sp>
      <p:sp>
        <p:nvSpPr>
          <p:cNvPr id="3" name="Content Placeholder 2"/>
          <p:cNvSpPr>
            <a:spLocks noGrp="1"/>
          </p:cNvSpPr>
          <p:nvPr>
            <p:ph idx="1"/>
          </p:nvPr>
        </p:nvSpPr>
        <p:spPr/>
        <p:txBody>
          <a:bodyPr/>
          <a:lstStyle/>
          <a:p>
            <a:r>
              <a:t>Most people have 0 to 2 children. This affects insurance cost slightly depending on family size.</a:t>
            </a:r>
          </a:p>
        </p:txBody>
      </p:sp>
      <p:pic>
        <p:nvPicPr>
          <p:cNvPr id="4" name="Picture 3" descr="7.png"/>
          <p:cNvPicPr>
            <a:picLocks noChangeAspect="1"/>
          </p:cNvPicPr>
          <p:nvPr/>
        </p:nvPicPr>
        <p:blipFill>
          <a:blip r:embed="rId2"/>
          <a:stretch>
            <a:fillRect/>
          </a:stretch>
        </p:blipFill>
        <p:spPr>
          <a:xfrm>
            <a:off x="1842868" y="3108325"/>
            <a:ext cx="3200400" cy="3200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Smoker Distribution</a:t>
            </a:r>
          </a:p>
        </p:txBody>
      </p:sp>
      <p:sp>
        <p:nvSpPr>
          <p:cNvPr id="3" name="Content Placeholder 2"/>
          <p:cNvSpPr>
            <a:spLocks noGrp="1"/>
          </p:cNvSpPr>
          <p:nvPr>
            <p:ph idx="1"/>
          </p:nvPr>
        </p:nvSpPr>
        <p:spPr/>
        <p:txBody>
          <a:bodyPr/>
          <a:lstStyle/>
          <a:p>
            <a:r>
              <a:t>Majority of the people are non-smokers, while a small percentage are smokers. Smokers tend to have higher medical insurance costs.</a:t>
            </a:r>
          </a:p>
        </p:txBody>
      </p:sp>
      <p:pic>
        <p:nvPicPr>
          <p:cNvPr id="4" name="Picture 3" descr="8.png"/>
          <p:cNvPicPr>
            <a:picLocks noChangeAspect="1"/>
          </p:cNvPicPr>
          <p:nvPr/>
        </p:nvPicPr>
        <p:blipFill>
          <a:blip r:embed="rId2"/>
          <a:stretch>
            <a:fillRect/>
          </a:stretch>
        </p:blipFill>
        <p:spPr>
          <a:xfrm>
            <a:off x="1216617" y="3429000"/>
            <a:ext cx="3355383" cy="3200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304</Words>
  <Application>Microsoft Office PowerPoint</Application>
  <PresentationFormat>On-screen Show (4:3)</PresentationFormat>
  <Paragraphs>26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Medical Insurance Cost Prediction</vt:lpstr>
      <vt:lpstr>Introduction</vt:lpstr>
      <vt:lpstr>Dataset Overview</vt:lpstr>
      <vt:lpstr>Data Analysis</vt:lpstr>
      <vt:lpstr>Age Distribution</vt:lpstr>
      <vt:lpstr>Gender Distribution</vt:lpstr>
      <vt:lpstr>BMI Distribution</vt:lpstr>
      <vt:lpstr>Children Distribution</vt:lpstr>
      <vt:lpstr>Smoker Distribution</vt:lpstr>
      <vt:lpstr>Region Distribution</vt:lpstr>
      <vt:lpstr>Model Evaluation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Insurance Cost Prediction</dc:title>
  <dc:subject/>
  <dc:creator>ADMIN</dc:creator>
  <cp:keywords/>
  <dc:description>generated using python-pptx</dc:description>
  <cp:lastModifiedBy>shanawaz haque</cp:lastModifiedBy>
  <cp:revision>2</cp:revision>
  <dcterms:created xsi:type="dcterms:W3CDTF">2013-01-27T09:14:16Z</dcterms:created>
  <dcterms:modified xsi:type="dcterms:W3CDTF">2025-10-28T07:41:02Z</dcterms:modified>
  <cp:category/>
</cp:coreProperties>
</file>