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2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smtClean="0"/>
              <a:t>PWAs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Revolutionizing Web </a:t>
            </a:r>
            <a:r>
              <a:rPr lang="en-IN" dirty="0" smtClean="0">
                <a:solidFill>
                  <a:schemeClr val="tx1"/>
                </a:solidFill>
              </a:rPr>
              <a:t>Development</a:t>
            </a:r>
          </a:p>
          <a:p>
            <a:r>
              <a:rPr lang="en-IN" dirty="0" smtClean="0">
                <a:solidFill>
                  <a:schemeClr val="tx1"/>
                </a:solidFill>
              </a:rPr>
              <a:t>Gaurav Kumar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621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221" y="2715986"/>
            <a:ext cx="5428623" cy="13208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5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PWA?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14" y="1530670"/>
            <a:ext cx="8596668" cy="3686309"/>
          </a:xfrm>
        </p:spPr>
        <p:txBody>
          <a:bodyPr/>
          <a:lstStyle/>
          <a:p>
            <a:r>
              <a:rPr lang="en-IN" dirty="0"/>
              <a:t>Web </a:t>
            </a:r>
            <a:r>
              <a:rPr lang="en-IN" dirty="0" smtClean="0"/>
              <a:t>Applications </a:t>
            </a:r>
            <a:r>
              <a:rPr lang="en-IN" dirty="0"/>
              <a:t>that leverage modern web </a:t>
            </a:r>
            <a:r>
              <a:rPr lang="en-IN" dirty="0" smtClean="0"/>
              <a:t>capabilities</a:t>
            </a:r>
          </a:p>
          <a:p>
            <a:pPr lvl="1"/>
            <a:r>
              <a:rPr lang="en-IN" dirty="0"/>
              <a:t>Responsive </a:t>
            </a:r>
            <a:r>
              <a:rPr lang="en-IN" dirty="0" smtClean="0"/>
              <a:t>Design</a:t>
            </a:r>
          </a:p>
          <a:p>
            <a:pPr lvl="1"/>
            <a:r>
              <a:rPr lang="en-IN" dirty="0" smtClean="0"/>
              <a:t> Dynamic </a:t>
            </a:r>
            <a:r>
              <a:rPr lang="en-IN" dirty="0"/>
              <a:t>Content </a:t>
            </a:r>
            <a:r>
              <a:rPr lang="en-IN" dirty="0" smtClean="0"/>
              <a:t>Loading</a:t>
            </a:r>
          </a:p>
          <a:p>
            <a:pPr lvl="1"/>
            <a:r>
              <a:rPr lang="en-IN" dirty="0" smtClean="0"/>
              <a:t>SPA</a:t>
            </a:r>
          </a:p>
          <a:p>
            <a:pPr lvl="1"/>
            <a:r>
              <a:rPr lang="en-IN" dirty="0" smtClean="0"/>
              <a:t>Server less Architecture</a:t>
            </a:r>
          </a:p>
          <a:p>
            <a:pPr lvl="1"/>
            <a:r>
              <a:rPr lang="en-US" smtClean="0"/>
              <a:t>Other</a:t>
            </a:r>
            <a:endParaRPr lang="en-IN" smtClean="0"/>
          </a:p>
          <a:p>
            <a:pPr lvl="1"/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12769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657"/>
          </a:xfrm>
        </p:spPr>
        <p:txBody>
          <a:bodyPr>
            <a:normAutofit fontScale="90000"/>
          </a:bodyPr>
          <a:lstStyle/>
          <a:p>
            <a:r>
              <a:rPr lang="en-IN" dirty="0"/>
              <a:t>Key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257"/>
            <a:ext cx="8596668" cy="3880773"/>
          </a:xfrm>
        </p:spPr>
        <p:txBody>
          <a:bodyPr/>
          <a:lstStyle/>
          <a:p>
            <a:pPr lvl="1"/>
            <a:r>
              <a:rPr lang="en-IN" dirty="0" smtClean="0"/>
              <a:t>App-like </a:t>
            </a:r>
            <a:r>
              <a:rPr lang="en-IN" dirty="0"/>
              <a:t>experience</a:t>
            </a:r>
          </a:p>
          <a:p>
            <a:pPr lvl="1"/>
            <a:r>
              <a:rPr lang="en-IN" dirty="0"/>
              <a:t>Work Offline</a:t>
            </a:r>
          </a:p>
          <a:p>
            <a:pPr lvl="1"/>
            <a:r>
              <a:rPr lang="en-IN" dirty="0"/>
              <a:t>Installable on the home screen</a:t>
            </a:r>
          </a:p>
          <a:p>
            <a:pPr lvl="1"/>
            <a:r>
              <a:rPr lang="en-IN" dirty="0"/>
              <a:t>Push Notification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28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Technologies Behind PWAs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4693"/>
            <a:ext cx="8596668" cy="4416669"/>
          </a:xfrm>
        </p:spPr>
        <p:txBody>
          <a:bodyPr>
            <a:normAutofit/>
          </a:bodyPr>
          <a:lstStyle/>
          <a:p>
            <a:r>
              <a:rPr lang="en-IN" dirty="0"/>
              <a:t>Classic web </a:t>
            </a:r>
            <a:r>
              <a:rPr lang="en-IN" dirty="0" smtClean="0"/>
              <a:t>technologies</a:t>
            </a:r>
          </a:p>
          <a:p>
            <a:pPr lvl="1"/>
            <a:r>
              <a:rPr lang="en-IN" dirty="0" smtClean="0"/>
              <a:t>HTML</a:t>
            </a:r>
          </a:p>
          <a:p>
            <a:pPr lvl="1"/>
            <a:r>
              <a:rPr lang="en-IN" dirty="0" smtClean="0"/>
              <a:t>CSS</a:t>
            </a:r>
            <a:endParaRPr lang="en-IN" dirty="0"/>
          </a:p>
          <a:p>
            <a:pPr lvl="1"/>
            <a:r>
              <a:rPr lang="en-IN" dirty="0" smtClean="0"/>
              <a:t> JAVA Script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 smtClean="0"/>
              <a:t>TypeScript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4802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8136"/>
          </a:xfrm>
        </p:spPr>
        <p:txBody>
          <a:bodyPr>
            <a:normAutofit fontScale="90000"/>
          </a:bodyPr>
          <a:lstStyle/>
          <a:p>
            <a:r>
              <a:rPr lang="en-IN" dirty="0"/>
              <a:t>Foundation of PWAs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0489"/>
            <a:ext cx="8596668" cy="3880773"/>
          </a:xfrm>
        </p:spPr>
        <p:txBody>
          <a:bodyPr/>
          <a:lstStyle/>
          <a:p>
            <a:pPr lvl="1"/>
            <a:r>
              <a:rPr lang="en-IN" dirty="0" smtClean="0"/>
              <a:t>Service </a:t>
            </a:r>
            <a:r>
              <a:rPr lang="en-IN" dirty="0"/>
              <a:t>Brokers</a:t>
            </a:r>
          </a:p>
          <a:p>
            <a:pPr lvl="1"/>
            <a:r>
              <a:rPr lang="en-IN" dirty="0"/>
              <a:t>Web App Manifests</a:t>
            </a:r>
          </a:p>
          <a:p>
            <a:pPr lvl="1"/>
            <a:r>
              <a:rPr lang="en-IN" dirty="0"/>
              <a:t>HTTPS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92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PWAs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94064"/>
            <a:ext cx="8596668" cy="4547298"/>
          </a:xfrm>
        </p:spPr>
        <p:txBody>
          <a:bodyPr/>
          <a:lstStyle/>
          <a:p>
            <a:r>
              <a:rPr lang="en-IN" dirty="0"/>
              <a:t>Benefits of </a:t>
            </a:r>
            <a:r>
              <a:rPr lang="en-IN" dirty="0" smtClean="0"/>
              <a:t>PWAs</a:t>
            </a:r>
          </a:p>
          <a:p>
            <a:pPr lvl="1"/>
            <a:r>
              <a:rPr lang="en-IN" dirty="0"/>
              <a:t>Cross-Platform </a:t>
            </a:r>
            <a:r>
              <a:rPr lang="en-IN" dirty="0" smtClean="0"/>
              <a:t>Compatibility</a:t>
            </a:r>
          </a:p>
          <a:p>
            <a:pPr lvl="1"/>
            <a:r>
              <a:rPr lang="en-IN" dirty="0"/>
              <a:t>Improved </a:t>
            </a:r>
            <a:r>
              <a:rPr lang="en-IN" dirty="0" smtClean="0"/>
              <a:t>Performance</a:t>
            </a:r>
          </a:p>
          <a:p>
            <a:pPr lvl="1"/>
            <a:r>
              <a:rPr lang="en-IN" dirty="0"/>
              <a:t>Cost-Effective </a:t>
            </a:r>
            <a:r>
              <a:rPr lang="en-IN" dirty="0" smtClean="0"/>
              <a:t>Development</a:t>
            </a:r>
          </a:p>
          <a:p>
            <a:pPr lvl="1"/>
            <a:r>
              <a:rPr lang="en-IN" dirty="0"/>
              <a:t>SEO </a:t>
            </a:r>
            <a:r>
              <a:rPr lang="en-IN" dirty="0" smtClean="0"/>
              <a:t>Benefits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6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1371"/>
          </a:xfrm>
        </p:spPr>
        <p:txBody>
          <a:bodyPr>
            <a:normAutofit fontScale="90000"/>
          </a:bodyPr>
          <a:lstStyle/>
          <a:p>
            <a:r>
              <a:rPr lang="en-IN" dirty="0"/>
              <a:t>PWA </a:t>
            </a:r>
            <a:r>
              <a:rPr lang="en-IN" dirty="0" smtClean="0"/>
              <a:t>vs </a:t>
            </a:r>
            <a:r>
              <a:rPr lang="en-IN" dirty="0"/>
              <a:t>Native Apps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067997"/>
              </p:ext>
            </p:extLst>
          </p:nvPr>
        </p:nvGraphicFramePr>
        <p:xfrm>
          <a:off x="677691" y="1240971"/>
          <a:ext cx="8596311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22757714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90631780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47554214"/>
                    </a:ext>
                  </a:extLst>
                </a:gridCol>
              </a:tblGrid>
              <a:tr h="3096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PWA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194221"/>
                  </a:ext>
                </a:extLst>
              </a:tr>
              <a:tr h="309610"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Cross-platform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Platform-specific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73244"/>
                  </a:ext>
                </a:extLst>
              </a:tr>
              <a:tr h="309610">
                <a:tc>
                  <a:txBody>
                    <a:bodyPr/>
                    <a:lstStyle/>
                    <a:p>
                      <a:r>
                        <a:rPr lang="en-IN" dirty="0" smtClean="0"/>
                        <a:t>Installation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Optional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Requires app store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206923"/>
                  </a:ext>
                </a:extLst>
              </a:tr>
              <a:tr h="309610">
                <a:tc>
                  <a:txBody>
                    <a:bodyPr/>
                    <a:lstStyle/>
                    <a:p>
                      <a:r>
                        <a:rPr lang="en-IN" dirty="0" smtClean="0"/>
                        <a:t>Updates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Automatic over the web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Requires user action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687659"/>
                  </a:ext>
                </a:extLst>
              </a:tr>
              <a:tr h="309610">
                <a:tc>
                  <a:txBody>
                    <a:bodyPr/>
                    <a:lstStyle/>
                    <a:p>
                      <a:r>
                        <a:rPr lang="en-IN" dirty="0" smtClean="0"/>
                        <a:t>Offline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Limited(Service</a:t>
                      </a:r>
                      <a:r>
                        <a:rPr lang="en-IN" baseline="0" dirty="0" smtClean="0"/>
                        <a:t> Worker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72731"/>
                  </a:ext>
                </a:extLst>
              </a:tr>
              <a:tr h="309610">
                <a:tc>
                  <a:txBody>
                    <a:bodyPr/>
                    <a:lstStyle/>
                    <a:p>
                      <a:r>
                        <a:rPr lang="en-IN" dirty="0" smtClean="0"/>
                        <a:t>Development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Higher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295169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96236" y="4327070"/>
            <a:ext cx="8596668" cy="2449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72688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5479"/>
          </a:xfrm>
        </p:spPr>
        <p:txBody>
          <a:bodyPr>
            <a:normAutofit fontScale="90000"/>
          </a:bodyPr>
          <a:lstStyle/>
          <a:p>
            <a:r>
              <a:rPr lang="en-IN" dirty="0"/>
              <a:t>Challenges of PWAs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5997"/>
            <a:ext cx="8596668" cy="1684790"/>
          </a:xfrm>
        </p:spPr>
        <p:txBody>
          <a:bodyPr/>
          <a:lstStyle/>
          <a:p>
            <a:r>
              <a:rPr lang="en-IN" dirty="0"/>
              <a:t>Limited Native </a:t>
            </a:r>
            <a:r>
              <a:rPr lang="en-IN" dirty="0" smtClean="0"/>
              <a:t>Features</a:t>
            </a:r>
          </a:p>
          <a:p>
            <a:r>
              <a:rPr lang="en-IN" dirty="0"/>
              <a:t>Browser </a:t>
            </a:r>
            <a:r>
              <a:rPr lang="en-IN" dirty="0" smtClean="0"/>
              <a:t>Compatibility</a:t>
            </a:r>
          </a:p>
          <a:p>
            <a:r>
              <a:rPr lang="en-IN" dirty="0"/>
              <a:t>User Adoption</a:t>
            </a:r>
          </a:p>
        </p:txBody>
      </p:sp>
    </p:spTree>
    <p:extLst>
      <p:ext uri="{BB962C8B-B14F-4D97-AF65-F5344CB8AC3E}">
        <p14:creationId xmlns:p14="http://schemas.microsoft.com/office/powerpoint/2010/main" val="3925338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PWA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9999"/>
            <a:ext cx="8596668" cy="5514521"/>
          </a:xfrm>
        </p:spPr>
        <p:txBody>
          <a:bodyPr/>
          <a:lstStyle/>
          <a:p>
            <a:r>
              <a:rPr lang="en-IN" dirty="0"/>
              <a:t>E-commerce Sites (Pinterest, </a:t>
            </a:r>
            <a:r>
              <a:rPr lang="en-IN" dirty="0" smtClean="0"/>
              <a:t>Alibaba, </a:t>
            </a:r>
            <a:r>
              <a:rPr lang="en-IN" b="1" dirty="0"/>
              <a:t>Flipkart</a:t>
            </a:r>
            <a:r>
              <a:rPr lang="en-IN" dirty="0"/>
              <a:t> )</a:t>
            </a:r>
            <a:endParaRPr lang="en-IN" dirty="0" smtClean="0"/>
          </a:p>
          <a:p>
            <a:r>
              <a:rPr lang="en-IN" dirty="0"/>
              <a:t>News Website(The Washington</a:t>
            </a:r>
            <a:r>
              <a:rPr lang="en-IN" dirty="0" smtClean="0"/>
              <a:t>)</a:t>
            </a:r>
          </a:p>
          <a:p>
            <a:r>
              <a:rPr lang="en-IN" dirty="0"/>
              <a:t>Social Media </a:t>
            </a:r>
            <a:r>
              <a:rPr lang="en-IN" dirty="0" smtClean="0"/>
              <a:t>Platforms(Twitter)</a:t>
            </a:r>
          </a:p>
          <a:p>
            <a:r>
              <a:rPr lang="en-IN" dirty="0"/>
              <a:t>Travel and Hospitality(</a:t>
            </a:r>
            <a:r>
              <a:rPr lang="en-IN" dirty="0" err="1"/>
              <a:t>Trivago</a:t>
            </a:r>
            <a:r>
              <a:rPr lang="en-IN" dirty="0"/>
              <a:t>, </a:t>
            </a:r>
            <a:r>
              <a:rPr lang="en-IN" dirty="0" smtClean="0"/>
              <a:t>AirAsia, MMT)</a:t>
            </a:r>
          </a:p>
          <a:p>
            <a:endParaRPr lang="en-IN" dirty="0"/>
          </a:p>
          <a:p>
            <a:r>
              <a:rPr lang="en-IN" dirty="0"/>
              <a:t>Real-World Examples of </a:t>
            </a:r>
            <a:r>
              <a:rPr lang="en-IN" dirty="0" smtClean="0"/>
              <a:t>PWAs</a:t>
            </a:r>
          </a:p>
          <a:p>
            <a:pPr lvl="1"/>
            <a:r>
              <a:rPr lang="en-IN" dirty="0"/>
              <a:t>Twitter </a:t>
            </a:r>
            <a:r>
              <a:rPr lang="en-IN" dirty="0" err="1" smtClean="0"/>
              <a:t>Lite</a:t>
            </a:r>
            <a:endParaRPr lang="en-IN" dirty="0" smtClean="0"/>
          </a:p>
          <a:p>
            <a:pPr lvl="1"/>
            <a:r>
              <a:rPr lang="en-IN" dirty="0" smtClean="0"/>
              <a:t>Starbucks</a:t>
            </a:r>
          </a:p>
          <a:p>
            <a:pPr lvl="1"/>
            <a:r>
              <a:rPr lang="en-IN" dirty="0"/>
              <a:t>Spotify </a:t>
            </a:r>
            <a:endParaRPr lang="en-IN" dirty="0" smtClean="0"/>
          </a:p>
          <a:p>
            <a:pPr lvl="1"/>
            <a:r>
              <a:rPr lang="en-IN" dirty="0" smtClean="0"/>
              <a:t>Google(Calendar, Chat, Drive)</a:t>
            </a:r>
          </a:p>
          <a:p>
            <a:r>
              <a:rPr lang="en-IN" dirty="0" smtClean="0"/>
              <a:t>Recent migration</a:t>
            </a:r>
          </a:p>
          <a:p>
            <a:pPr lvl="1"/>
            <a:r>
              <a:rPr lang="en-IN" dirty="0" err="1" smtClean="0"/>
              <a:t>Youtube</a:t>
            </a:r>
            <a:r>
              <a:rPr lang="en-IN" dirty="0" smtClean="0"/>
              <a:t>, GitHub, Outlook, OneDrive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018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874</TotalTime>
  <Words>175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Introduction to PWAs</vt:lpstr>
      <vt:lpstr>What is a PWA?</vt:lpstr>
      <vt:lpstr>Key Features </vt:lpstr>
      <vt:lpstr>Core Technologies Behind PWAs</vt:lpstr>
      <vt:lpstr>Foundation of PWAs </vt:lpstr>
      <vt:lpstr>Benefits of PWAs</vt:lpstr>
      <vt:lpstr>PWA vs Native Apps</vt:lpstr>
      <vt:lpstr>Challenges of PWAs </vt:lpstr>
      <vt:lpstr>PWA Use Cases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PWAs</dc:title>
  <dc:creator>Gaurav</dc:creator>
  <cp:lastModifiedBy>Gaurav</cp:lastModifiedBy>
  <cp:revision>11</cp:revision>
  <dcterms:created xsi:type="dcterms:W3CDTF">2025-03-11T16:14:31Z</dcterms:created>
  <dcterms:modified xsi:type="dcterms:W3CDTF">2025-04-20T11:15:43Z</dcterms:modified>
</cp:coreProperties>
</file>