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C0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86DF3-F9DD-472C-B39D-2AFAE0FD64A0}" v="234" dt="2024-03-19T20:16:30.938"/>
    <p1510:client id="{FDC786CA-D989-4EF2-8AB9-0FCF03D4084C}" v="125" dt="2024-03-19T19:22:2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9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nbeezy.github.io/marvel-movie-ratin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nbeezy/marvel-movie-rat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der-man-3-made-with-Voicemod">
            <a:hlinkClick r:id="" action="ppaction://media"/>
            <a:extLst>
              <a:ext uri="{FF2B5EF4-FFF2-40B4-BE49-F238E27FC236}">
                <a16:creationId xmlns:a16="http://schemas.microsoft.com/office/drawing/2014/main" id="{272D26CD-69B7-7DEB-C6D3-F531D8D06C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2935" y="4502"/>
            <a:ext cx="730250" cy="730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3BC7F-DBF2-15CB-8490-ACEF146BD665}"/>
              </a:ext>
            </a:extLst>
          </p:cNvPr>
          <p:cNvSpPr txBox="1"/>
          <p:nvPr/>
        </p:nvSpPr>
        <p:spPr>
          <a:xfrm>
            <a:off x="1554753" y="-2739"/>
            <a:ext cx="90889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MARVEL MOVIE RATINGS 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4751-FA97-E43E-FE76-E86A247AB6FF}"/>
              </a:ext>
            </a:extLst>
          </p:cNvPr>
          <p:cNvSpPr>
            <a:spLocks/>
          </p:cNvSpPr>
          <p:nvPr/>
        </p:nvSpPr>
        <p:spPr>
          <a:xfrm>
            <a:off x="2772405" y="643467"/>
            <a:ext cx="6649767" cy="2527130"/>
          </a:xfrm>
          <a:prstGeom prst="rect">
            <a:avLst/>
          </a:prstGeom>
        </p:spPr>
        <p:txBody>
          <a:bodyPr/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Story </a:t>
            </a:r>
          </a:p>
          <a:p>
            <a:pPr marL="342900" indent="-342900" defTabSz="96926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user I’m looking to find a cohesive website of the completed first three phases of the Marvel cinematic universe.</a:t>
            </a:r>
          </a:p>
          <a:p>
            <a:pPr marL="342900" indent="-342900" defTabSz="969264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8" dirty="0"/>
              <a:t>WHEN I find a specific movie, once clicked THEN I am shown the trailer of said movie along with ratings for the film.  </a:t>
            </a: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BAD0-B9C2-ED26-701A-F75C111E0CE4}"/>
              </a:ext>
            </a:extLst>
          </p:cNvPr>
          <p:cNvSpPr>
            <a:spLocks/>
          </p:cNvSpPr>
          <p:nvPr/>
        </p:nvSpPr>
        <p:spPr>
          <a:xfrm>
            <a:off x="2769827" y="3686411"/>
            <a:ext cx="6652345" cy="2528122"/>
          </a:xfrm>
          <a:prstGeom prst="rect">
            <a:avLst/>
          </a:prstGeom>
        </p:spPr>
        <p:txBody>
          <a:bodyPr/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</a:p>
          <a:p>
            <a:pPr defTabSz="969264">
              <a:spcAft>
                <a:spcPts val="600"/>
              </a:spcAft>
            </a:pPr>
            <a:r>
              <a:rPr lang="en-US" sz="1908" dirty="0"/>
              <a:t>A collection of Marvel movies from phase 1 – 3 of the Marvel cinematic universe. The movies are ordered by date and the specific phase they are from, once clicked the trailer of the movie will be presented to the user.    </a:t>
            </a: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969264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4DB0A0-7142-EB14-0757-0968B662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5268036"/>
            <a:ext cx="9435152" cy="789673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0000"/>
                </a:solidFill>
              </a:rPr>
              <a:t>Wireframe</a:t>
            </a:r>
            <a:endParaRPr lang="en-US" sz="8000" dirty="0" err="1">
              <a:solidFill>
                <a:srgbClr val="FF0000"/>
              </a:solidFill>
              <a:ea typeface="Calibri Light"/>
              <a:cs typeface="Calibri Light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movie rating&#10;&#10;Description automatically generated">
            <a:extLst>
              <a:ext uri="{FF2B5EF4-FFF2-40B4-BE49-F238E27FC236}">
                <a16:creationId xmlns:a16="http://schemas.microsoft.com/office/drawing/2014/main" id="{ED3DAE73-009A-58CC-0EA6-B1DA5FC0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60" y="317888"/>
            <a:ext cx="5889721" cy="4269859"/>
          </a:xfrm>
          <a:prstGeom prst="rect">
            <a:avLst/>
          </a:prstGeom>
        </p:spPr>
      </p:pic>
      <p:pic>
        <p:nvPicPr>
          <p:cNvPr id="3" name="Picture 2" descr="A grey and blue screen with text&#10;&#10;Description automatically generated">
            <a:extLst>
              <a:ext uri="{FF2B5EF4-FFF2-40B4-BE49-F238E27FC236}">
                <a16:creationId xmlns:a16="http://schemas.microsoft.com/office/drawing/2014/main" id="{E7A2A92A-3B54-A450-4DC8-50F71522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891"/>
            <a:ext cx="6084957" cy="42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904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8E42A-5F63-E4C9-0296-0DD9C502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84" y="1771135"/>
            <a:ext cx="6450227" cy="3714834"/>
          </a:xfrm>
        </p:spPr>
        <p:txBody>
          <a:bodyPr anchor="ctr">
            <a:normAutofit/>
          </a:bodyPr>
          <a:lstStyle/>
          <a:p>
            <a:endParaRPr lang="en-US" sz="6000" dirty="0">
              <a:solidFill>
                <a:schemeClr val="bg1"/>
              </a:solidFill>
              <a:latin typeface="Rockwell"/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4CA02-110B-0B42-8124-946F3ADE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/>
            <a:r>
              <a:rPr lang="en-US" sz="5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4110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F8522-AB61-261E-C516-6A57B6850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1432360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YOUTUBE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4527-2FC0-5AD3-FADE-3F3234CBF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364038"/>
            <a:ext cx="5414125" cy="119671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69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6336" y="2275661"/>
            <a:ext cx="3668284" cy="2894349"/>
            <a:chOff x="704075" y="2392840"/>
            <a:chExt cx="3668284" cy="2894349"/>
          </a:xfrm>
        </p:grpSpPr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1FF59C-467E-5B8F-57E6-44A8E161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IMDB API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F72-C503-D3DA-1F2E-089FFB84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9E9-6DB8-4002-A609-1983D70F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  <a:ea typeface="Calibri Light"/>
                <a:cs typeface="Calibri Light"/>
              </a:rPr>
              <a:t>Deployed Application </a:t>
            </a:r>
            <a:endParaRPr lang="en-US" sz="44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FB05-EFBE-A8E8-F4EE-9CECACA0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https://shanbeezy.github.io/marvel-movie-ratings/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0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26BB1-52CC-39C1-64BD-41FA8EE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>
                <a:solidFill>
                  <a:schemeClr val="tx1"/>
                </a:solidFill>
              </a:rPr>
              <a:t>Github</a:t>
            </a:r>
            <a:r>
              <a:rPr lang="en-US" sz="4400" dirty="0">
                <a:solidFill>
                  <a:schemeClr val="tx1"/>
                </a:solidFill>
              </a:rPr>
              <a:t> repository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DF1A6037-791D-4CBA-3A83-FB8417E8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https://github.com/Shanbeezy/marvel-movie-ratings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7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126</Words>
  <Application>Microsoft Office PowerPoint</Application>
  <PresentationFormat>Widescreen</PresentationFormat>
  <Paragraphs>14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Wireframe</vt:lpstr>
      <vt:lpstr>PowerPoint Presentation</vt:lpstr>
      <vt:lpstr>YOUTUBE API</vt:lpstr>
      <vt:lpstr>IMDB API </vt:lpstr>
      <vt:lpstr>Deployed Application 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zavier jackson</cp:lastModifiedBy>
  <cp:revision>293</cp:revision>
  <dcterms:created xsi:type="dcterms:W3CDTF">2024-03-19T17:24:47Z</dcterms:created>
  <dcterms:modified xsi:type="dcterms:W3CDTF">2024-03-20T00:28:11Z</dcterms:modified>
</cp:coreProperties>
</file>