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C0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7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7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1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4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4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1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8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6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8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1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9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2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hanbeezy.github.io/marvel-movie-rating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nbeezy/marvel-movie-ratin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pider-man-3-made-with-Voicemod">
            <a:hlinkClick r:id="" action="ppaction://media"/>
            <a:extLst>
              <a:ext uri="{FF2B5EF4-FFF2-40B4-BE49-F238E27FC236}">
                <a16:creationId xmlns:a16="http://schemas.microsoft.com/office/drawing/2014/main" id="{272D26CD-69B7-7DEB-C6D3-F531D8D06C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62935" y="4502"/>
            <a:ext cx="730250" cy="730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83BC7F-DBF2-15CB-8490-ACEF146BD665}"/>
              </a:ext>
            </a:extLst>
          </p:cNvPr>
          <p:cNvSpPr txBox="1"/>
          <p:nvPr/>
        </p:nvSpPr>
        <p:spPr>
          <a:xfrm>
            <a:off x="1551528" y="-144781"/>
            <a:ext cx="908894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MARVEL MOVIE RATINGS </a:t>
            </a:r>
            <a:endParaRPr lang="en-US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4751-FA97-E43E-FE76-E86A247AB6FF}"/>
              </a:ext>
            </a:extLst>
          </p:cNvPr>
          <p:cNvSpPr>
            <a:spLocks/>
          </p:cNvSpPr>
          <p:nvPr/>
        </p:nvSpPr>
        <p:spPr>
          <a:xfrm>
            <a:off x="2772405" y="643467"/>
            <a:ext cx="6649767" cy="2527130"/>
          </a:xfrm>
          <a:prstGeom prst="rect">
            <a:avLst/>
          </a:prstGeom>
        </p:spPr>
        <p:txBody>
          <a:bodyPr/>
          <a:lstStyle/>
          <a:p>
            <a:pPr defTabSz="969264">
              <a:spcAft>
                <a:spcPts val="600"/>
              </a:spcAft>
            </a:pPr>
            <a:r>
              <a:rPr lang="en-US" sz="19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Story </a:t>
            </a:r>
          </a:p>
          <a:p>
            <a:pPr marL="342900" indent="-342900" defTabSz="969264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9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user I’m looking to find a cohesive website of the completed first three phases of the Marvel cinematic universe.</a:t>
            </a:r>
          </a:p>
          <a:p>
            <a:pPr marL="342900" indent="-342900" defTabSz="969264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908" dirty="0"/>
              <a:t>WHEN I find a specific movie, once clicked THEN I am shown the trailer of said movie along with ratings for the film.  </a:t>
            </a:r>
            <a:r>
              <a:rPr lang="en-US" sz="19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BBAD0-B9C2-ED26-701A-F75C111E0CE4}"/>
              </a:ext>
            </a:extLst>
          </p:cNvPr>
          <p:cNvSpPr>
            <a:spLocks/>
          </p:cNvSpPr>
          <p:nvPr/>
        </p:nvSpPr>
        <p:spPr>
          <a:xfrm>
            <a:off x="2769827" y="3686411"/>
            <a:ext cx="6652345" cy="2528122"/>
          </a:xfrm>
          <a:prstGeom prst="rect">
            <a:avLst/>
          </a:prstGeom>
        </p:spPr>
        <p:txBody>
          <a:bodyPr/>
          <a:lstStyle/>
          <a:p>
            <a:pPr defTabSz="969264">
              <a:spcAft>
                <a:spcPts val="600"/>
              </a:spcAft>
            </a:pPr>
            <a:r>
              <a:rPr lang="en-US" sz="19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</a:t>
            </a:r>
            <a:endParaRPr lang="en-US" sz="1908" dirty="0"/>
          </a:p>
          <a:p>
            <a:pPr defTabSz="969264">
              <a:spcAft>
                <a:spcPts val="600"/>
              </a:spcAft>
            </a:pPr>
            <a:r>
              <a:rPr lang="en-US" sz="1908" dirty="0"/>
              <a:t>A collection of Marvel movies from phase 1 – 3 of the Marvel cinematic universe. The movies are ordered by date and the specific phase they are from, once clicked the trailer of the movie will be presented to the user.    </a:t>
            </a:r>
            <a:r>
              <a:rPr lang="en-US" sz="19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969264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49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4DB0A0-7142-EB14-0757-0968B662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5268036"/>
            <a:ext cx="9435152" cy="789673"/>
          </a:xfrm>
        </p:spPr>
        <p:txBody>
          <a:bodyPr vert="horz" lIns="228600" tIns="228600" rIns="228600" bIns="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8000" dirty="0">
                <a:solidFill>
                  <a:srgbClr val="FF0000"/>
                </a:solidFill>
                <a:latin typeface="+mn-lt"/>
              </a:rPr>
              <a:t>Wireframe</a:t>
            </a:r>
            <a:endParaRPr lang="en-US" sz="9600" dirty="0" err="1">
              <a:solidFill>
                <a:srgbClr val="FF0000"/>
              </a:solidFill>
              <a:latin typeface="+mn-lt"/>
              <a:ea typeface="Calibri Light"/>
              <a:cs typeface="Calibri Light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movie rating&#10;&#10;Description automatically generated">
            <a:extLst>
              <a:ext uri="{FF2B5EF4-FFF2-40B4-BE49-F238E27FC236}">
                <a16:creationId xmlns:a16="http://schemas.microsoft.com/office/drawing/2014/main" id="{ED3DAE73-009A-58CC-0EA6-B1DA5FC0C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860" y="317888"/>
            <a:ext cx="5889721" cy="4269859"/>
          </a:xfrm>
          <a:prstGeom prst="rect">
            <a:avLst/>
          </a:prstGeom>
        </p:spPr>
      </p:pic>
      <p:pic>
        <p:nvPicPr>
          <p:cNvPr id="3" name="Picture 2" descr="A grey and blue screen with text&#10;&#10;Description automatically generated">
            <a:extLst>
              <a:ext uri="{FF2B5EF4-FFF2-40B4-BE49-F238E27FC236}">
                <a16:creationId xmlns:a16="http://schemas.microsoft.com/office/drawing/2014/main" id="{E7A2A92A-3B54-A450-4DC8-50F71522E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8891"/>
            <a:ext cx="6084957" cy="426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904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B54A4D14-513F-4121-92D3-5CCB4689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6C3411F1-AD17-499D-AFEF-2F300F6DF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7">
            <a:extLst>
              <a:ext uri="{FF2B5EF4-FFF2-40B4-BE49-F238E27FC236}">
                <a16:creationId xmlns:a16="http://schemas.microsoft.com/office/drawing/2014/main" id="{60BF2CBE-B1E9-4C42-89DC-C35E4E651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">
            <a:extLst>
              <a:ext uri="{FF2B5EF4-FFF2-40B4-BE49-F238E27FC236}">
                <a16:creationId xmlns:a16="http://schemas.microsoft.com/office/drawing/2014/main" id="{72C95A87-DCDB-41C4-B774-744B3ECB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9">
            <a:extLst>
              <a:ext uri="{FF2B5EF4-FFF2-40B4-BE49-F238E27FC236}">
                <a16:creationId xmlns:a16="http://schemas.microsoft.com/office/drawing/2014/main" id="{BCB97515-32FF-43A6-A51C-B140193AB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10">
            <a:extLst>
              <a:ext uri="{FF2B5EF4-FFF2-40B4-BE49-F238E27FC236}">
                <a16:creationId xmlns:a16="http://schemas.microsoft.com/office/drawing/2014/main" id="{9C6379D3-7045-4B76-9409-6D23D753D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12">
            <a:extLst>
              <a:ext uri="{FF2B5EF4-FFF2-40B4-BE49-F238E27FC236}">
                <a16:creationId xmlns:a16="http://schemas.microsoft.com/office/drawing/2014/main" id="{61B1C1DE-4201-4989-BE65-41ADC2472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14">
            <a:extLst>
              <a:ext uri="{FF2B5EF4-FFF2-40B4-BE49-F238E27FC236}">
                <a16:creationId xmlns:a16="http://schemas.microsoft.com/office/drawing/2014/main" id="{806398CC-D327-4E06-838C-31119BD56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6">
            <a:extLst>
              <a:ext uri="{FF2B5EF4-FFF2-40B4-BE49-F238E27FC236}">
                <a16:creationId xmlns:a16="http://schemas.microsoft.com/office/drawing/2014/main" id="{70A741CC-E736-448A-A94E-5C8BB9711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1">
            <a:extLst>
              <a:ext uri="{FF2B5EF4-FFF2-40B4-BE49-F238E27FC236}">
                <a16:creationId xmlns:a16="http://schemas.microsoft.com/office/drawing/2014/main" id="{7C324CDD-B30F-47DD-8627-E2171D5E8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21">
            <a:extLst>
              <a:ext uri="{FF2B5EF4-FFF2-40B4-BE49-F238E27FC236}">
                <a16:creationId xmlns:a16="http://schemas.microsoft.com/office/drawing/2014/main" id="{79C8D19E-E3D6-45A6-BCA2-5918A37D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8E42A-5F63-E4C9-0296-0DD9C5026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5306" y="1477651"/>
            <a:ext cx="2929372" cy="2468207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tx2"/>
                </a:solidFill>
                <a:latin typeface="Rockwell"/>
                <a:ea typeface="Calibri Light"/>
                <a:cs typeface="Calibri Light"/>
              </a:rPr>
              <a:t>HTML</a:t>
            </a:r>
          </a:p>
        </p:txBody>
      </p:sp>
      <p:sp>
        <p:nvSpPr>
          <p:cNvPr id="100" name="Freeform 22">
            <a:extLst>
              <a:ext uri="{FF2B5EF4-FFF2-40B4-BE49-F238E27FC236}">
                <a16:creationId xmlns:a16="http://schemas.microsoft.com/office/drawing/2014/main" id="{43280283-E04A-43CA-BFA1-F285486A2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23">
            <a:extLst>
              <a:ext uri="{FF2B5EF4-FFF2-40B4-BE49-F238E27FC236}">
                <a16:creationId xmlns:a16="http://schemas.microsoft.com/office/drawing/2014/main" id="{38328CB6-0FC5-4AEA-BC7E-489267CB6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138AF5D2-3A9C-4E8F-B879-36865366A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7" name="Picture 66" descr="A blue and white wavy background&#10;&#10;Description automatically generated">
            <a:extLst>
              <a:ext uri="{FF2B5EF4-FFF2-40B4-BE49-F238E27FC236}">
                <a16:creationId xmlns:a16="http://schemas.microsoft.com/office/drawing/2014/main" id="{79E1FD71-4C2F-842A-68A8-FF2A0C09D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3" r="20371" b="-1"/>
          <a:stretch/>
        </p:blipFill>
        <p:spPr>
          <a:xfrm>
            <a:off x="932740" y="461405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1107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62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4" name="Isosceles Triangle 283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87" name="Rectangle 28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9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CF8522-AB61-261E-C516-6A57B685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 b="1" dirty="0">
                <a:solidFill>
                  <a:schemeClr val="bg1"/>
                </a:solidFill>
                <a:latin typeface="+mn-lt"/>
              </a:rPr>
              <a:t>YOUTUBE API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9FF41ACD-98D2-4A4E-EC68-28C1E37B4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35" b="22261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694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5">
            <a:extLst>
              <a:ext uri="{FF2B5EF4-FFF2-40B4-BE49-F238E27FC236}">
                <a16:creationId xmlns:a16="http://schemas.microsoft.com/office/drawing/2014/main" id="{B54A4D14-513F-4121-92D3-5CCB4689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6">
            <a:extLst>
              <a:ext uri="{FF2B5EF4-FFF2-40B4-BE49-F238E27FC236}">
                <a16:creationId xmlns:a16="http://schemas.microsoft.com/office/drawing/2014/main" id="{6C3411F1-AD17-499D-AFEF-2F300F6DF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7">
            <a:extLst>
              <a:ext uri="{FF2B5EF4-FFF2-40B4-BE49-F238E27FC236}">
                <a16:creationId xmlns:a16="http://schemas.microsoft.com/office/drawing/2014/main" id="{60BF2CBE-B1E9-4C42-89DC-C35E4E651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8">
            <a:extLst>
              <a:ext uri="{FF2B5EF4-FFF2-40B4-BE49-F238E27FC236}">
                <a16:creationId xmlns:a16="http://schemas.microsoft.com/office/drawing/2014/main" id="{72C95A87-DCDB-41C4-B774-744B3ECB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9">
            <a:extLst>
              <a:ext uri="{FF2B5EF4-FFF2-40B4-BE49-F238E27FC236}">
                <a16:creationId xmlns:a16="http://schemas.microsoft.com/office/drawing/2014/main" id="{BCB97515-32FF-43A6-A51C-B140193AB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10">
            <a:extLst>
              <a:ext uri="{FF2B5EF4-FFF2-40B4-BE49-F238E27FC236}">
                <a16:creationId xmlns:a16="http://schemas.microsoft.com/office/drawing/2014/main" id="{9C6379D3-7045-4B76-9409-6D23D753D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12">
            <a:extLst>
              <a:ext uri="{FF2B5EF4-FFF2-40B4-BE49-F238E27FC236}">
                <a16:creationId xmlns:a16="http://schemas.microsoft.com/office/drawing/2014/main" id="{61B1C1DE-4201-4989-BE65-41ADC2472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14">
            <a:extLst>
              <a:ext uri="{FF2B5EF4-FFF2-40B4-BE49-F238E27FC236}">
                <a16:creationId xmlns:a16="http://schemas.microsoft.com/office/drawing/2014/main" id="{806398CC-D327-4E06-838C-31119BD56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16">
            <a:extLst>
              <a:ext uri="{FF2B5EF4-FFF2-40B4-BE49-F238E27FC236}">
                <a16:creationId xmlns:a16="http://schemas.microsoft.com/office/drawing/2014/main" id="{70A741CC-E736-448A-A94E-5C8BB9711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11">
            <a:extLst>
              <a:ext uri="{FF2B5EF4-FFF2-40B4-BE49-F238E27FC236}">
                <a16:creationId xmlns:a16="http://schemas.microsoft.com/office/drawing/2014/main" id="{7C324CDD-B30F-47DD-8627-E2171D5E8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21">
            <a:extLst>
              <a:ext uri="{FF2B5EF4-FFF2-40B4-BE49-F238E27FC236}">
                <a16:creationId xmlns:a16="http://schemas.microsoft.com/office/drawing/2014/main" id="{79C8D19E-E3D6-45A6-BCA2-5918A37D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FF59C-467E-5B8F-57E6-44A8E161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6085" y="1485309"/>
            <a:ext cx="3360870" cy="2468207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4400" b="1" dirty="0">
                <a:solidFill>
                  <a:schemeClr val="tx2"/>
                </a:solidFill>
                <a:latin typeface="+mn-lt"/>
              </a:rPr>
              <a:t>IMDB API </a:t>
            </a:r>
          </a:p>
        </p:txBody>
      </p:sp>
      <p:sp>
        <p:nvSpPr>
          <p:cNvPr id="186" name="Freeform 22">
            <a:extLst>
              <a:ext uri="{FF2B5EF4-FFF2-40B4-BE49-F238E27FC236}">
                <a16:creationId xmlns:a16="http://schemas.microsoft.com/office/drawing/2014/main" id="{43280283-E04A-43CA-BFA1-F285486A2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23">
            <a:extLst>
              <a:ext uri="{FF2B5EF4-FFF2-40B4-BE49-F238E27FC236}">
                <a16:creationId xmlns:a16="http://schemas.microsoft.com/office/drawing/2014/main" id="{38328CB6-0FC5-4AEA-BC7E-489267CB6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138AF5D2-3A9C-4E8F-B879-36865366A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5" name="Picture 74" descr="Computer script on a screen">
            <a:extLst>
              <a:ext uri="{FF2B5EF4-FFF2-40B4-BE49-F238E27FC236}">
                <a16:creationId xmlns:a16="http://schemas.microsoft.com/office/drawing/2014/main" id="{280A3613-CE58-50D2-8CDF-AAF8C9EA3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9" b="-2"/>
          <a:stretch/>
        </p:blipFill>
        <p:spPr>
          <a:xfrm>
            <a:off x="932740" y="461405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0462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4E9E9-6DB8-4002-A609-1983D70F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chemeClr val="tx1"/>
                </a:solidFill>
                <a:latin typeface="+mn-lt"/>
                <a:ea typeface="Calibri Light"/>
                <a:cs typeface="Calibri Light"/>
              </a:rPr>
              <a:t>Deployed Application </a:t>
            </a:r>
            <a:endParaRPr lang="en-US" sz="48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DFB05-EFBE-A8E8-F4EE-9CECACA0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https://shanbeezy.github.io/marvel-movie-ratings/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100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26BB1-52CC-39C1-64BD-41FA8EED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5400" dirty="0" err="1">
                <a:solidFill>
                  <a:schemeClr val="tx1"/>
                </a:solidFill>
                <a:latin typeface="+mn-lt"/>
              </a:rPr>
              <a:t>Github</a:t>
            </a:r>
            <a:r>
              <a:rPr lang="en-US" sz="5400" dirty="0">
                <a:solidFill>
                  <a:schemeClr val="tx1"/>
                </a:solidFill>
                <a:latin typeface="+mn-lt"/>
              </a:rPr>
              <a:t> Repository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DF1A6037-791D-4CBA-3A83-FB8417E8E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https://github.com/Shanbeezy/marvel-movie-ratings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4768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2924</TotalTime>
  <Words>126</Words>
  <Application>Microsoft Office PowerPoint</Application>
  <PresentationFormat>Widescreen</PresentationFormat>
  <Paragraphs>14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PowerPoint Presentation</vt:lpstr>
      <vt:lpstr>PowerPoint Presentation</vt:lpstr>
      <vt:lpstr>Wireframe</vt:lpstr>
      <vt:lpstr>HTML</vt:lpstr>
      <vt:lpstr>YOUTUBE API</vt:lpstr>
      <vt:lpstr>IMDB API </vt:lpstr>
      <vt:lpstr>Deployed Application 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zavier jackson</cp:lastModifiedBy>
  <cp:revision>295</cp:revision>
  <dcterms:created xsi:type="dcterms:W3CDTF">2024-03-19T17:24:47Z</dcterms:created>
  <dcterms:modified xsi:type="dcterms:W3CDTF">2024-03-21T23:29:28Z</dcterms:modified>
</cp:coreProperties>
</file>