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6D86D-B1C6-4C7F-B9A9-389DEFF10EC9}">
          <p14:sldIdLst>
            <p14:sldId id="256"/>
            <p14:sldId id="257"/>
            <p14:sldId id="258"/>
          </p14:sldIdLst>
        </p14:section>
        <p14:section name="Untitled Section" id="{72D8D256-B584-4088-84E3-8256A995990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D8302-FDEF-4361-924B-5F0122A54D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9891DF-D3EB-4908-A9E7-7EDBA6843E64}">
      <dgm:prSet/>
      <dgm:spPr/>
      <dgm:t>
        <a:bodyPr/>
        <a:lstStyle/>
        <a:p>
          <a:pPr rtl="0"/>
          <a:r>
            <a:rPr lang="en-US" smtClean="0"/>
            <a:t>Tic-tac-toe is a game where two players X and O fill the hash (#) shaped box </a:t>
          </a:r>
          <a:r>
            <a:rPr lang="en-US" b="1" smtClean="0"/>
            <a:t> </a:t>
          </a:r>
          <a:r>
            <a:rPr lang="en-US" smtClean="0"/>
            <a:t>with their alternate turns. </a:t>
          </a:r>
          <a:endParaRPr lang="en-IN"/>
        </a:p>
      </dgm:t>
    </dgm:pt>
    <dgm:pt modelId="{A0DBBDE6-09CD-4AF3-A41E-AD8D394679B4}" type="parTrans" cxnId="{40D7B1CB-ACD9-44BC-B1E9-93A3FC2A793E}">
      <dgm:prSet/>
      <dgm:spPr/>
      <dgm:t>
        <a:bodyPr/>
        <a:lstStyle/>
        <a:p>
          <a:endParaRPr lang="en-US"/>
        </a:p>
      </dgm:t>
    </dgm:pt>
    <dgm:pt modelId="{1262BC40-0615-4DCE-9009-0C53745A1A85}" type="sibTrans" cxnId="{40D7B1CB-ACD9-44BC-B1E9-93A3FC2A793E}">
      <dgm:prSet/>
      <dgm:spPr/>
      <dgm:t>
        <a:bodyPr/>
        <a:lstStyle/>
        <a:p>
          <a:endParaRPr lang="en-US"/>
        </a:p>
      </dgm:t>
    </dgm:pt>
    <dgm:pt modelId="{9BA592A8-C706-4912-B3D9-F0496DECF431}">
      <dgm:prSet/>
      <dgm:spPr/>
      <dgm:t>
        <a:bodyPr/>
        <a:lstStyle/>
        <a:p>
          <a:pPr rtl="0"/>
          <a:r>
            <a:rPr lang="en-US" smtClean="0"/>
            <a:t>The player who first fills the box with 3Xs or 3Os in a horizontal, vertical, or diagonal manner will win the game. </a:t>
          </a:r>
          <a:endParaRPr lang="en-IN"/>
        </a:p>
      </dgm:t>
    </dgm:pt>
    <dgm:pt modelId="{D5B448DB-8BB5-49DA-A6DF-D5345DEE6710}" type="parTrans" cxnId="{F7607FC5-DB89-4BF5-BD81-24E450B51335}">
      <dgm:prSet/>
      <dgm:spPr/>
      <dgm:t>
        <a:bodyPr/>
        <a:lstStyle/>
        <a:p>
          <a:endParaRPr lang="en-US"/>
        </a:p>
      </dgm:t>
    </dgm:pt>
    <dgm:pt modelId="{B4B5D770-B011-486B-BF49-29A93B0D01E4}" type="sibTrans" cxnId="{F7607FC5-DB89-4BF5-BD81-24E450B51335}">
      <dgm:prSet/>
      <dgm:spPr/>
      <dgm:t>
        <a:bodyPr/>
        <a:lstStyle/>
        <a:p>
          <a:endParaRPr lang="en-US"/>
        </a:p>
      </dgm:t>
    </dgm:pt>
    <dgm:pt modelId="{AE8C5C70-7781-49CB-9FAC-EEF0BD5676F3}">
      <dgm:prSet/>
      <dgm:spPr/>
      <dgm:t>
        <a:bodyPr/>
        <a:lstStyle/>
        <a:p>
          <a:pPr rtl="0"/>
          <a:r>
            <a:rPr lang="en-US" smtClean="0"/>
            <a:t>In some cases, when none of the players succeeds in filling the boxes horizontally, vertically, or diagonally with </a:t>
          </a:r>
          <a:r>
            <a:rPr lang="en-US" b="1" smtClean="0"/>
            <a:t>3Xs or 3Os,</a:t>
          </a:r>
          <a:r>
            <a:rPr lang="en-US" smtClean="0"/>
            <a:t> then the game will be considered to be a draw.</a:t>
          </a:r>
          <a:endParaRPr lang="en-IN"/>
        </a:p>
      </dgm:t>
    </dgm:pt>
    <dgm:pt modelId="{BD1AF732-4143-4569-AC5C-3740A284C003}" type="parTrans" cxnId="{70AB1186-DA4E-4E58-9FC7-25DEF2C344E9}">
      <dgm:prSet/>
      <dgm:spPr/>
      <dgm:t>
        <a:bodyPr/>
        <a:lstStyle/>
        <a:p>
          <a:endParaRPr lang="en-US"/>
        </a:p>
      </dgm:t>
    </dgm:pt>
    <dgm:pt modelId="{724D9A75-45E6-458F-B294-D859A7D3B691}" type="sibTrans" cxnId="{70AB1186-DA4E-4E58-9FC7-25DEF2C344E9}">
      <dgm:prSet/>
      <dgm:spPr/>
      <dgm:t>
        <a:bodyPr/>
        <a:lstStyle/>
        <a:p>
          <a:endParaRPr lang="en-US"/>
        </a:p>
      </dgm:t>
    </dgm:pt>
    <dgm:pt modelId="{399EE871-CFE7-4449-BA9C-D401AAF3B9FF}" type="pres">
      <dgm:prSet presAssocID="{9FFD8302-FDEF-4361-924B-5F0122A54D1B}" presName="Name0" presStyleCnt="0">
        <dgm:presLayoutVars>
          <dgm:dir/>
          <dgm:resizeHandles val="exact"/>
        </dgm:presLayoutVars>
      </dgm:prSet>
      <dgm:spPr/>
    </dgm:pt>
    <dgm:pt modelId="{22ED4AAE-B3EC-491B-A8F7-E65EF641D1FD}" type="pres">
      <dgm:prSet presAssocID="{A09891DF-D3EB-4908-A9E7-7EDBA6843E64}" presName="node" presStyleLbl="node1" presStyleIdx="0" presStyleCnt="3">
        <dgm:presLayoutVars>
          <dgm:bulletEnabled val="1"/>
        </dgm:presLayoutVars>
      </dgm:prSet>
      <dgm:spPr/>
    </dgm:pt>
    <dgm:pt modelId="{0EE32E6D-DA9A-43F2-A70C-E2D9358293B3}" type="pres">
      <dgm:prSet presAssocID="{1262BC40-0615-4DCE-9009-0C53745A1A85}" presName="sibTrans" presStyleLbl="sibTrans2D1" presStyleIdx="0" presStyleCnt="2"/>
      <dgm:spPr/>
    </dgm:pt>
    <dgm:pt modelId="{20769553-D593-4804-BE3E-3B4AC3E2D4E0}" type="pres">
      <dgm:prSet presAssocID="{1262BC40-0615-4DCE-9009-0C53745A1A85}" presName="connectorText" presStyleLbl="sibTrans2D1" presStyleIdx="0" presStyleCnt="2"/>
      <dgm:spPr/>
    </dgm:pt>
    <dgm:pt modelId="{EF98FCFB-D710-4690-9CFE-950C116A0E34}" type="pres">
      <dgm:prSet presAssocID="{9BA592A8-C706-4912-B3D9-F0496DECF431}" presName="node" presStyleLbl="node1" presStyleIdx="1" presStyleCnt="3">
        <dgm:presLayoutVars>
          <dgm:bulletEnabled val="1"/>
        </dgm:presLayoutVars>
      </dgm:prSet>
      <dgm:spPr/>
    </dgm:pt>
    <dgm:pt modelId="{65C0E818-A48C-4560-89CD-FB564CD438CE}" type="pres">
      <dgm:prSet presAssocID="{B4B5D770-B011-486B-BF49-29A93B0D01E4}" presName="sibTrans" presStyleLbl="sibTrans2D1" presStyleIdx="1" presStyleCnt="2"/>
      <dgm:spPr/>
    </dgm:pt>
    <dgm:pt modelId="{6312EB09-64E4-486D-A087-9BA37DC6374B}" type="pres">
      <dgm:prSet presAssocID="{B4B5D770-B011-486B-BF49-29A93B0D01E4}" presName="connectorText" presStyleLbl="sibTrans2D1" presStyleIdx="1" presStyleCnt="2"/>
      <dgm:spPr/>
    </dgm:pt>
    <dgm:pt modelId="{E3E31121-C211-4E64-A1C6-C8469763A41E}" type="pres">
      <dgm:prSet presAssocID="{AE8C5C70-7781-49CB-9FAC-EEF0BD5676F3}" presName="node" presStyleLbl="node1" presStyleIdx="2" presStyleCnt="3">
        <dgm:presLayoutVars>
          <dgm:bulletEnabled val="1"/>
        </dgm:presLayoutVars>
      </dgm:prSet>
      <dgm:spPr/>
    </dgm:pt>
  </dgm:ptLst>
  <dgm:cxnLst>
    <dgm:cxn modelId="{F7607FC5-DB89-4BF5-BD81-24E450B51335}" srcId="{9FFD8302-FDEF-4361-924B-5F0122A54D1B}" destId="{9BA592A8-C706-4912-B3D9-F0496DECF431}" srcOrd="1" destOrd="0" parTransId="{D5B448DB-8BB5-49DA-A6DF-D5345DEE6710}" sibTransId="{B4B5D770-B011-486B-BF49-29A93B0D01E4}"/>
    <dgm:cxn modelId="{918A1100-10DE-4244-BCC2-11E0E697ED0C}" type="presOf" srcId="{1262BC40-0615-4DCE-9009-0C53745A1A85}" destId="{0EE32E6D-DA9A-43F2-A70C-E2D9358293B3}" srcOrd="0" destOrd="0" presId="urn:microsoft.com/office/officeart/2005/8/layout/process1"/>
    <dgm:cxn modelId="{09174765-D8C6-4299-ADA5-781856D1622B}" type="presOf" srcId="{9BA592A8-C706-4912-B3D9-F0496DECF431}" destId="{EF98FCFB-D710-4690-9CFE-950C116A0E34}" srcOrd="0" destOrd="0" presId="urn:microsoft.com/office/officeart/2005/8/layout/process1"/>
    <dgm:cxn modelId="{70AB1186-DA4E-4E58-9FC7-25DEF2C344E9}" srcId="{9FFD8302-FDEF-4361-924B-5F0122A54D1B}" destId="{AE8C5C70-7781-49CB-9FAC-EEF0BD5676F3}" srcOrd="2" destOrd="0" parTransId="{BD1AF732-4143-4569-AC5C-3740A284C003}" sibTransId="{724D9A75-45E6-458F-B294-D859A7D3B691}"/>
    <dgm:cxn modelId="{0F3C0F8D-4CC4-431A-BDD0-095C17B8871D}" type="presOf" srcId="{B4B5D770-B011-486B-BF49-29A93B0D01E4}" destId="{65C0E818-A48C-4560-89CD-FB564CD438CE}" srcOrd="0" destOrd="0" presId="urn:microsoft.com/office/officeart/2005/8/layout/process1"/>
    <dgm:cxn modelId="{0B5458A2-47D7-4932-98D1-69CFE9BDF242}" type="presOf" srcId="{AE8C5C70-7781-49CB-9FAC-EEF0BD5676F3}" destId="{E3E31121-C211-4E64-A1C6-C8469763A41E}" srcOrd="0" destOrd="0" presId="urn:microsoft.com/office/officeart/2005/8/layout/process1"/>
    <dgm:cxn modelId="{CDA9FED1-9D6B-44BB-9FF9-DBE932250D1F}" type="presOf" srcId="{9FFD8302-FDEF-4361-924B-5F0122A54D1B}" destId="{399EE871-CFE7-4449-BA9C-D401AAF3B9FF}" srcOrd="0" destOrd="0" presId="urn:microsoft.com/office/officeart/2005/8/layout/process1"/>
    <dgm:cxn modelId="{D8B6C3BA-F286-44D1-82AA-DDE5F8D18256}" type="presOf" srcId="{A09891DF-D3EB-4908-A9E7-7EDBA6843E64}" destId="{22ED4AAE-B3EC-491B-A8F7-E65EF641D1FD}" srcOrd="0" destOrd="0" presId="urn:microsoft.com/office/officeart/2005/8/layout/process1"/>
    <dgm:cxn modelId="{A7CDBFC6-7279-4C1C-818A-964EFBA4CCB4}" type="presOf" srcId="{B4B5D770-B011-486B-BF49-29A93B0D01E4}" destId="{6312EB09-64E4-486D-A087-9BA37DC6374B}" srcOrd="1" destOrd="0" presId="urn:microsoft.com/office/officeart/2005/8/layout/process1"/>
    <dgm:cxn modelId="{1BAD6444-B7AE-47CD-B9E6-13FE511B9A6E}" type="presOf" srcId="{1262BC40-0615-4DCE-9009-0C53745A1A85}" destId="{20769553-D593-4804-BE3E-3B4AC3E2D4E0}" srcOrd="1" destOrd="0" presId="urn:microsoft.com/office/officeart/2005/8/layout/process1"/>
    <dgm:cxn modelId="{40D7B1CB-ACD9-44BC-B1E9-93A3FC2A793E}" srcId="{9FFD8302-FDEF-4361-924B-5F0122A54D1B}" destId="{A09891DF-D3EB-4908-A9E7-7EDBA6843E64}" srcOrd="0" destOrd="0" parTransId="{A0DBBDE6-09CD-4AF3-A41E-AD8D394679B4}" sibTransId="{1262BC40-0615-4DCE-9009-0C53745A1A85}"/>
    <dgm:cxn modelId="{6F40BECE-3633-410B-BA01-56CE8B12ED83}" type="presParOf" srcId="{399EE871-CFE7-4449-BA9C-D401AAF3B9FF}" destId="{22ED4AAE-B3EC-491B-A8F7-E65EF641D1FD}" srcOrd="0" destOrd="0" presId="urn:microsoft.com/office/officeart/2005/8/layout/process1"/>
    <dgm:cxn modelId="{21824739-A462-4538-9ED1-2CCC9BF446AC}" type="presParOf" srcId="{399EE871-CFE7-4449-BA9C-D401AAF3B9FF}" destId="{0EE32E6D-DA9A-43F2-A70C-E2D9358293B3}" srcOrd="1" destOrd="0" presId="urn:microsoft.com/office/officeart/2005/8/layout/process1"/>
    <dgm:cxn modelId="{47FD4196-7537-4806-83C3-B38C887B6CA2}" type="presParOf" srcId="{0EE32E6D-DA9A-43F2-A70C-E2D9358293B3}" destId="{20769553-D593-4804-BE3E-3B4AC3E2D4E0}" srcOrd="0" destOrd="0" presId="urn:microsoft.com/office/officeart/2005/8/layout/process1"/>
    <dgm:cxn modelId="{1310C260-6652-48CF-8154-59D18C2982C2}" type="presParOf" srcId="{399EE871-CFE7-4449-BA9C-D401AAF3B9FF}" destId="{EF98FCFB-D710-4690-9CFE-950C116A0E34}" srcOrd="2" destOrd="0" presId="urn:microsoft.com/office/officeart/2005/8/layout/process1"/>
    <dgm:cxn modelId="{EBFFC8FE-9DE5-43F2-80A2-5BF7B67D83D5}" type="presParOf" srcId="{399EE871-CFE7-4449-BA9C-D401AAF3B9FF}" destId="{65C0E818-A48C-4560-89CD-FB564CD438CE}" srcOrd="3" destOrd="0" presId="urn:microsoft.com/office/officeart/2005/8/layout/process1"/>
    <dgm:cxn modelId="{59F45806-7D0C-456D-98C0-BBB760EF8D9B}" type="presParOf" srcId="{65C0E818-A48C-4560-89CD-FB564CD438CE}" destId="{6312EB09-64E4-486D-A087-9BA37DC6374B}" srcOrd="0" destOrd="0" presId="urn:microsoft.com/office/officeart/2005/8/layout/process1"/>
    <dgm:cxn modelId="{0BC363EE-CD11-4A25-9778-46E4852F5AD3}" type="presParOf" srcId="{399EE871-CFE7-4449-BA9C-D401AAF3B9FF}" destId="{E3E31121-C211-4E64-A1C6-C8469763A41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FF4D2-0B32-4250-84B5-EEE0998B1210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764CE3-6694-4A29-BA2D-97A558352145}">
      <dgm:prSet/>
      <dgm:spPr/>
      <dgm:t>
        <a:bodyPr/>
        <a:lstStyle/>
        <a:p>
          <a:pPr rtl="0"/>
          <a:r>
            <a:rPr lang="en-IN" smtClean="0"/>
            <a:t>ARRAY</a:t>
          </a:r>
          <a:endParaRPr lang="en-IN"/>
        </a:p>
      </dgm:t>
    </dgm:pt>
    <dgm:pt modelId="{C30F7D6C-82EB-4A49-B575-443AC861B829}" type="parTrans" cxnId="{7F8C6BA4-D5AD-4924-8864-8D66796D9F50}">
      <dgm:prSet/>
      <dgm:spPr/>
      <dgm:t>
        <a:bodyPr/>
        <a:lstStyle/>
        <a:p>
          <a:endParaRPr lang="en-US"/>
        </a:p>
      </dgm:t>
    </dgm:pt>
    <dgm:pt modelId="{B6629C49-3F27-4EA0-AD6C-2347AF2634AD}" type="sibTrans" cxnId="{7F8C6BA4-D5AD-4924-8864-8D66796D9F50}">
      <dgm:prSet/>
      <dgm:spPr/>
      <dgm:t>
        <a:bodyPr/>
        <a:lstStyle/>
        <a:p>
          <a:endParaRPr lang="en-US"/>
        </a:p>
      </dgm:t>
    </dgm:pt>
    <dgm:pt modelId="{A14FA9B6-51FE-4AEA-915B-8ACCEE34C54C}">
      <dgm:prSet/>
      <dgm:spPr/>
      <dgm:t>
        <a:bodyPr/>
        <a:lstStyle/>
        <a:p>
          <a:pPr rtl="0"/>
          <a:r>
            <a:rPr lang="en-IN" smtClean="0"/>
            <a:t>FUNCTION</a:t>
          </a:r>
          <a:endParaRPr lang="en-IN"/>
        </a:p>
      </dgm:t>
    </dgm:pt>
    <dgm:pt modelId="{5A73C00D-D9D6-4068-A4C7-2C00AF11C88F}" type="parTrans" cxnId="{52E81C72-F85E-468E-925B-D6381EAE8F79}">
      <dgm:prSet/>
      <dgm:spPr/>
      <dgm:t>
        <a:bodyPr/>
        <a:lstStyle/>
        <a:p>
          <a:endParaRPr lang="en-US"/>
        </a:p>
      </dgm:t>
    </dgm:pt>
    <dgm:pt modelId="{2E5C41DB-688A-42B7-8712-1AD875D273F0}" type="sibTrans" cxnId="{52E81C72-F85E-468E-925B-D6381EAE8F79}">
      <dgm:prSet/>
      <dgm:spPr/>
      <dgm:t>
        <a:bodyPr/>
        <a:lstStyle/>
        <a:p>
          <a:endParaRPr lang="en-US"/>
        </a:p>
      </dgm:t>
    </dgm:pt>
    <dgm:pt modelId="{25EBB90C-6D44-4514-87BC-F5FF1BB81A00}">
      <dgm:prSet/>
      <dgm:spPr/>
      <dgm:t>
        <a:bodyPr/>
        <a:lstStyle/>
        <a:p>
          <a:pPr rtl="0"/>
          <a:r>
            <a:rPr lang="en-IN" smtClean="0"/>
            <a:t>TRUE-FALSE CONDTION</a:t>
          </a:r>
          <a:endParaRPr lang="en-IN"/>
        </a:p>
      </dgm:t>
    </dgm:pt>
    <dgm:pt modelId="{0F967D48-A046-4AFA-AE2B-D11AE74E9F3F}" type="parTrans" cxnId="{53830CA7-EAF1-4136-BA4D-1C649C6FF809}">
      <dgm:prSet/>
      <dgm:spPr/>
      <dgm:t>
        <a:bodyPr/>
        <a:lstStyle/>
        <a:p>
          <a:endParaRPr lang="en-US"/>
        </a:p>
      </dgm:t>
    </dgm:pt>
    <dgm:pt modelId="{87C8C0E5-66F6-4A95-A38C-32ACDCEBB0C4}" type="sibTrans" cxnId="{53830CA7-EAF1-4136-BA4D-1C649C6FF809}">
      <dgm:prSet/>
      <dgm:spPr/>
      <dgm:t>
        <a:bodyPr/>
        <a:lstStyle/>
        <a:p>
          <a:endParaRPr lang="en-US"/>
        </a:p>
      </dgm:t>
    </dgm:pt>
    <dgm:pt modelId="{E697BB1D-48DE-4A98-9818-C052072F9099}" type="pres">
      <dgm:prSet presAssocID="{F2DFF4D2-0B32-4250-84B5-EEE0998B121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33D4EC-A722-4144-B9D8-E02829017291}" type="pres">
      <dgm:prSet presAssocID="{F2764CE3-6694-4A29-BA2D-97A558352145}" presName="root" presStyleCnt="0"/>
      <dgm:spPr/>
    </dgm:pt>
    <dgm:pt modelId="{D26FE097-845A-4794-9F9A-84E1A592E309}" type="pres">
      <dgm:prSet presAssocID="{F2764CE3-6694-4A29-BA2D-97A558352145}" presName="rootComposite" presStyleCnt="0"/>
      <dgm:spPr/>
    </dgm:pt>
    <dgm:pt modelId="{150BBE9C-288E-4BF7-8D44-0FA5B468F96D}" type="pres">
      <dgm:prSet presAssocID="{F2764CE3-6694-4A29-BA2D-97A558352145}" presName="rootText" presStyleLbl="node1" presStyleIdx="0" presStyleCnt="3"/>
      <dgm:spPr/>
    </dgm:pt>
    <dgm:pt modelId="{A6090942-951E-4EF8-80BA-1ED0F43F5EE6}" type="pres">
      <dgm:prSet presAssocID="{F2764CE3-6694-4A29-BA2D-97A558352145}" presName="rootConnector" presStyleLbl="node1" presStyleIdx="0" presStyleCnt="3"/>
      <dgm:spPr/>
    </dgm:pt>
    <dgm:pt modelId="{42D9FEE6-5433-470B-83C3-CD1CF4D11DA6}" type="pres">
      <dgm:prSet presAssocID="{F2764CE3-6694-4A29-BA2D-97A558352145}" presName="childShape" presStyleCnt="0"/>
      <dgm:spPr/>
    </dgm:pt>
    <dgm:pt modelId="{3EB71F4A-7547-4B67-939F-BC568853CB4C}" type="pres">
      <dgm:prSet presAssocID="{A14FA9B6-51FE-4AEA-915B-8ACCEE34C54C}" presName="root" presStyleCnt="0"/>
      <dgm:spPr/>
    </dgm:pt>
    <dgm:pt modelId="{BA56697D-135A-4A50-B59B-16D525776E6E}" type="pres">
      <dgm:prSet presAssocID="{A14FA9B6-51FE-4AEA-915B-8ACCEE34C54C}" presName="rootComposite" presStyleCnt="0"/>
      <dgm:spPr/>
    </dgm:pt>
    <dgm:pt modelId="{125F7BB0-F820-4566-BDF3-99772BE70FA4}" type="pres">
      <dgm:prSet presAssocID="{A14FA9B6-51FE-4AEA-915B-8ACCEE34C54C}" presName="rootText" presStyleLbl="node1" presStyleIdx="1" presStyleCnt="3"/>
      <dgm:spPr/>
    </dgm:pt>
    <dgm:pt modelId="{3F19DE1B-44F9-4711-8D9A-2FA0421D8F4A}" type="pres">
      <dgm:prSet presAssocID="{A14FA9B6-51FE-4AEA-915B-8ACCEE34C54C}" presName="rootConnector" presStyleLbl="node1" presStyleIdx="1" presStyleCnt="3"/>
      <dgm:spPr/>
    </dgm:pt>
    <dgm:pt modelId="{8CBB79E0-D778-4EEC-A09D-87506790AABB}" type="pres">
      <dgm:prSet presAssocID="{A14FA9B6-51FE-4AEA-915B-8ACCEE34C54C}" presName="childShape" presStyleCnt="0"/>
      <dgm:spPr/>
    </dgm:pt>
    <dgm:pt modelId="{BF573279-8300-43A8-A9AA-886E65F152FA}" type="pres">
      <dgm:prSet presAssocID="{25EBB90C-6D44-4514-87BC-F5FF1BB81A00}" presName="root" presStyleCnt="0"/>
      <dgm:spPr/>
    </dgm:pt>
    <dgm:pt modelId="{33C5097B-C8DF-4B02-A57F-3C34E0EC0363}" type="pres">
      <dgm:prSet presAssocID="{25EBB90C-6D44-4514-87BC-F5FF1BB81A00}" presName="rootComposite" presStyleCnt="0"/>
      <dgm:spPr/>
    </dgm:pt>
    <dgm:pt modelId="{F183680C-946A-4E63-B4CB-6D38D76BE5B0}" type="pres">
      <dgm:prSet presAssocID="{25EBB90C-6D44-4514-87BC-F5FF1BB81A00}" presName="rootText" presStyleLbl="node1" presStyleIdx="2" presStyleCnt="3"/>
      <dgm:spPr/>
    </dgm:pt>
    <dgm:pt modelId="{411DFC96-5FD6-4BD5-817E-ABAE6E2B6125}" type="pres">
      <dgm:prSet presAssocID="{25EBB90C-6D44-4514-87BC-F5FF1BB81A00}" presName="rootConnector" presStyleLbl="node1" presStyleIdx="2" presStyleCnt="3"/>
      <dgm:spPr/>
    </dgm:pt>
    <dgm:pt modelId="{CEC209DE-595D-4A76-AED4-B0CFBFFE5599}" type="pres">
      <dgm:prSet presAssocID="{25EBB90C-6D44-4514-87BC-F5FF1BB81A00}" presName="childShape" presStyleCnt="0"/>
      <dgm:spPr/>
    </dgm:pt>
  </dgm:ptLst>
  <dgm:cxnLst>
    <dgm:cxn modelId="{53830CA7-EAF1-4136-BA4D-1C649C6FF809}" srcId="{F2DFF4D2-0B32-4250-84B5-EEE0998B1210}" destId="{25EBB90C-6D44-4514-87BC-F5FF1BB81A00}" srcOrd="2" destOrd="0" parTransId="{0F967D48-A046-4AFA-AE2B-D11AE74E9F3F}" sibTransId="{87C8C0E5-66F6-4A95-A38C-32ACDCEBB0C4}"/>
    <dgm:cxn modelId="{7F8C6BA4-D5AD-4924-8864-8D66796D9F50}" srcId="{F2DFF4D2-0B32-4250-84B5-EEE0998B1210}" destId="{F2764CE3-6694-4A29-BA2D-97A558352145}" srcOrd="0" destOrd="0" parTransId="{C30F7D6C-82EB-4A49-B575-443AC861B829}" sibTransId="{B6629C49-3F27-4EA0-AD6C-2347AF2634AD}"/>
    <dgm:cxn modelId="{F84D978C-BFFC-48D7-ACA4-235D4E2A3822}" type="presOf" srcId="{25EBB90C-6D44-4514-87BC-F5FF1BB81A00}" destId="{F183680C-946A-4E63-B4CB-6D38D76BE5B0}" srcOrd="0" destOrd="0" presId="urn:microsoft.com/office/officeart/2005/8/layout/hierarchy3"/>
    <dgm:cxn modelId="{3B28D6D0-4642-4B79-8528-BAE8AB176613}" type="presOf" srcId="{F2DFF4D2-0B32-4250-84B5-EEE0998B1210}" destId="{E697BB1D-48DE-4A98-9818-C052072F9099}" srcOrd="0" destOrd="0" presId="urn:microsoft.com/office/officeart/2005/8/layout/hierarchy3"/>
    <dgm:cxn modelId="{41C1DC00-4FD1-47F3-9B6E-5FB8D49F1158}" type="presOf" srcId="{25EBB90C-6D44-4514-87BC-F5FF1BB81A00}" destId="{411DFC96-5FD6-4BD5-817E-ABAE6E2B6125}" srcOrd="1" destOrd="0" presId="urn:microsoft.com/office/officeart/2005/8/layout/hierarchy3"/>
    <dgm:cxn modelId="{B35FF89D-4173-4206-BCE4-51CB9B2DBD14}" type="presOf" srcId="{F2764CE3-6694-4A29-BA2D-97A558352145}" destId="{A6090942-951E-4EF8-80BA-1ED0F43F5EE6}" srcOrd="1" destOrd="0" presId="urn:microsoft.com/office/officeart/2005/8/layout/hierarchy3"/>
    <dgm:cxn modelId="{DAEB0442-547A-4E2C-9153-7C683DB945B2}" type="presOf" srcId="{A14FA9B6-51FE-4AEA-915B-8ACCEE34C54C}" destId="{125F7BB0-F820-4566-BDF3-99772BE70FA4}" srcOrd="0" destOrd="0" presId="urn:microsoft.com/office/officeart/2005/8/layout/hierarchy3"/>
    <dgm:cxn modelId="{52E81C72-F85E-468E-925B-D6381EAE8F79}" srcId="{F2DFF4D2-0B32-4250-84B5-EEE0998B1210}" destId="{A14FA9B6-51FE-4AEA-915B-8ACCEE34C54C}" srcOrd="1" destOrd="0" parTransId="{5A73C00D-D9D6-4068-A4C7-2C00AF11C88F}" sibTransId="{2E5C41DB-688A-42B7-8712-1AD875D273F0}"/>
    <dgm:cxn modelId="{68B3BF90-F19C-49A5-BAF4-4DC7BDB7D2D2}" type="presOf" srcId="{A14FA9B6-51FE-4AEA-915B-8ACCEE34C54C}" destId="{3F19DE1B-44F9-4711-8D9A-2FA0421D8F4A}" srcOrd="1" destOrd="0" presId="urn:microsoft.com/office/officeart/2005/8/layout/hierarchy3"/>
    <dgm:cxn modelId="{277E7B05-2578-4D8D-9C73-94C6EA2B30AF}" type="presOf" srcId="{F2764CE3-6694-4A29-BA2D-97A558352145}" destId="{150BBE9C-288E-4BF7-8D44-0FA5B468F96D}" srcOrd="0" destOrd="0" presId="urn:microsoft.com/office/officeart/2005/8/layout/hierarchy3"/>
    <dgm:cxn modelId="{BF9662DC-5529-4CC8-B44A-99AAF3E22EDC}" type="presParOf" srcId="{E697BB1D-48DE-4A98-9818-C052072F9099}" destId="{9633D4EC-A722-4144-B9D8-E02829017291}" srcOrd="0" destOrd="0" presId="urn:microsoft.com/office/officeart/2005/8/layout/hierarchy3"/>
    <dgm:cxn modelId="{CA7D30A4-C5A0-4798-9431-F15813AE9C89}" type="presParOf" srcId="{9633D4EC-A722-4144-B9D8-E02829017291}" destId="{D26FE097-845A-4794-9F9A-84E1A592E309}" srcOrd="0" destOrd="0" presId="urn:microsoft.com/office/officeart/2005/8/layout/hierarchy3"/>
    <dgm:cxn modelId="{D6B1B3CD-6440-449F-8593-10B61D33554E}" type="presParOf" srcId="{D26FE097-845A-4794-9F9A-84E1A592E309}" destId="{150BBE9C-288E-4BF7-8D44-0FA5B468F96D}" srcOrd="0" destOrd="0" presId="urn:microsoft.com/office/officeart/2005/8/layout/hierarchy3"/>
    <dgm:cxn modelId="{12816F34-59B2-409B-BDF3-5810BB5B4ED3}" type="presParOf" srcId="{D26FE097-845A-4794-9F9A-84E1A592E309}" destId="{A6090942-951E-4EF8-80BA-1ED0F43F5EE6}" srcOrd="1" destOrd="0" presId="urn:microsoft.com/office/officeart/2005/8/layout/hierarchy3"/>
    <dgm:cxn modelId="{3E4FE0B3-14F8-42CF-A53A-E76C6A4F0CC9}" type="presParOf" srcId="{9633D4EC-A722-4144-B9D8-E02829017291}" destId="{42D9FEE6-5433-470B-83C3-CD1CF4D11DA6}" srcOrd="1" destOrd="0" presId="urn:microsoft.com/office/officeart/2005/8/layout/hierarchy3"/>
    <dgm:cxn modelId="{D204364F-73D6-4D9B-842F-B5CFE40B4ACD}" type="presParOf" srcId="{E697BB1D-48DE-4A98-9818-C052072F9099}" destId="{3EB71F4A-7547-4B67-939F-BC568853CB4C}" srcOrd="1" destOrd="0" presId="urn:microsoft.com/office/officeart/2005/8/layout/hierarchy3"/>
    <dgm:cxn modelId="{336A1DC5-3486-498D-8C5A-83DE3526BBF9}" type="presParOf" srcId="{3EB71F4A-7547-4B67-939F-BC568853CB4C}" destId="{BA56697D-135A-4A50-B59B-16D525776E6E}" srcOrd="0" destOrd="0" presId="urn:microsoft.com/office/officeart/2005/8/layout/hierarchy3"/>
    <dgm:cxn modelId="{7A8D4083-2DDC-42FA-95AA-4FE4882AEF24}" type="presParOf" srcId="{BA56697D-135A-4A50-B59B-16D525776E6E}" destId="{125F7BB0-F820-4566-BDF3-99772BE70FA4}" srcOrd="0" destOrd="0" presId="urn:microsoft.com/office/officeart/2005/8/layout/hierarchy3"/>
    <dgm:cxn modelId="{413CACE2-0ABA-4D9B-899A-3B0DDEBC30EC}" type="presParOf" srcId="{BA56697D-135A-4A50-B59B-16D525776E6E}" destId="{3F19DE1B-44F9-4711-8D9A-2FA0421D8F4A}" srcOrd="1" destOrd="0" presId="urn:microsoft.com/office/officeart/2005/8/layout/hierarchy3"/>
    <dgm:cxn modelId="{E2931C3B-0D33-422C-B844-A9033779100F}" type="presParOf" srcId="{3EB71F4A-7547-4B67-939F-BC568853CB4C}" destId="{8CBB79E0-D778-4EEC-A09D-87506790AABB}" srcOrd="1" destOrd="0" presId="urn:microsoft.com/office/officeart/2005/8/layout/hierarchy3"/>
    <dgm:cxn modelId="{6C260D87-80F9-40D7-928F-C672A1905CCC}" type="presParOf" srcId="{E697BB1D-48DE-4A98-9818-C052072F9099}" destId="{BF573279-8300-43A8-A9AA-886E65F152FA}" srcOrd="2" destOrd="0" presId="urn:microsoft.com/office/officeart/2005/8/layout/hierarchy3"/>
    <dgm:cxn modelId="{1EB9F969-C6D3-4ECF-BEDC-FDDAA40C024B}" type="presParOf" srcId="{BF573279-8300-43A8-A9AA-886E65F152FA}" destId="{33C5097B-C8DF-4B02-A57F-3C34E0EC0363}" srcOrd="0" destOrd="0" presId="urn:microsoft.com/office/officeart/2005/8/layout/hierarchy3"/>
    <dgm:cxn modelId="{9A655A17-BDA6-4552-8E58-8254AFB23F98}" type="presParOf" srcId="{33C5097B-C8DF-4B02-A57F-3C34E0EC0363}" destId="{F183680C-946A-4E63-B4CB-6D38D76BE5B0}" srcOrd="0" destOrd="0" presId="urn:microsoft.com/office/officeart/2005/8/layout/hierarchy3"/>
    <dgm:cxn modelId="{E61FA541-CA03-46C5-BCD1-5FC9D18F3A1C}" type="presParOf" srcId="{33C5097B-C8DF-4B02-A57F-3C34E0EC0363}" destId="{411DFC96-5FD6-4BD5-817E-ABAE6E2B6125}" srcOrd="1" destOrd="0" presId="urn:microsoft.com/office/officeart/2005/8/layout/hierarchy3"/>
    <dgm:cxn modelId="{DA104C16-5336-4A2D-B35D-D48D9636FE3E}" type="presParOf" srcId="{BF573279-8300-43A8-A9AA-886E65F152FA}" destId="{CEC209DE-595D-4A76-AED4-B0CFBFFE559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763E7F-6749-4E51-B3BC-BE7C8B0D9F0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635573-A4E8-4CDE-88B1-9EFBD547EC1F}">
      <dgm:prSet/>
      <dgm:spPr/>
      <dgm:t>
        <a:bodyPr/>
        <a:lstStyle/>
        <a:p>
          <a:pPr rtl="0"/>
          <a:r>
            <a:rPr lang="en-IN" dirty="0" smtClean="0"/>
            <a:t>#include &lt;</a:t>
          </a:r>
          <a:r>
            <a:rPr lang="en-IN" dirty="0" err="1" smtClean="0"/>
            <a:t>iostream</a:t>
          </a:r>
          <a:r>
            <a:rPr lang="en-IN" dirty="0" smtClean="0"/>
            <a:t>&gt;</a:t>
          </a:r>
          <a:endParaRPr lang="en-IN" dirty="0"/>
        </a:p>
      </dgm:t>
    </dgm:pt>
    <dgm:pt modelId="{98CAF744-B422-4005-B3A7-FF21CB49A252}" type="parTrans" cxnId="{9B095BF2-F982-48E8-92AA-A655EDA1D1B8}">
      <dgm:prSet/>
      <dgm:spPr/>
      <dgm:t>
        <a:bodyPr/>
        <a:lstStyle/>
        <a:p>
          <a:endParaRPr lang="en-US"/>
        </a:p>
      </dgm:t>
    </dgm:pt>
    <dgm:pt modelId="{28B2F64A-9350-4B06-A65B-35B4D337298C}" type="sibTrans" cxnId="{9B095BF2-F982-48E8-92AA-A655EDA1D1B8}">
      <dgm:prSet/>
      <dgm:spPr/>
      <dgm:t>
        <a:bodyPr/>
        <a:lstStyle/>
        <a:p>
          <a:endParaRPr lang="en-US"/>
        </a:p>
      </dgm:t>
    </dgm:pt>
    <dgm:pt modelId="{90DB111A-2172-45FA-9CEA-EEA0A12113EA}">
      <dgm:prSet/>
      <dgm:spPr/>
      <dgm:t>
        <a:bodyPr/>
        <a:lstStyle/>
        <a:p>
          <a:pPr rtl="0"/>
          <a:r>
            <a:rPr lang="en-IN" dirty="0" smtClean="0"/>
            <a:t>#include &lt;</a:t>
          </a:r>
          <a:r>
            <a:rPr lang="en-IN" dirty="0" err="1" smtClean="0"/>
            <a:t>stdlib.h</a:t>
          </a:r>
          <a:r>
            <a:rPr lang="en-IN" dirty="0" smtClean="0"/>
            <a:t>&gt;</a:t>
          </a:r>
          <a:endParaRPr lang="en-IN" dirty="0"/>
        </a:p>
      </dgm:t>
    </dgm:pt>
    <dgm:pt modelId="{AD52E4C0-793D-4D16-A36C-505F5B0A4A11}" type="parTrans" cxnId="{A565686E-6A34-4B55-B7FC-BF513FCB1E00}">
      <dgm:prSet/>
      <dgm:spPr/>
      <dgm:t>
        <a:bodyPr/>
        <a:lstStyle/>
        <a:p>
          <a:endParaRPr lang="en-US"/>
        </a:p>
      </dgm:t>
    </dgm:pt>
    <dgm:pt modelId="{419AC027-4506-46DA-83A2-A881E8F9BDD5}" type="sibTrans" cxnId="{A565686E-6A34-4B55-B7FC-BF513FCB1E00}">
      <dgm:prSet/>
      <dgm:spPr/>
      <dgm:t>
        <a:bodyPr/>
        <a:lstStyle/>
        <a:p>
          <a:endParaRPr lang="en-US"/>
        </a:p>
      </dgm:t>
    </dgm:pt>
    <dgm:pt modelId="{B9406007-7A74-4256-8AFD-DE53063B7189}" type="pres">
      <dgm:prSet presAssocID="{D9763E7F-6749-4E51-B3BC-BE7C8B0D9F0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1DEBEDB-DF14-47EB-9B77-F55968DE1E10}" type="pres">
      <dgm:prSet presAssocID="{DB635573-A4E8-4CDE-88B1-9EFBD547EC1F}" presName="horFlow" presStyleCnt="0"/>
      <dgm:spPr/>
    </dgm:pt>
    <dgm:pt modelId="{CD5BA554-12AA-489F-98B4-F3BEC53D26C1}" type="pres">
      <dgm:prSet presAssocID="{DB635573-A4E8-4CDE-88B1-9EFBD547EC1F}" presName="bigChev" presStyleLbl="node1" presStyleIdx="0" presStyleCnt="2"/>
      <dgm:spPr/>
    </dgm:pt>
    <dgm:pt modelId="{4593E1EC-715D-4DAF-8156-DA2287D29CC5}" type="pres">
      <dgm:prSet presAssocID="{DB635573-A4E8-4CDE-88B1-9EFBD547EC1F}" presName="vSp" presStyleCnt="0"/>
      <dgm:spPr/>
    </dgm:pt>
    <dgm:pt modelId="{B49C6656-216B-4C59-BFBC-0231EAC36DE5}" type="pres">
      <dgm:prSet presAssocID="{90DB111A-2172-45FA-9CEA-EEA0A12113EA}" presName="horFlow" presStyleCnt="0"/>
      <dgm:spPr/>
    </dgm:pt>
    <dgm:pt modelId="{D15520B0-AA8B-4B7C-890B-BF22F09E58D6}" type="pres">
      <dgm:prSet presAssocID="{90DB111A-2172-45FA-9CEA-EEA0A12113EA}" presName="bigChev" presStyleLbl="node1" presStyleIdx="1" presStyleCnt="2"/>
      <dgm:spPr/>
    </dgm:pt>
  </dgm:ptLst>
  <dgm:cxnLst>
    <dgm:cxn modelId="{9B095BF2-F982-48E8-92AA-A655EDA1D1B8}" srcId="{D9763E7F-6749-4E51-B3BC-BE7C8B0D9F06}" destId="{DB635573-A4E8-4CDE-88B1-9EFBD547EC1F}" srcOrd="0" destOrd="0" parTransId="{98CAF744-B422-4005-B3A7-FF21CB49A252}" sibTransId="{28B2F64A-9350-4B06-A65B-35B4D337298C}"/>
    <dgm:cxn modelId="{A565686E-6A34-4B55-B7FC-BF513FCB1E00}" srcId="{D9763E7F-6749-4E51-B3BC-BE7C8B0D9F06}" destId="{90DB111A-2172-45FA-9CEA-EEA0A12113EA}" srcOrd="1" destOrd="0" parTransId="{AD52E4C0-793D-4D16-A36C-505F5B0A4A11}" sibTransId="{419AC027-4506-46DA-83A2-A881E8F9BDD5}"/>
    <dgm:cxn modelId="{27E63B8A-35AF-4418-9BB5-17E7CA1ADC3D}" type="presOf" srcId="{90DB111A-2172-45FA-9CEA-EEA0A12113EA}" destId="{D15520B0-AA8B-4B7C-890B-BF22F09E58D6}" srcOrd="0" destOrd="0" presId="urn:microsoft.com/office/officeart/2005/8/layout/lProcess3"/>
    <dgm:cxn modelId="{A78122AD-078D-4C8C-A723-425A87B8F914}" type="presOf" srcId="{DB635573-A4E8-4CDE-88B1-9EFBD547EC1F}" destId="{CD5BA554-12AA-489F-98B4-F3BEC53D26C1}" srcOrd="0" destOrd="0" presId="urn:microsoft.com/office/officeart/2005/8/layout/lProcess3"/>
    <dgm:cxn modelId="{FBA48C63-BACE-469F-B913-E4E470D2851D}" type="presOf" srcId="{D9763E7F-6749-4E51-B3BC-BE7C8B0D9F06}" destId="{B9406007-7A74-4256-8AFD-DE53063B7189}" srcOrd="0" destOrd="0" presId="urn:microsoft.com/office/officeart/2005/8/layout/lProcess3"/>
    <dgm:cxn modelId="{D0F3B159-2F75-4CCB-9252-377572C77C40}" type="presParOf" srcId="{B9406007-7A74-4256-8AFD-DE53063B7189}" destId="{51DEBEDB-DF14-47EB-9B77-F55968DE1E10}" srcOrd="0" destOrd="0" presId="urn:microsoft.com/office/officeart/2005/8/layout/lProcess3"/>
    <dgm:cxn modelId="{10C93FE7-E455-4188-A403-623D0CCB066F}" type="presParOf" srcId="{51DEBEDB-DF14-47EB-9B77-F55968DE1E10}" destId="{CD5BA554-12AA-489F-98B4-F3BEC53D26C1}" srcOrd="0" destOrd="0" presId="urn:microsoft.com/office/officeart/2005/8/layout/lProcess3"/>
    <dgm:cxn modelId="{C0F5C386-EA0F-480F-A852-35CED32AA2AE}" type="presParOf" srcId="{B9406007-7A74-4256-8AFD-DE53063B7189}" destId="{4593E1EC-715D-4DAF-8156-DA2287D29CC5}" srcOrd="1" destOrd="0" presId="urn:microsoft.com/office/officeart/2005/8/layout/lProcess3"/>
    <dgm:cxn modelId="{CB4BEEF1-2994-4BB3-86C6-DCFCF8C22294}" type="presParOf" srcId="{B9406007-7A74-4256-8AFD-DE53063B7189}" destId="{B49C6656-216B-4C59-BFBC-0231EAC36DE5}" srcOrd="2" destOrd="0" presId="urn:microsoft.com/office/officeart/2005/8/layout/lProcess3"/>
    <dgm:cxn modelId="{C78429C7-AA21-49A5-B469-6D237EAE5F11}" type="presParOf" srcId="{B49C6656-216B-4C59-BFBC-0231EAC36DE5}" destId="{D15520B0-AA8B-4B7C-890B-BF22F09E58D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755626-304F-4A82-BF70-DA2C5F6A51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7D533C-938B-4B7A-818F-34C97D4479FD}">
      <dgm:prSet/>
      <dgm:spPr/>
      <dgm:t>
        <a:bodyPr/>
        <a:lstStyle/>
        <a:p>
          <a:pPr rtl="0"/>
          <a:r>
            <a:rPr lang="en-IN" smtClean="0"/>
            <a:t>char board[3][3] = {{'1','2','3'},{'4','5','6'},{'7','8','9'}};</a:t>
          </a:r>
          <a:endParaRPr lang="en-IN"/>
        </a:p>
      </dgm:t>
    </dgm:pt>
    <dgm:pt modelId="{DA513B0A-0DA5-4258-85D1-B31EA9DB6B04}" type="parTrans" cxnId="{7C003FDE-7B24-4501-9970-FABF6469D93D}">
      <dgm:prSet/>
      <dgm:spPr/>
      <dgm:t>
        <a:bodyPr/>
        <a:lstStyle/>
        <a:p>
          <a:endParaRPr lang="en-US"/>
        </a:p>
      </dgm:t>
    </dgm:pt>
    <dgm:pt modelId="{4F32E270-C9AC-4421-B7EB-E21E0FD485ED}" type="sibTrans" cxnId="{7C003FDE-7B24-4501-9970-FABF6469D93D}">
      <dgm:prSet/>
      <dgm:spPr/>
      <dgm:t>
        <a:bodyPr/>
        <a:lstStyle/>
        <a:p>
          <a:endParaRPr lang="en-US"/>
        </a:p>
      </dgm:t>
    </dgm:pt>
    <dgm:pt modelId="{A3D5EC38-52B6-45B4-AD3D-8C46423859CD}">
      <dgm:prSet/>
      <dgm:spPr/>
      <dgm:t>
        <a:bodyPr/>
        <a:lstStyle/>
        <a:p>
          <a:pPr rtl="0"/>
          <a:r>
            <a:rPr lang="en-IN" smtClean="0"/>
            <a:t>int choice;</a:t>
          </a:r>
          <a:endParaRPr lang="en-IN"/>
        </a:p>
      </dgm:t>
    </dgm:pt>
    <dgm:pt modelId="{D0C7CE8B-0834-4299-9E53-85214F742616}" type="parTrans" cxnId="{D15079A9-9204-4211-A38E-4861F04C3023}">
      <dgm:prSet/>
      <dgm:spPr/>
      <dgm:t>
        <a:bodyPr/>
        <a:lstStyle/>
        <a:p>
          <a:endParaRPr lang="en-US"/>
        </a:p>
      </dgm:t>
    </dgm:pt>
    <dgm:pt modelId="{58B89E38-C7D7-4A8F-9D62-5422A65C0BE8}" type="sibTrans" cxnId="{D15079A9-9204-4211-A38E-4861F04C3023}">
      <dgm:prSet/>
      <dgm:spPr/>
      <dgm:t>
        <a:bodyPr/>
        <a:lstStyle/>
        <a:p>
          <a:endParaRPr lang="en-US"/>
        </a:p>
      </dgm:t>
    </dgm:pt>
    <dgm:pt modelId="{4199089C-412E-4869-A5A3-7CDAB2D3E9DC}">
      <dgm:prSet/>
      <dgm:spPr/>
      <dgm:t>
        <a:bodyPr/>
        <a:lstStyle/>
        <a:p>
          <a:pPr rtl="0"/>
          <a:r>
            <a:rPr lang="en-IN" smtClean="0"/>
            <a:t>int row,column;</a:t>
          </a:r>
          <a:endParaRPr lang="en-IN"/>
        </a:p>
      </dgm:t>
    </dgm:pt>
    <dgm:pt modelId="{42F479CA-B07C-4F40-8D07-01724AD08B1D}" type="parTrans" cxnId="{D4F158B7-779E-4B84-9BD8-58B84A64F9BB}">
      <dgm:prSet/>
      <dgm:spPr/>
      <dgm:t>
        <a:bodyPr/>
        <a:lstStyle/>
        <a:p>
          <a:endParaRPr lang="en-US"/>
        </a:p>
      </dgm:t>
    </dgm:pt>
    <dgm:pt modelId="{ECAF0931-9108-4701-807A-2DC84811567E}" type="sibTrans" cxnId="{D4F158B7-779E-4B84-9BD8-58B84A64F9BB}">
      <dgm:prSet/>
      <dgm:spPr/>
      <dgm:t>
        <a:bodyPr/>
        <a:lstStyle/>
        <a:p>
          <a:endParaRPr lang="en-US"/>
        </a:p>
      </dgm:t>
    </dgm:pt>
    <dgm:pt modelId="{66B160BB-8118-4243-96A7-CC7CBFBB608A}">
      <dgm:prSet/>
      <dgm:spPr/>
      <dgm:t>
        <a:bodyPr/>
        <a:lstStyle/>
        <a:p>
          <a:pPr rtl="0"/>
          <a:r>
            <a:rPr lang="en-IN" smtClean="0"/>
            <a:t>char turn = 'X';</a:t>
          </a:r>
          <a:endParaRPr lang="en-IN"/>
        </a:p>
      </dgm:t>
    </dgm:pt>
    <dgm:pt modelId="{B0E80B19-3231-45D5-874F-B14CDC84A6FA}" type="parTrans" cxnId="{EF327AF4-65E0-4664-8FBA-652F94DD11D8}">
      <dgm:prSet/>
      <dgm:spPr/>
      <dgm:t>
        <a:bodyPr/>
        <a:lstStyle/>
        <a:p>
          <a:endParaRPr lang="en-US"/>
        </a:p>
      </dgm:t>
    </dgm:pt>
    <dgm:pt modelId="{D77B8171-EC9A-498E-B996-382BD47FBE5B}" type="sibTrans" cxnId="{EF327AF4-65E0-4664-8FBA-652F94DD11D8}">
      <dgm:prSet/>
      <dgm:spPr/>
      <dgm:t>
        <a:bodyPr/>
        <a:lstStyle/>
        <a:p>
          <a:endParaRPr lang="en-US"/>
        </a:p>
      </dgm:t>
    </dgm:pt>
    <dgm:pt modelId="{71FAE9F2-D10F-4B51-A82B-D4186D3F8C74}">
      <dgm:prSet/>
      <dgm:spPr/>
      <dgm:t>
        <a:bodyPr/>
        <a:lstStyle/>
        <a:p>
          <a:pPr rtl="0"/>
          <a:r>
            <a:rPr lang="en-IN" smtClean="0"/>
            <a:t>bool draw = false;</a:t>
          </a:r>
          <a:endParaRPr lang="en-IN"/>
        </a:p>
      </dgm:t>
    </dgm:pt>
    <dgm:pt modelId="{84F4CDA2-888E-4000-8F0C-714CECB0ADF4}" type="parTrans" cxnId="{7288E0B3-F3C7-4973-8C8E-741F49121A7F}">
      <dgm:prSet/>
      <dgm:spPr/>
      <dgm:t>
        <a:bodyPr/>
        <a:lstStyle/>
        <a:p>
          <a:endParaRPr lang="en-US"/>
        </a:p>
      </dgm:t>
    </dgm:pt>
    <dgm:pt modelId="{9F2DFB53-1EB0-4983-B257-EFCEBF7B0F0D}" type="sibTrans" cxnId="{7288E0B3-F3C7-4973-8C8E-741F49121A7F}">
      <dgm:prSet/>
      <dgm:spPr/>
      <dgm:t>
        <a:bodyPr/>
        <a:lstStyle/>
        <a:p>
          <a:endParaRPr lang="en-US"/>
        </a:p>
      </dgm:t>
    </dgm:pt>
    <dgm:pt modelId="{74FCA73D-BB7C-4F03-BA6C-0F5B1248B8BE}" type="pres">
      <dgm:prSet presAssocID="{80755626-304F-4A82-BF70-DA2C5F6A510B}" presName="linear" presStyleCnt="0">
        <dgm:presLayoutVars>
          <dgm:animLvl val="lvl"/>
          <dgm:resizeHandles val="exact"/>
        </dgm:presLayoutVars>
      </dgm:prSet>
      <dgm:spPr/>
    </dgm:pt>
    <dgm:pt modelId="{1F7E16F3-FE9D-4D42-9262-9DB891A86A18}" type="pres">
      <dgm:prSet presAssocID="{DB7D533C-938B-4B7A-818F-34C97D4479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5CBC5A-9902-48A4-A6D2-2125F81AAB62}" type="pres">
      <dgm:prSet presAssocID="{4F32E270-C9AC-4421-B7EB-E21E0FD485ED}" presName="spacer" presStyleCnt="0"/>
      <dgm:spPr/>
    </dgm:pt>
    <dgm:pt modelId="{F309F84D-9A9E-4CE9-9602-F70D3DAB1E0A}" type="pres">
      <dgm:prSet presAssocID="{A3D5EC38-52B6-45B4-AD3D-8C46423859C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BF0B9D6-CEEC-4AD3-9757-7D1879647B7A}" type="pres">
      <dgm:prSet presAssocID="{58B89E38-C7D7-4A8F-9D62-5422A65C0BE8}" presName="spacer" presStyleCnt="0"/>
      <dgm:spPr/>
    </dgm:pt>
    <dgm:pt modelId="{6BCDF236-6549-4DBF-8EDC-43C2A48DBABA}" type="pres">
      <dgm:prSet presAssocID="{4199089C-412E-4869-A5A3-7CDAB2D3E9D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8F40F3-8235-47D2-84B5-C31D71604805}" type="pres">
      <dgm:prSet presAssocID="{ECAF0931-9108-4701-807A-2DC84811567E}" presName="spacer" presStyleCnt="0"/>
      <dgm:spPr/>
    </dgm:pt>
    <dgm:pt modelId="{3301DA49-DB4C-41CA-8584-689F2B1FE8B3}" type="pres">
      <dgm:prSet presAssocID="{66B160BB-8118-4243-96A7-CC7CBFBB60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6BFD7B-25EC-452E-BFC5-BCD0EDE2166B}" type="pres">
      <dgm:prSet presAssocID="{D77B8171-EC9A-498E-B996-382BD47FBE5B}" presName="spacer" presStyleCnt="0"/>
      <dgm:spPr/>
    </dgm:pt>
    <dgm:pt modelId="{BD98F200-FC1E-4406-874A-BC836A8A0FEE}" type="pres">
      <dgm:prSet presAssocID="{71FAE9F2-D10F-4B51-A82B-D4186D3F8C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B3A1D22-4214-423A-974E-CF3EF635383E}" type="presOf" srcId="{71FAE9F2-D10F-4B51-A82B-D4186D3F8C74}" destId="{BD98F200-FC1E-4406-874A-BC836A8A0FEE}" srcOrd="0" destOrd="0" presId="urn:microsoft.com/office/officeart/2005/8/layout/vList2"/>
    <dgm:cxn modelId="{D4F158B7-779E-4B84-9BD8-58B84A64F9BB}" srcId="{80755626-304F-4A82-BF70-DA2C5F6A510B}" destId="{4199089C-412E-4869-A5A3-7CDAB2D3E9DC}" srcOrd="2" destOrd="0" parTransId="{42F479CA-B07C-4F40-8D07-01724AD08B1D}" sibTransId="{ECAF0931-9108-4701-807A-2DC84811567E}"/>
    <dgm:cxn modelId="{7C003FDE-7B24-4501-9970-FABF6469D93D}" srcId="{80755626-304F-4A82-BF70-DA2C5F6A510B}" destId="{DB7D533C-938B-4B7A-818F-34C97D4479FD}" srcOrd="0" destOrd="0" parTransId="{DA513B0A-0DA5-4258-85D1-B31EA9DB6B04}" sibTransId="{4F32E270-C9AC-4421-B7EB-E21E0FD485ED}"/>
    <dgm:cxn modelId="{EF327AF4-65E0-4664-8FBA-652F94DD11D8}" srcId="{80755626-304F-4A82-BF70-DA2C5F6A510B}" destId="{66B160BB-8118-4243-96A7-CC7CBFBB608A}" srcOrd="3" destOrd="0" parTransId="{B0E80B19-3231-45D5-874F-B14CDC84A6FA}" sibTransId="{D77B8171-EC9A-498E-B996-382BD47FBE5B}"/>
    <dgm:cxn modelId="{7288E0B3-F3C7-4973-8C8E-741F49121A7F}" srcId="{80755626-304F-4A82-BF70-DA2C5F6A510B}" destId="{71FAE9F2-D10F-4B51-A82B-D4186D3F8C74}" srcOrd="4" destOrd="0" parTransId="{84F4CDA2-888E-4000-8F0C-714CECB0ADF4}" sibTransId="{9F2DFB53-1EB0-4983-B257-EFCEBF7B0F0D}"/>
    <dgm:cxn modelId="{EC36B241-AB2B-4C87-8348-17868FFDD2E3}" type="presOf" srcId="{80755626-304F-4A82-BF70-DA2C5F6A510B}" destId="{74FCA73D-BB7C-4F03-BA6C-0F5B1248B8BE}" srcOrd="0" destOrd="0" presId="urn:microsoft.com/office/officeart/2005/8/layout/vList2"/>
    <dgm:cxn modelId="{6893145E-B93C-40A1-A41A-98D583F95868}" type="presOf" srcId="{A3D5EC38-52B6-45B4-AD3D-8C46423859CD}" destId="{F309F84D-9A9E-4CE9-9602-F70D3DAB1E0A}" srcOrd="0" destOrd="0" presId="urn:microsoft.com/office/officeart/2005/8/layout/vList2"/>
    <dgm:cxn modelId="{9299FB89-730D-4D91-A98C-533FC6AE4759}" type="presOf" srcId="{4199089C-412E-4869-A5A3-7CDAB2D3E9DC}" destId="{6BCDF236-6549-4DBF-8EDC-43C2A48DBABA}" srcOrd="0" destOrd="0" presId="urn:microsoft.com/office/officeart/2005/8/layout/vList2"/>
    <dgm:cxn modelId="{A7B0CE00-C370-4B34-B9A3-DF3DCCE14A5C}" type="presOf" srcId="{DB7D533C-938B-4B7A-818F-34C97D4479FD}" destId="{1F7E16F3-FE9D-4D42-9262-9DB891A86A18}" srcOrd="0" destOrd="0" presId="urn:microsoft.com/office/officeart/2005/8/layout/vList2"/>
    <dgm:cxn modelId="{62BB3D11-9880-4D15-8D02-32CE8C4399BF}" type="presOf" srcId="{66B160BB-8118-4243-96A7-CC7CBFBB608A}" destId="{3301DA49-DB4C-41CA-8584-689F2B1FE8B3}" srcOrd="0" destOrd="0" presId="urn:microsoft.com/office/officeart/2005/8/layout/vList2"/>
    <dgm:cxn modelId="{D15079A9-9204-4211-A38E-4861F04C3023}" srcId="{80755626-304F-4A82-BF70-DA2C5F6A510B}" destId="{A3D5EC38-52B6-45B4-AD3D-8C46423859CD}" srcOrd="1" destOrd="0" parTransId="{D0C7CE8B-0834-4299-9E53-85214F742616}" sibTransId="{58B89E38-C7D7-4A8F-9D62-5422A65C0BE8}"/>
    <dgm:cxn modelId="{7059C68C-E1D3-48F9-88A4-F2DB7D627DCF}" type="presParOf" srcId="{74FCA73D-BB7C-4F03-BA6C-0F5B1248B8BE}" destId="{1F7E16F3-FE9D-4D42-9262-9DB891A86A18}" srcOrd="0" destOrd="0" presId="urn:microsoft.com/office/officeart/2005/8/layout/vList2"/>
    <dgm:cxn modelId="{021D0D22-A5A2-447C-BBA2-F63B624E0CA3}" type="presParOf" srcId="{74FCA73D-BB7C-4F03-BA6C-0F5B1248B8BE}" destId="{515CBC5A-9902-48A4-A6D2-2125F81AAB62}" srcOrd="1" destOrd="0" presId="urn:microsoft.com/office/officeart/2005/8/layout/vList2"/>
    <dgm:cxn modelId="{901C1C29-1B0A-497B-82E8-6D3C37B45719}" type="presParOf" srcId="{74FCA73D-BB7C-4F03-BA6C-0F5B1248B8BE}" destId="{F309F84D-9A9E-4CE9-9602-F70D3DAB1E0A}" srcOrd="2" destOrd="0" presId="urn:microsoft.com/office/officeart/2005/8/layout/vList2"/>
    <dgm:cxn modelId="{A5089148-231B-42AA-9086-58BD79F3325C}" type="presParOf" srcId="{74FCA73D-BB7C-4F03-BA6C-0F5B1248B8BE}" destId="{DBF0B9D6-CEEC-4AD3-9757-7D1879647B7A}" srcOrd="3" destOrd="0" presId="urn:microsoft.com/office/officeart/2005/8/layout/vList2"/>
    <dgm:cxn modelId="{27766919-35C7-4F69-AB55-00304D0CD4F0}" type="presParOf" srcId="{74FCA73D-BB7C-4F03-BA6C-0F5B1248B8BE}" destId="{6BCDF236-6549-4DBF-8EDC-43C2A48DBABA}" srcOrd="4" destOrd="0" presId="urn:microsoft.com/office/officeart/2005/8/layout/vList2"/>
    <dgm:cxn modelId="{5CD41869-E068-4989-816D-99A730409AD0}" type="presParOf" srcId="{74FCA73D-BB7C-4F03-BA6C-0F5B1248B8BE}" destId="{C98F40F3-8235-47D2-84B5-C31D71604805}" srcOrd="5" destOrd="0" presId="urn:microsoft.com/office/officeart/2005/8/layout/vList2"/>
    <dgm:cxn modelId="{5D12A12E-E576-48D4-B232-6A2EA7F9EAC6}" type="presParOf" srcId="{74FCA73D-BB7C-4F03-BA6C-0F5B1248B8BE}" destId="{3301DA49-DB4C-41CA-8584-689F2B1FE8B3}" srcOrd="6" destOrd="0" presId="urn:microsoft.com/office/officeart/2005/8/layout/vList2"/>
    <dgm:cxn modelId="{4BBBC965-FA98-4149-84F7-375A99EE9C54}" type="presParOf" srcId="{74FCA73D-BB7C-4F03-BA6C-0F5B1248B8BE}" destId="{796BFD7B-25EC-452E-BFC5-BCD0EDE2166B}" srcOrd="7" destOrd="0" presId="urn:microsoft.com/office/officeart/2005/8/layout/vList2"/>
    <dgm:cxn modelId="{99CF1FC6-A427-45FD-A76A-076D0BACE89E}" type="presParOf" srcId="{74FCA73D-BB7C-4F03-BA6C-0F5B1248B8BE}" destId="{BD98F200-FC1E-4406-874A-BC836A8A0F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C16CE0-AB4D-4A8F-A5AF-9C1FB9B9B8B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8117F-8B4C-49AD-B92F-D45E3C9BE838}">
      <dgm:prSet/>
      <dgm:spPr/>
      <dgm:t>
        <a:bodyPr/>
        <a:lstStyle/>
        <a:p>
          <a:pPr rtl="0"/>
          <a:r>
            <a:rPr lang="en-IN" smtClean="0"/>
            <a:t>cout&lt;&lt;"     |     |     \n";</a:t>
          </a:r>
          <a:endParaRPr lang="en-IN"/>
        </a:p>
      </dgm:t>
    </dgm:pt>
    <dgm:pt modelId="{29BD87FB-7770-48A9-9479-553D3C4E00A9}" type="parTrans" cxnId="{BE9FC1E5-0007-4B6D-9B0D-29FFBA13AF0A}">
      <dgm:prSet/>
      <dgm:spPr/>
      <dgm:t>
        <a:bodyPr/>
        <a:lstStyle/>
        <a:p>
          <a:endParaRPr lang="en-US"/>
        </a:p>
      </dgm:t>
    </dgm:pt>
    <dgm:pt modelId="{B5DC5D6B-D055-48A9-AD83-3DF24FFBF3AB}" type="sibTrans" cxnId="{BE9FC1E5-0007-4B6D-9B0D-29FFBA13AF0A}">
      <dgm:prSet/>
      <dgm:spPr/>
      <dgm:t>
        <a:bodyPr/>
        <a:lstStyle/>
        <a:p>
          <a:endParaRPr lang="en-US"/>
        </a:p>
      </dgm:t>
    </dgm:pt>
    <dgm:pt modelId="{30DF8D7E-F058-4FDF-A5EE-4791218D40C9}">
      <dgm:prSet/>
      <dgm:spPr/>
      <dgm:t>
        <a:bodyPr/>
        <a:lstStyle/>
        <a:p>
          <a:pPr rtl="0"/>
          <a:r>
            <a:rPr lang="en-IN" smtClean="0"/>
            <a:t>cout&lt;&lt;"   "&lt;&lt;board[0][0]&lt;&lt;" |  "&lt;&lt;board[0][1]&lt;&lt;"  |  "&lt;&lt;board[0][2]&lt;&lt;" \n";</a:t>
          </a:r>
          <a:endParaRPr lang="en-IN"/>
        </a:p>
      </dgm:t>
    </dgm:pt>
    <dgm:pt modelId="{D146E5E9-1B81-4556-909D-D5E9FD839078}" type="parTrans" cxnId="{74CB8376-ACDB-40C6-A691-B21455075BC8}">
      <dgm:prSet/>
      <dgm:spPr/>
      <dgm:t>
        <a:bodyPr/>
        <a:lstStyle/>
        <a:p>
          <a:endParaRPr lang="en-US"/>
        </a:p>
      </dgm:t>
    </dgm:pt>
    <dgm:pt modelId="{74BE29F1-E989-491B-B2F8-E70A9A8C0646}" type="sibTrans" cxnId="{74CB8376-ACDB-40C6-A691-B21455075BC8}">
      <dgm:prSet/>
      <dgm:spPr/>
      <dgm:t>
        <a:bodyPr/>
        <a:lstStyle/>
        <a:p>
          <a:endParaRPr lang="en-US"/>
        </a:p>
      </dgm:t>
    </dgm:pt>
    <dgm:pt modelId="{7829E9A2-9405-457C-BB58-510FF8041E43}">
      <dgm:prSet/>
      <dgm:spPr/>
      <dgm:t>
        <a:bodyPr/>
        <a:lstStyle/>
        <a:p>
          <a:pPr rtl="0"/>
          <a:r>
            <a:rPr lang="en-IN" smtClean="0"/>
            <a:t>cout&lt;&lt;"_____|_____|_____\n";</a:t>
          </a:r>
          <a:endParaRPr lang="en-IN"/>
        </a:p>
      </dgm:t>
    </dgm:pt>
    <dgm:pt modelId="{F7C5DF28-8DBB-4328-8656-080986D193DC}" type="parTrans" cxnId="{88A473FE-398C-4A83-A202-6BC0D2C00CE7}">
      <dgm:prSet/>
      <dgm:spPr/>
      <dgm:t>
        <a:bodyPr/>
        <a:lstStyle/>
        <a:p>
          <a:endParaRPr lang="en-US"/>
        </a:p>
      </dgm:t>
    </dgm:pt>
    <dgm:pt modelId="{03D7E68B-CC54-40E7-963B-6DC6FC23DBDE}" type="sibTrans" cxnId="{88A473FE-398C-4A83-A202-6BC0D2C00CE7}">
      <dgm:prSet/>
      <dgm:spPr/>
      <dgm:t>
        <a:bodyPr/>
        <a:lstStyle/>
        <a:p>
          <a:endParaRPr lang="en-US"/>
        </a:p>
      </dgm:t>
    </dgm:pt>
    <dgm:pt modelId="{7BFBFE63-3918-4D27-A2BD-E6054B8A4A06}">
      <dgm:prSet/>
      <dgm:spPr/>
      <dgm:t>
        <a:bodyPr/>
        <a:lstStyle/>
        <a:p>
          <a:pPr rtl="0"/>
          <a:r>
            <a:rPr lang="en-IN" smtClean="0"/>
            <a:t>cout&lt;&lt;"     |     |     \n";</a:t>
          </a:r>
          <a:endParaRPr lang="en-IN"/>
        </a:p>
      </dgm:t>
    </dgm:pt>
    <dgm:pt modelId="{EB63C5AE-FF0C-4267-84A2-B39216C315B5}" type="parTrans" cxnId="{AAB71BB7-0EB1-4DFD-89E1-6F8AB8021E35}">
      <dgm:prSet/>
      <dgm:spPr/>
      <dgm:t>
        <a:bodyPr/>
        <a:lstStyle/>
        <a:p>
          <a:endParaRPr lang="en-US"/>
        </a:p>
      </dgm:t>
    </dgm:pt>
    <dgm:pt modelId="{8C599656-6394-4A5B-BBB9-001E4756DE02}" type="sibTrans" cxnId="{AAB71BB7-0EB1-4DFD-89E1-6F8AB8021E35}">
      <dgm:prSet/>
      <dgm:spPr/>
      <dgm:t>
        <a:bodyPr/>
        <a:lstStyle/>
        <a:p>
          <a:endParaRPr lang="en-US"/>
        </a:p>
      </dgm:t>
    </dgm:pt>
    <dgm:pt modelId="{3B82AAC6-1761-420A-891F-B0C3B07E38CE}">
      <dgm:prSet/>
      <dgm:spPr/>
      <dgm:t>
        <a:bodyPr/>
        <a:lstStyle/>
        <a:p>
          <a:pPr rtl="0"/>
          <a:r>
            <a:rPr lang="en-IN" smtClean="0"/>
            <a:t>cout&lt;&lt;"   "&lt;&lt;board[1][0]&lt;&lt;" |  "&lt;&lt;board[1][1]&lt;&lt;"  |  "&lt;&lt;board[1][2]&lt;&lt;" \n";</a:t>
          </a:r>
          <a:endParaRPr lang="en-IN"/>
        </a:p>
      </dgm:t>
    </dgm:pt>
    <dgm:pt modelId="{819B0ECF-DC74-4F9B-BCFE-65A92090D97F}" type="parTrans" cxnId="{196F5533-C0EC-408D-AD70-EFF30FCACB2C}">
      <dgm:prSet/>
      <dgm:spPr/>
      <dgm:t>
        <a:bodyPr/>
        <a:lstStyle/>
        <a:p>
          <a:endParaRPr lang="en-US"/>
        </a:p>
      </dgm:t>
    </dgm:pt>
    <dgm:pt modelId="{5BEE9895-7926-4631-A0E6-837F3F469867}" type="sibTrans" cxnId="{196F5533-C0EC-408D-AD70-EFF30FCACB2C}">
      <dgm:prSet/>
      <dgm:spPr/>
      <dgm:t>
        <a:bodyPr/>
        <a:lstStyle/>
        <a:p>
          <a:endParaRPr lang="en-US"/>
        </a:p>
      </dgm:t>
    </dgm:pt>
    <dgm:pt modelId="{EA354B0C-6251-42A6-AB54-0307AABBEA2B}">
      <dgm:prSet/>
      <dgm:spPr/>
      <dgm:t>
        <a:bodyPr/>
        <a:lstStyle/>
        <a:p>
          <a:pPr rtl="0"/>
          <a:r>
            <a:rPr lang="en-IN" smtClean="0"/>
            <a:t>cout&lt;&lt;"_____|_____|_____\n";</a:t>
          </a:r>
          <a:endParaRPr lang="en-IN"/>
        </a:p>
      </dgm:t>
    </dgm:pt>
    <dgm:pt modelId="{D7DF855F-40B8-4821-9F58-4CA93CA3A4D2}" type="parTrans" cxnId="{75AF77D8-5CDA-42F0-AACD-9FDAF0CF74D9}">
      <dgm:prSet/>
      <dgm:spPr/>
      <dgm:t>
        <a:bodyPr/>
        <a:lstStyle/>
        <a:p>
          <a:endParaRPr lang="en-US"/>
        </a:p>
      </dgm:t>
    </dgm:pt>
    <dgm:pt modelId="{36BC52E5-2E5E-4C8A-8073-829E3BC87A9A}" type="sibTrans" cxnId="{75AF77D8-5CDA-42F0-AACD-9FDAF0CF74D9}">
      <dgm:prSet/>
      <dgm:spPr/>
      <dgm:t>
        <a:bodyPr/>
        <a:lstStyle/>
        <a:p>
          <a:endParaRPr lang="en-US"/>
        </a:p>
      </dgm:t>
    </dgm:pt>
    <dgm:pt modelId="{5A56360E-FA91-42E3-B71C-600443D95186}">
      <dgm:prSet/>
      <dgm:spPr/>
      <dgm:t>
        <a:bodyPr/>
        <a:lstStyle/>
        <a:p>
          <a:pPr rtl="0"/>
          <a:r>
            <a:rPr lang="en-IN" smtClean="0"/>
            <a:t>cout&lt;&lt;"     |     |     \n";</a:t>
          </a:r>
          <a:endParaRPr lang="en-IN"/>
        </a:p>
      </dgm:t>
    </dgm:pt>
    <dgm:pt modelId="{D602657C-BF82-4101-AE29-36A303D117BB}" type="parTrans" cxnId="{9AA231A6-EE0C-45BA-8FE4-CFB2665AF08C}">
      <dgm:prSet/>
      <dgm:spPr/>
      <dgm:t>
        <a:bodyPr/>
        <a:lstStyle/>
        <a:p>
          <a:endParaRPr lang="en-US"/>
        </a:p>
      </dgm:t>
    </dgm:pt>
    <dgm:pt modelId="{84A4C1DE-5A77-428F-A22C-C706D8885FF9}" type="sibTrans" cxnId="{9AA231A6-EE0C-45BA-8FE4-CFB2665AF08C}">
      <dgm:prSet/>
      <dgm:spPr/>
      <dgm:t>
        <a:bodyPr/>
        <a:lstStyle/>
        <a:p>
          <a:endParaRPr lang="en-US"/>
        </a:p>
      </dgm:t>
    </dgm:pt>
    <dgm:pt modelId="{1AF5CD89-2390-499A-83C4-813A8DDCEC3E}">
      <dgm:prSet/>
      <dgm:spPr/>
      <dgm:t>
        <a:bodyPr/>
        <a:lstStyle/>
        <a:p>
          <a:pPr rtl="0"/>
          <a:r>
            <a:rPr lang="en-IN" dirty="0" err="1" smtClean="0"/>
            <a:t>cout</a:t>
          </a:r>
          <a:r>
            <a:rPr lang="en-IN" dirty="0" smtClean="0"/>
            <a:t>&lt;&lt;"   "&lt;&lt;board[2][0]&lt;&lt;" |  "&lt;&lt;board[2][1]&lt;&lt;"  |  "&lt;&lt;board[2][2]&lt;&lt;" \n";</a:t>
          </a:r>
          <a:endParaRPr lang="en-IN" dirty="0"/>
        </a:p>
      </dgm:t>
    </dgm:pt>
    <dgm:pt modelId="{A368753C-C557-4981-BAA2-5FC60012996E}" type="parTrans" cxnId="{A5A50387-CB0D-4D2A-B839-352245156210}">
      <dgm:prSet/>
      <dgm:spPr/>
      <dgm:t>
        <a:bodyPr/>
        <a:lstStyle/>
        <a:p>
          <a:endParaRPr lang="en-US"/>
        </a:p>
      </dgm:t>
    </dgm:pt>
    <dgm:pt modelId="{AC9DCD0E-0E08-4049-B4C3-0252AA2C869B}" type="sibTrans" cxnId="{A5A50387-CB0D-4D2A-B839-352245156210}">
      <dgm:prSet/>
      <dgm:spPr/>
      <dgm:t>
        <a:bodyPr/>
        <a:lstStyle/>
        <a:p>
          <a:endParaRPr lang="en-US"/>
        </a:p>
      </dgm:t>
    </dgm:pt>
    <dgm:pt modelId="{C5998BEF-B1BD-42A9-A23A-23FA58233C69}">
      <dgm:prSet/>
      <dgm:spPr/>
      <dgm:t>
        <a:bodyPr/>
        <a:lstStyle/>
        <a:p>
          <a:pPr rtl="0"/>
          <a:r>
            <a:rPr lang="en-IN" smtClean="0"/>
            <a:t>cout&lt;&lt;"     |     |     \n";</a:t>
          </a:r>
          <a:endParaRPr lang="en-IN"/>
        </a:p>
      </dgm:t>
    </dgm:pt>
    <dgm:pt modelId="{952DCB59-D417-424E-A5AD-6A459054DD08}" type="parTrans" cxnId="{8658CF5E-9250-4745-9D03-E3DCB5EBB591}">
      <dgm:prSet/>
      <dgm:spPr/>
      <dgm:t>
        <a:bodyPr/>
        <a:lstStyle/>
        <a:p>
          <a:endParaRPr lang="en-US"/>
        </a:p>
      </dgm:t>
    </dgm:pt>
    <dgm:pt modelId="{DAC4E8AF-7158-4617-80F8-BA41DAB67214}" type="sibTrans" cxnId="{8658CF5E-9250-4745-9D03-E3DCB5EBB591}">
      <dgm:prSet/>
      <dgm:spPr/>
      <dgm:t>
        <a:bodyPr/>
        <a:lstStyle/>
        <a:p>
          <a:endParaRPr lang="en-US"/>
        </a:p>
      </dgm:t>
    </dgm:pt>
    <dgm:pt modelId="{FCABDF5D-09E6-4070-B850-AD23250708E0}">
      <dgm:prSet/>
      <dgm:spPr/>
      <dgm:t>
        <a:bodyPr/>
        <a:lstStyle/>
        <a:p>
          <a:pPr rtl="0"/>
          <a:r>
            <a:rPr lang="en-IN" smtClean="0"/>
            <a:t>}</a:t>
          </a:r>
          <a:endParaRPr lang="en-IN"/>
        </a:p>
      </dgm:t>
    </dgm:pt>
    <dgm:pt modelId="{839EEE04-52A0-487F-B39B-A54464C2392A}" type="parTrans" cxnId="{E2431073-29A7-4C3B-AEB8-69B4071ED728}">
      <dgm:prSet/>
      <dgm:spPr/>
      <dgm:t>
        <a:bodyPr/>
        <a:lstStyle/>
        <a:p>
          <a:endParaRPr lang="en-US"/>
        </a:p>
      </dgm:t>
    </dgm:pt>
    <dgm:pt modelId="{B9C83560-4CBB-49E3-BE7E-2ECD06CC21AE}" type="sibTrans" cxnId="{E2431073-29A7-4C3B-AEB8-69B4071ED728}">
      <dgm:prSet/>
      <dgm:spPr/>
      <dgm:t>
        <a:bodyPr/>
        <a:lstStyle/>
        <a:p>
          <a:endParaRPr lang="en-US"/>
        </a:p>
      </dgm:t>
    </dgm:pt>
    <dgm:pt modelId="{3732329F-87F0-453D-AB06-1348E7B87C1A}">
      <dgm:prSet/>
      <dgm:spPr/>
      <dgm:t>
        <a:bodyPr/>
        <a:lstStyle/>
        <a:p>
          <a:pPr rtl="0"/>
          <a:r>
            <a:rPr lang="en-IN" smtClean="0"/>
            <a:t>void player_turn(){</a:t>
          </a:r>
          <a:endParaRPr lang="en-IN"/>
        </a:p>
      </dgm:t>
    </dgm:pt>
    <dgm:pt modelId="{F2AD49C1-1E42-4E5D-AA0B-9FEA5D33D8CB}" type="parTrans" cxnId="{29983500-6987-42EB-85BA-6C318E4DA207}">
      <dgm:prSet/>
      <dgm:spPr/>
      <dgm:t>
        <a:bodyPr/>
        <a:lstStyle/>
        <a:p>
          <a:endParaRPr lang="en-US"/>
        </a:p>
      </dgm:t>
    </dgm:pt>
    <dgm:pt modelId="{9E41D55F-AAAB-45DC-9AD8-2FE3579FD5E3}" type="sibTrans" cxnId="{29983500-6987-42EB-85BA-6C318E4DA207}">
      <dgm:prSet/>
      <dgm:spPr/>
      <dgm:t>
        <a:bodyPr/>
        <a:lstStyle/>
        <a:p>
          <a:endParaRPr lang="en-US"/>
        </a:p>
      </dgm:t>
    </dgm:pt>
    <dgm:pt modelId="{ECCE6918-DCC8-4206-AA7C-3068D3E21312}">
      <dgm:prSet/>
      <dgm:spPr/>
      <dgm:t>
        <a:bodyPr/>
        <a:lstStyle/>
        <a:p>
          <a:pPr rtl="0"/>
          <a:r>
            <a:rPr lang="en-IN" smtClean="0"/>
            <a:t>if(turn == 'X'){</a:t>
          </a:r>
          <a:endParaRPr lang="en-IN"/>
        </a:p>
      </dgm:t>
    </dgm:pt>
    <dgm:pt modelId="{C9141B5E-5E7E-4604-B8F9-DD81694E8FBC}" type="parTrans" cxnId="{D12DFA31-D79A-4A28-9740-F31B024B5A3F}">
      <dgm:prSet/>
      <dgm:spPr/>
      <dgm:t>
        <a:bodyPr/>
        <a:lstStyle/>
        <a:p>
          <a:endParaRPr lang="en-US"/>
        </a:p>
      </dgm:t>
    </dgm:pt>
    <dgm:pt modelId="{DBC8D683-A128-44ED-970A-F9D364C67015}" type="sibTrans" cxnId="{D12DFA31-D79A-4A28-9740-F31B024B5A3F}">
      <dgm:prSet/>
      <dgm:spPr/>
      <dgm:t>
        <a:bodyPr/>
        <a:lstStyle/>
        <a:p>
          <a:endParaRPr lang="en-US"/>
        </a:p>
      </dgm:t>
    </dgm:pt>
    <dgm:pt modelId="{4BDD8863-F696-4032-90B6-680409C81FAC}">
      <dgm:prSet/>
      <dgm:spPr/>
      <dgm:t>
        <a:bodyPr/>
        <a:lstStyle/>
        <a:p>
          <a:pPr rtl="0"/>
          <a:r>
            <a:rPr lang="en-IN" smtClean="0"/>
            <a:t>cout&lt;&lt;"\n\tPlayer - 1 [X] turn : ";</a:t>
          </a:r>
          <a:endParaRPr lang="en-IN"/>
        </a:p>
      </dgm:t>
    </dgm:pt>
    <dgm:pt modelId="{4DB634A2-31DD-4B6D-8693-A5E153035D82}" type="parTrans" cxnId="{E5E8CD79-62D2-448F-AC53-91A3486B210A}">
      <dgm:prSet/>
      <dgm:spPr/>
      <dgm:t>
        <a:bodyPr/>
        <a:lstStyle/>
        <a:p>
          <a:endParaRPr lang="en-US"/>
        </a:p>
      </dgm:t>
    </dgm:pt>
    <dgm:pt modelId="{3296C02D-A2D9-4293-86F7-240667EFF04B}" type="sibTrans" cxnId="{E5E8CD79-62D2-448F-AC53-91A3486B210A}">
      <dgm:prSet/>
      <dgm:spPr/>
      <dgm:t>
        <a:bodyPr/>
        <a:lstStyle/>
        <a:p>
          <a:endParaRPr lang="en-US"/>
        </a:p>
      </dgm:t>
    </dgm:pt>
    <dgm:pt modelId="{876214CA-6045-418D-9399-378F078D12EE}">
      <dgm:prSet/>
      <dgm:spPr/>
      <dgm:t>
        <a:bodyPr/>
        <a:lstStyle/>
        <a:p>
          <a:pPr rtl="0"/>
          <a:r>
            <a:rPr lang="en-IN" smtClean="0"/>
            <a:t>}</a:t>
          </a:r>
          <a:endParaRPr lang="en-IN"/>
        </a:p>
      </dgm:t>
    </dgm:pt>
    <dgm:pt modelId="{9381DAF9-B255-4DC4-B059-45DEF51259A8}" type="parTrans" cxnId="{496F81FA-32E2-4E06-BA5C-BEB664FFA57A}">
      <dgm:prSet/>
      <dgm:spPr/>
      <dgm:t>
        <a:bodyPr/>
        <a:lstStyle/>
        <a:p>
          <a:endParaRPr lang="en-US"/>
        </a:p>
      </dgm:t>
    </dgm:pt>
    <dgm:pt modelId="{A88AB363-7140-4ABE-8B70-0A8ECB5D8E96}" type="sibTrans" cxnId="{496F81FA-32E2-4E06-BA5C-BEB664FFA57A}">
      <dgm:prSet/>
      <dgm:spPr/>
      <dgm:t>
        <a:bodyPr/>
        <a:lstStyle/>
        <a:p>
          <a:endParaRPr lang="en-US"/>
        </a:p>
      </dgm:t>
    </dgm:pt>
    <dgm:pt modelId="{CFF41D52-56DE-43E2-A70C-13FE1DD39AD5}">
      <dgm:prSet/>
      <dgm:spPr/>
      <dgm:t>
        <a:bodyPr/>
        <a:lstStyle/>
        <a:p>
          <a:pPr rtl="0"/>
          <a:r>
            <a:rPr lang="en-IN" smtClean="0"/>
            <a:t>else if(turn == 'O'){</a:t>
          </a:r>
          <a:endParaRPr lang="en-IN"/>
        </a:p>
      </dgm:t>
    </dgm:pt>
    <dgm:pt modelId="{6910FD59-692B-406E-BE15-9774FDA6D00A}" type="parTrans" cxnId="{14A81FF8-1017-4599-946B-2517A4E58BE1}">
      <dgm:prSet/>
      <dgm:spPr/>
      <dgm:t>
        <a:bodyPr/>
        <a:lstStyle/>
        <a:p>
          <a:endParaRPr lang="en-US"/>
        </a:p>
      </dgm:t>
    </dgm:pt>
    <dgm:pt modelId="{2329324E-F245-4925-9A2D-9A017F6BA64C}" type="sibTrans" cxnId="{14A81FF8-1017-4599-946B-2517A4E58BE1}">
      <dgm:prSet/>
      <dgm:spPr/>
      <dgm:t>
        <a:bodyPr/>
        <a:lstStyle/>
        <a:p>
          <a:endParaRPr lang="en-US"/>
        </a:p>
      </dgm:t>
    </dgm:pt>
    <dgm:pt modelId="{5A1336C1-C363-44C2-84A1-F031219876EF}">
      <dgm:prSet/>
      <dgm:spPr/>
      <dgm:t>
        <a:bodyPr/>
        <a:lstStyle/>
        <a:p>
          <a:pPr rtl="0"/>
          <a:r>
            <a:rPr lang="en-IN" smtClean="0"/>
            <a:t>cout&lt;&lt;"\n\tPlayer - 2 [O] turn : ";</a:t>
          </a:r>
          <a:endParaRPr lang="en-IN"/>
        </a:p>
      </dgm:t>
    </dgm:pt>
    <dgm:pt modelId="{36FEB576-84BF-4D06-A49E-061A6C5CF80A}" type="parTrans" cxnId="{5526311C-7C18-4A1E-A066-4FAFF3F56B78}">
      <dgm:prSet/>
      <dgm:spPr/>
      <dgm:t>
        <a:bodyPr/>
        <a:lstStyle/>
        <a:p>
          <a:endParaRPr lang="en-US"/>
        </a:p>
      </dgm:t>
    </dgm:pt>
    <dgm:pt modelId="{1375363A-ED3B-44C6-9EED-4C2C17C6248F}" type="sibTrans" cxnId="{5526311C-7C18-4A1E-A066-4FAFF3F56B78}">
      <dgm:prSet/>
      <dgm:spPr/>
      <dgm:t>
        <a:bodyPr/>
        <a:lstStyle/>
        <a:p>
          <a:endParaRPr lang="en-US"/>
        </a:p>
      </dgm:t>
    </dgm:pt>
    <dgm:pt modelId="{E24AB7F1-D466-4377-B2C0-BDDFF1006BB1}">
      <dgm:prSet/>
      <dgm:spPr/>
      <dgm:t>
        <a:bodyPr/>
        <a:lstStyle/>
        <a:p>
          <a:pPr rtl="0"/>
          <a:r>
            <a:rPr lang="en-IN" smtClean="0"/>
            <a:t>}</a:t>
          </a:r>
          <a:endParaRPr lang="en-IN"/>
        </a:p>
      </dgm:t>
    </dgm:pt>
    <dgm:pt modelId="{1360B71E-8A04-4A9D-9A39-BB8DF8D9B3B5}" type="parTrans" cxnId="{C9B1FE88-DF52-4F07-B41A-07F79F65A09E}">
      <dgm:prSet/>
      <dgm:spPr/>
      <dgm:t>
        <a:bodyPr/>
        <a:lstStyle/>
        <a:p>
          <a:endParaRPr lang="en-US"/>
        </a:p>
      </dgm:t>
    </dgm:pt>
    <dgm:pt modelId="{6604E1CA-55E1-441F-8E8B-5F814E898D6F}" type="sibTrans" cxnId="{C9B1FE88-DF52-4F07-B41A-07F79F65A09E}">
      <dgm:prSet/>
      <dgm:spPr/>
      <dgm:t>
        <a:bodyPr/>
        <a:lstStyle/>
        <a:p>
          <a:endParaRPr lang="en-US"/>
        </a:p>
      </dgm:t>
    </dgm:pt>
    <dgm:pt modelId="{25287E4D-CE89-4315-80F9-9AE7D6750390}">
      <dgm:prSet/>
      <dgm:spPr/>
      <dgm:t>
        <a:bodyPr/>
        <a:lstStyle/>
        <a:p>
          <a:pPr rtl="0"/>
          <a:r>
            <a:rPr lang="en-IN" smtClean="0"/>
            <a:t>cin&gt;&gt; choice;</a:t>
          </a:r>
          <a:endParaRPr lang="en-IN"/>
        </a:p>
      </dgm:t>
    </dgm:pt>
    <dgm:pt modelId="{39FAA69E-97F5-4D50-B7BA-E7E5505A4E84}" type="parTrans" cxnId="{506FD245-E3C6-4CBB-A5F0-27E76F8C52AD}">
      <dgm:prSet/>
      <dgm:spPr/>
      <dgm:t>
        <a:bodyPr/>
        <a:lstStyle/>
        <a:p>
          <a:endParaRPr lang="en-US"/>
        </a:p>
      </dgm:t>
    </dgm:pt>
    <dgm:pt modelId="{5FBE181E-B872-4973-A80A-D4A9E673C7D9}" type="sibTrans" cxnId="{506FD245-E3C6-4CBB-A5F0-27E76F8C52AD}">
      <dgm:prSet/>
      <dgm:spPr/>
      <dgm:t>
        <a:bodyPr/>
        <a:lstStyle/>
        <a:p>
          <a:endParaRPr lang="en-US"/>
        </a:p>
      </dgm:t>
    </dgm:pt>
    <dgm:pt modelId="{A09B804B-90F2-455D-9B07-B43C9E692E66}">
      <dgm:prSet/>
      <dgm:spPr/>
      <dgm:t>
        <a:bodyPr/>
        <a:lstStyle/>
        <a:p>
          <a:pPr rtl="0"/>
          <a:r>
            <a:rPr lang="en-IN" dirty="0" err="1" smtClean="0"/>
            <a:t>cout</a:t>
          </a:r>
          <a:r>
            <a:rPr lang="en-IN" dirty="0" smtClean="0"/>
            <a:t>&lt;&lt;"PLAYER - 1 [X]\t PLAYER - 2 [O]\n\n";</a:t>
          </a:r>
          <a:endParaRPr lang="en-IN" dirty="0"/>
        </a:p>
      </dgm:t>
    </dgm:pt>
    <dgm:pt modelId="{CFD522BC-8EE9-4A7B-9BDA-7DDD27D598E1}" type="sibTrans" cxnId="{94319197-05A6-4726-BF85-E245284019C5}">
      <dgm:prSet/>
      <dgm:spPr/>
      <dgm:t>
        <a:bodyPr/>
        <a:lstStyle/>
        <a:p>
          <a:endParaRPr lang="en-US"/>
        </a:p>
      </dgm:t>
    </dgm:pt>
    <dgm:pt modelId="{A376DB59-A812-4EFA-805F-6354F160B888}" type="parTrans" cxnId="{94319197-05A6-4726-BF85-E245284019C5}">
      <dgm:prSet/>
      <dgm:spPr/>
      <dgm:t>
        <a:bodyPr/>
        <a:lstStyle/>
        <a:p>
          <a:endParaRPr lang="en-US"/>
        </a:p>
      </dgm:t>
    </dgm:pt>
    <dgm:pt modelId="{E25C4ACD-8D8A-4ABF-962B-F334E1E8A58F}">
      <dgm:prSet/>
      <dgm:spPr/>
      <dgm:t>
        <a:bodyPr/>
        <a:lstStyle/>
        <a:p>
          <a:pPr rtl="0"/>
          <a:r>
            <a:rPr lang="en-IN" dirty="0" smtClean="0"/>
            <a:t>Function to show the current status of the gaming board</a:t>
          </a:r>
          <a:endParaRPr lang="en-IN" dirty="0"/>
        </a:p>
      </dgm:t>
    </dgm:pt>
    <dgm:pt modelId="{039A4831-61CB-4701-91A5-254F18A3A865}" type="sibTrans" cxnId="{434D00F2-D30F-484C-BD88-A2A356036E9D}">
      <dgm:prSet/>
      <dgm:spPr/>
      <dgm:t>
        <a:bodyPr/>
        <a:lstStyle/>
        <a:p>
          <a:endParaRPr lang="en-US"/>
        </a:p>
      </dgm:t>
    </dgm:pt>
    <dgm:pt modelId="{AF0F5D5C-61C4-4698-BF86-F0988265E69B}" type="parTrans" cxnId="{434D00F2-D30F-484C-BD88-A2A356036E9D}">
      <dgm:prSet/>
      <dgm:spPr/>
      <dgm:t>
        <a:bodyPr/>
        <a:lstStyle/>
        <a:p>
          <a:endParaRPr lang="en-US"/>
        </a:p>
      </dgm:t>
    </dgm:pt>
    <dgm:pt modelId="{334F6BE1-53C7-4A80-B4A1-0A70E0637814}">
      <dgm:prSet/>
      <dgm:spPr/>
      <dgm:t>
        <a:bodyPr/>
        <a:lstStyle/>
        <a:p>
          <a:r>
            <a:rPr lang="en-IN" dirty="0" smtClean="0"/>
            <a:t>void </a:t>
          </a:r>
          <a:r>
            <a:rPr lang="en-IN" dirty="0" err="1" smtClean="0"/>
            <a:t>display_board</a:t>
          </a:r>
          <a:r>
            <a:rPr lang="en-IN" dirty="0" smtClean="0"/>
            <a:t>(){</a:t>
          </a:r>
          <a:endParaRPr lang="en-IN" dirty="0"/>
        </a:p>
      </dgm:t>
    </dgm:pt>
    <dgm:pt modelId="{C56594AE-FC41-45DC-A04E-0A9D3002ABF3}" type="parTrans" cxnId="{A18175A5-77F8-4781-A095-E135AA26B046}">
      <dgm:prSet/>
      <dgm:spPr/>
      <dgm:t>
        <a:bodyPr/>
        <a:lstStyle/>
        <a:p>
          <a:endParaRPr lang="en-US"/>
        </a:p>
      </dgm:t>
    </dgm:pt>
    <dgm:pt modelId="{82B52B0D-F603-4F3C-8774-5B5DDF579FA6}" type="sibTrans" cxnId="{A18175A5-77F8-4781-A095-E135AA26B046}">
      <dgm:prSet/>
      <dgm:spPr/>
      <dgm:t>
        <a:bodyPr/>
        <a:lstStyle/>
        <a:p>
          <a:endParaRPr lang="en-US"/>
        </a:p>
      </dgm:t>
    </dgm:pt>
    <dgm:pt modelId="{A8556D3E-A34B-46DE-B5D3-25455B153EC2}" type="pres">
      <dgm:prSet presAssocID="{B9C16CE0-AB4D-4A8F-A5AF-9C1FB9B9B8BB}" presName="Name0" presStyleCnt="0">
        <dgm:presLayoutVars>
          <dgm:dir/>
          <dgm:animLvl val="lvl"/>
          <dgm:resizeHandles val="exact"/>
        </dgm:presLayoutVars>
      </dgm:prSet>
      <dgm:spPr/>
    </dgm:pt>
    <dgm:pt modelId="{4EA1249A-30DC-4855-B26E-D7EA67C5CDB0}" type="pres">
      <dgm:prSet presAssocID="{E25C4ACD-8D8A-4ABF-962B-F334E1E8A58F}" presName="linNode" presStyleCnt="0"/>
      <dgm:spPr/>
    </dgm:pt>
    <dgm:pt modelId="{4455AFFB-5B16-4A27-A997-F13F1E0229C0}" type="pres">
      <dgm:prSet presAssocID="{E25C4ACD-8D8A-4ABF-962B-F334E1E8A58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413A0-EC2B-4769-8A2E-69A6118EAC01}" type="pres">
      <dgm:prSet presAssocID="{E25C4ACD-8D8A-4ABF-962B-F334E1E8A58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B71BB7-0EB1-4DFD-89E1-6F8AB8021E35}" srcId="{E25C4ACD-8D8A-4ABF-962B-F334E1E8A58F}" destId="{7BFBFE63-3918-4D27-A2BD-E6054B8A4A06}" srcOrd="5" destOrd="0" parTransId="{EB63C5AE-FF0C-4267-84A2-B39216C315B5}" sibTransId="{8C599656-6394-4A5B-BBB9-001E4756DE02}"/>
    <dgm:cxn modelId="{E5E8CD79-62D2-448F-AC53-91A3486B210A}" srcId="{E25C4ACD-8D8A-4ABF-962B-F334E1E8A58F}" destId="{4BDD8863-F696-4032-90B6-680409C81FAC}" srcOrd="14" destOrd="0" parTransId="{4DB634A2-31DD-4B6D-8693-A5E153035D82}" sibTransId="{3296C02D-A2D9-4293-86F7-240667EFF04B}"/>
    <dgm:cxn modelId="{26659692-23F2-4807-865D-8C1F46B7D885}" type="presOf" srcId="{CFF41D52-56DE-43E2-A70C-13FE1DD39AD5}" destId="{593413A0-EC2B-4769-8A2E-69A6118EAC01}" srcOrd="0" destOrd="16" presId="urn:microsoft.com/office/officeart/2005/8/layout/vList5"/>
    <dgm:cxn modelId="{BE9FC1E5-0007-4B6D-9B0D-29FFBA13AF0A}" srcId="{E25C4ACD-8D8A-4ABF-962B-F334E1E8A58F}" destId="{5068117F-8B4C-49AD-B92F-D45E3C9BE838}" srcOrd="2" destOrd="0" parTransId="{29BD87FB-7770-48A9-9479-553D3C4E00A9}" sibTransId="{B5DC5D6B-D055-48A9-AD83-3DF24FFBF3AB}"/>
    <dgm:cxn modelId="{96C79944-472F-4764-8E4A-30585AC41038}" type="presOf" srcId="{5A1336C1-C363-44C2-84A1-F031219876EF}" destId="{593413A0-EC2B-4769-8A2E-69A6118EAC01}" srcOrd="0" destOrd="17" presId="urn:microsoft.com/office/officeart/2005/8/layout/vList5"/>
    <dgm:cxn modelId="{C847590D-0C59-41F6-8146-AB236747FEF0}" type="presOf" srcId="{5068117F-8B4C-49AD-B92F-D45E3C9BE838}" destId="{593413A0-EC2B-4769-8A2E-69A6118EAC01}" srcOrd="0" destOrd="2" presId="urn:microsoft.com/office/officeart/2005/8/layout/vList5"/>
    <dgm:cxn modelId="{496F81FA-32E2-4E06-BA5C-BEB664FFA57A}" srcId="{E25C4ACD-8D8A-4ABF-962B-F334E1E8A58F}" destId="{876214CA-6045-418D-9399-378F078D12EE}" srcOrd="15" destOrd="0" parTransId="{9381DAF9-B255-4DC4-B059-45DEF51259A8}" sibTransId="{A88AB363-7140-4ABE-8B70-0A8ECB5D8E96}"/>
    <dgm:cxn modelId="{A5A50387-CB0D-4D2A-B839-352245156210}" srcId="{E25C4ACD-8D8A-4ABF-962B-F334E1E8A58F}" destId="{1AF5CD89-2390-499A-83C4-813A8DDCEC3E}" srcOrd="9" destOrd="0" parTransId="{A368753C-C557-4981-BAA2-5FC60012996E}" sibTransId="{AC9DCD0E-0E08-4049-B4C3-0252AA2C869B}"/>
    <dgm:cxn modelId="{EC7E7DF5-33E2-45A1-A74D-8CB7C9F472A4}" type="presOf" srcId="{ECCE6918-DCC8-4206-AA7C-3068D3E21312}" destId="{593413A0-EC2B-4769-8A2E-69A6118EAC01}" srcOrd="0" destOrd="13" presId="urn:microsoft.com/office/officeart/2005/8/layout/vList5"/>
    <dgm:cxn modelId="{5526311C-7C18-4A1E-A066-4FAFF3F56B78}" srcId="{E25C4ACD-8D8A-4ABF-962B-F334E1E8A58F}" destId="{5A1336C1-C363-44C2-84A1-F031219876EF}" srcOrd="17" destOrd="0" parTransId="{36FEB576-84BF-4D06-A49E-061A6C5CF80A}" sibTransId="{1375363A-ED3B-44C6-9EED-4C2C17C6248F}"/>
    <dgm:cxn modelId="{9AA231A6-EE0C-45BA-8FE4-CFB2665AF08C}" srcId="{E25C4ACD-8D8A-4ABF-962B-F334E1E8A58F}" destId="{5A56360E-FA91-42E3-B71C-600443D95186}" srcOrd="8" destOrd="0" parTransId="{D602657C-BF82-4101-AE29-36A303D117BB}" sibTransId="{84A4C1DE-5A77-428F-A22C-C706D8885FF9}"/>
    <dgm:cxn modelId="{C9B1FE88-DF52-4F07-B41A-07F79F65A09E}" srcId="{E25C4ACD-8D8A-4ABF-962B-F334E1E8A58F}" destId="{E24AB7F1-D466-4377-B2C0-BDDFF1006BB1}" srcOrd="18" destOrd="0" parTransId="{1360B71E-8A04-4A9D-9A39-BB8DF8D9B3B5}" sibTransId="{6604E1CA-55E1-441F-8E8B-5F814E898D6F}"/>
    <dgm:cxn modelId="{F9FA3F6B-5095-408C-9B40-CA2797F982ED}" type="presOf" srcId="{7829E9A2-9405-457C-BB58-510FF8041E43}" destId="{593413A0-EC2B-4769-8A2E-69A6118EAC01}" srcOrd="0" destOrd="4" presId="urn:microsoft.com/office/officeart/2005/8/layout/vList5"/>
    <dgm:cxn modelId="{8713854A-3A3E-464D-BA35-BC07A25C676D}" type="presOf" srcId="{30DF8D7E-F058-4FDF-A5EE-4791218D40C9}" destId="{593413A0-EC2B-4769-8A2E-69A6118EAC01}" srcOrd="0" destOrd="3" presId="urn:microsoft.com/office/officeart/2005/8/layout/vList5"/>
    <dgm:cxn modelId="{E2431073-29A7-4C3B-AEB8-69B4071ED728}" srcId="{E25C4ACD-8D8A-4ABF-962B-F334E1E8A58F}" destId="{FCABDF5D-09E6-4070-B850-AD23250708E0}" srcOrd="11" destOrd="0" parTransId="{839EEE04-52A0-487F-B39B-A54464C2392A}" sibTransId="{B9C83560-4CBB-49E3-BE7E-2ECD06CC21AE}"/>
    <dgm:cxn modelId="{434D00F2-D30F-484C-BD88-A2A356036E9D}" srcId="{B9C16CE0-AB4D-4A8F-A5AF-9C1FB9B9B8BB}" destId="{E25C4ACD-8D8A-4ABF-962B-F334E1E8A58F}" srcOrd="0" destOrd="0" parTransId="{AF0F5D5C-61C4-4698-BF86-F0988265E69B}" sibTransId="{039A4831-61CB-4701-91A5-254F18A3A865}"/>
    <dgm:cxn modelId="{8658CF5E-9250-4745-9D03-E3DCB5EBB591}" srcId="{E25C4ACD-8D8A-4ABF-962B-F334E1E8A58F}" destId="{C5998BEF-B1BD-42A9-A23A-23FA58233C69}" srcOrd="10" destOrd="0" parTransId="{952DCB59-D417-424E-A5AD-6A459054DD08}" sibTransId="{DAC4E8AF-7158-4617-80F8-BA41DAB67214}"/>
    <dgm:cxn modelId="{507C8B96-7374-4F0A-9E75-7583218386BF}" type="presOf" srcId="{5A56360E-FA91-42E3-B71C-600443D95186}" destId="{593413A0-EC2B-4769-8A2E-69A6118EAC01}" srcOrd="0" destOrd="8" presId="urn:microsoft.com/office/officeart/2005/8/layout/vList5"/>
    <dgm:cxn modelId="{1F5CF569-CCB6-42A5-8B1C-22A49C584C28}" type="presOf" srcId="{E24AB7F1-D466-4377-B2C0-BDDFF1006BB1}" destId="{593413A0-EC2B-4769-8A2E-69A6118EAC01}" srcOrd="0" destOrd="18" presId="urn:microsoft.com/office/officeart/2005/8/layout/vList5"/>
    <dgm:cxn modelId="{A18175A5-77F8-4781-A095-E135AA26B046}" srcId="{E25C4ACD-8D8A-4ABF-962B-F334E1E8A58F}" destId="{334F6BE1-53C7-4A80-B4A1-0A70E0637814}" srcOrd="0" destOrd="0" parTransId="{C56594AE-FC41-45DC-A04E-0A9D3002ABF3}" sibTransId="{82B52B0D-F603-4F3C-8774-5B5DDF579FA6}"/>
    <dgm:cxn modelId="{14A81FF8-1017-4599-946B-2517A4E58BE1}" srcId="{E25C4ACD-8D8A-4ABF-962B-F334E1E8A58F}" destId="{CFF41D52-56DE-43E2-A70C-13FE1DD39AD5}" srcOrd="16" destOrd="0" parTransId="{6910FD59-692B-406E-BE15-9774FDA6D00A}" sibTransId="{2329324E-F245-4925-9A2D-9A017F6BA64C}"/>
    <dgm:cxn modelId="{0640572B-33B0-4DB8-A316-1E15022733FD}" type="presOf" srcId="{7BFBFE63-3918-4D27-A2BD-E6054B8A4A06}" destId="{593413A0-EC2B-4769-8A2E-69A6118EAC01}" srcOrd="0" destOrd="5" presId="urn:microsoft.com/office/officeart/2005/8/layout/vList5"/>
    <dgm:cxn modelId="{75AF77D8-5CDA-42F0-AACD-9FDAF0CF74D9}" srcId="{E25C4ACD-8D8A-4ABF-962B-F334E1E8A58F}" destId="{EA354B0C-6251-42A6-AB54-0307AABBEA2B}" srcOrd="7" destOrd="0" parTransId="{D7DF855F-40B8-4821-9F58-4CA93CA3A4D2}" sibTransId="{36BC52E5-2E5E-4C8A-8073-829E3BC87A9A}"/>
    <dgm:cxn modelId="{107DBC3B-F2F8-4AE9-9E2F-39520C1DEAEA}" type="presOf" srcId="{C5998BEF-B1BD-42A9-A23A-23FA58233C69}" destId="{593413A0-EC2B-4769-8A2E-69A6118EAC01}" srcOrd="0" destOrd="10" presId="urn:microsoft.com/office/officeart/2005/8/layout/vList5"/>
    <dgm:cxn modelId="{ED3407EC-9636-4DA1-8093-810592415D01}" type="presOf" srcId="{3732329F-87F0-453D-AB06-1348E7B87C1A}" destId="{593413A0-EC2B-4769-8A2E-69A6118EAC01}" srcOrd="0" destOrd="12" presId="urn:microsoft.com/office/officeart/2005/8/layout/vList5"/>
    <dgm:cxn modelId="{94319197-05A6-4726-BF85-E245284019C5}" srcId="{E25C4ACD-8D8A-4ABF-962B-F334E1E8A58F}" destId="{A09B804B-90F2-455D-9B07-B43C9E692E66}" srcOrd="1" destOrd="0" parTransId="{A376DB59-A812-4EFA-805F-6354F160B888}" sibTransId="{CFD522BC-8EE9-4A7B-9BDA-7DDD27D598E1}"/>
    <dgm:cxn modelId="{88A473FE-398C-4A83-A202-6BC0D2C00CE7}" srcId="{E25C4ACD-8D8A-4ABF-962B-F334E1E8A58F}" destId="{7829E9A2-9405-457C-BB58-510FF8041E43}" srcOrd="4" destOrd="0" parTransId="{F7C5DF28-8DBB-4328-8656-080986D193DC}" sibTransId="{03D7E68B-CC54-40E7-963B-6DC6FC23DBDE}"/>
    <dgm:cxn modelId="{196F5533-C0EC-408D-AD70-EFF30FCACB2C}" srcId="{E25C4ACD-8D8A-4ABF-962B-F334E1E8A58F}" destId="{3B82AAC6-1761-420A-891F-B0C3B07E38CE}" srcOrd="6" destOrd="0" parTransId="{819B0ECF-DC74-4F9B-BCFE-65A92090D97F}" sibTransId="{5BEE9895-7926-4631-A0E6-837F3F469867}"/>
    <dgm:cxn modelId="{29983500-6987-42EB-85BA-6C318E4DA207}" srcId="{E25C4ACD-8D8A-4ABF-962B-F334E1E8A58F}" destId="{3732329F-87F0-453D-AB06-1348E7B87C1A}" srcOrd="12" destOrd="0" parTransId="{F2AD49C1-1E42-4E5D-AA0B-9FEA5D33D8CB}" sibTransId="{9E41D55F-AAAB-45DC-9AD8-2FE3579FD5E3}"/>
    <dgm:cxn modelId="{506FD245-E3C6-4CBB-A5F0-27E76F8C52AD}" srcId="{E25C4ACD-8D8A-4ABF-962B-F334E1E8A58F}" destId="{25287E4D-CE89-4315-80F9-9AE7D6750390}" srcOrd="19" destOrd="0" parTransId="{39FAA69E-97F5-4D50-B7BA-E7E5505A4E84}" sibTransId="{5FBE181E-B872-4973-A80A-D4A9E673C7D9}"/>
    <dgm:cxn modelId="{74CB8376-ACDB-40C6-A691-B21455075BC8}" srcId="{E25C4ACD-8D8A-4ABF-962B-F334E1E8A58F}" destId="{30DF8D7E-F058-4FDF-A5EE-4791218D40C9}" srcOrd="3" destOrd="0" parTransId="{D146E5E9-1B81-4556-909D-D5E9FD839078}" sibTransId="{74BE29F1-E989-491B-B2F8-E70A9A8C0646}"/>
    <dgm:cxn modelId="{385BDBFF-E455-4365-B59A-1102A51CD97D}" type="presOf" srcId="{A09B804B-90F2-455D-9B07-B43C9E692E66}" destId="{593413A0-EC2B-4769-8A2E-69A6118EAC01}" srcOrd="0" destOrd="1" presId="urn:microsoft.com/office/officeart/2005/8/layout/vList5"/>
    <dgm:cxn modelId="{6C8AAFBF-32A3-4475-A58E-838DE3457B3F}" type="presOf" srcId="{FCABDF5D-09E6-4070-B850-AD23250708E0}" destId="{593413A0-EC2B-4769-8A2E-69A6118EAC01}" srcOrd="0" destOrd="11" presId="urn:microsoft.com/office/officeart/2005/8/layout/vList5"/>
    <dgm:cxn modelId="{5621F804-71B9-4B1E-8C04-900490F48A82}" type="presOf" srcId="{4BDD8863-F696-4032-90B6-680409C81FAC}" destId="{593413A0-EC2B-4769-8A2E-69A6118EAC01}" srcOrd="0" destOrd="14" presId="urn:microsoft.com/office/officeart/2005/8/layout/vList5"/>
    <dgm:cxn modelId="{56B64850-8C22-4F08-BAC5-B50990EEE4E6}" type="presOf" srcId="{B9C16CE0-AB4D-4A8F-A5AF-9C1FB9B9B8BB}" destId="{A8556D3E-A34B-46DE-B5D3-25455B153EC2}" srcOrd="0" destOrd="0" presId="urn:microsoft.com/office/officeart/2005/8/layout/vList5"/>
    <dgm:cxn modelId="{778BF765-44FC-4CF2-8211-A605D558B7BF}" type="presOf" srcId="{876214CA-6045-418D-9399-378F078D12EE}" destId="{593413A0-EC2B-4769-8A2E-69A6118EAC01}" srcOrd="0" destOrd="15" presId="urn:microsoft.com/office/officeart/2005/8/layout/vList5"/>
    <dgm:cxn modelId="{73F81BA3-CDBD-4CF6-ADB1-F206F937B2BF}" type="presOf" srcId="{25287E4D-CE89-4315-80F9-9AE7D6750390}" destId="{593413A0-EC2B-4769-8A2E-69A6118EAC01}" srcOrd="0" destOrd="19" presId="urn:microsoft.com/office/officeart/2005/8/layout/vList5"/>
    <dgm:cxn modelId="{AAC82F1D-F31C-4804-8FE0-4AF35C3A491F}" type="presOf" srcId="{1AF5CD89-2390-499A-83C4-813A8DDCEC3E}" destId="{593413A0-EC2B-4769-8A2E-69A6118EAC01}" srcOrd="0" destOrd="9" presId="urn:microsoft.com/office/officeart/2005/8/layout/vList5"/>
    <dgm:cxn modelId="{6C871B88-085A-458D-8C28-29BE20D79F90}" type="presOf" srcId="{E25C4ACD-8D8A-4ABF-962B-F334E1E8A58F}" destId="{4455AFFB-5B16-4A27-A997-F13F1E0229C0}" srcOrd="0" destOrd="0" presId="urn:microsoft.com/office/officeart/2005/8/layout/vList5"/>
    <dgm:cxn modelId="{D12DFA31-D79A-4A28-9740-F31B024B5A3F}" srcId="{E25C4ACD-8D8A-4ABF-962B-F334E1E8A58F}" destId="{ECCE6918-DCC8-4206-AA7C-3068D3E21312}" srcOrd="13" destOrd="0" parTransId="{C9141B5E-5E7E-4604-B8F9-DD81694E8FBC}" sibTransId="{DBC8D683-A128-44ED-970A-F9D364C67015}"/>
    <dgm:cxn modelId="{00560EA5-B586-4912-92B2-AF28DE2709C2}" type="presOf" srcId="{334F6BE1-53C7-4A80-B4A1-0A70E0637814}" destId="{593413A0-EC2B-4769-8A2E-69A6118EAC01}" srcOrd="0" destOrd="0" presId="urn:microsoft.com/office/officeart/2005/8/layout/vList5"/>
    <dgm:cxn modelId="{205B5FF6-B97C-4D42-B2B3-CFB10BCF3B16}" type="presOf" srcId="{3B82AAC6-1761-420A-891F-B0C3B07E38CE}" destId="{593413A0-EC2B-4769-8A2E-69A6118EAC01}" srcOrd="0" destOrd="6" presId="urn:microsoft.com/office/officeart/2005/8/layout/vList5"/>
    <dgm:cxn modelId="{2119A117-EFDE-40F6-882A-6260B72B5F45}" type="presOf" srcId="{EA354B0C-6251-42A6-AB54-0307AABBEA2B}" destId="{593413A0-EC2B-4769-8A2E-69A6118EAC01}" srcOrd="0" destOrd="7" presId="urn:microsoft.com/office/officeart/2005/8/layout/vList5"/>
    <dgm:cxn modelId="{B4F5C9DC-88D3-4795-B3ED-2149B871B351}" type="presParOf" srcId="{A8556D3E-A34B-46DE-B5D3-25455B153EC2}" destId="{4EA1249A-30DC-4855-B26E-D7EA67C5CDB0}" srcOrd="0" destOrd="0" presId="urn:microsoft.com/office/officeart/2005/8/layout/vList5"/>
    <dgm:cxn modelId="{50F14EA4-1F1A-4E1E-9BF3-9E2FC33A1AB7}" type="presParOf" srcId="{4EA1249A-30DC-4855-B26E-D7EA67C5CDB0}" destId="{4455AFFB-5B16-4A27-A997-F13F1E0229C0}" srcOrd="0" destOrd="0" presId="urn:microsoft.com/office/officeart/2005/8/layout/vList5"/>
    <dgm:cxn modelId="{CBC7630F-6119-4DFA-82D6-0867FEA60437}" type="presParOf" srcId="{4EA1249A-30DC-4855-B26E-D7EA67C5CDB0}" destId="{593413A0-EC2B-4769-8A2E-69A6118EAC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A86D4D-C83C-419B-BFA4-9EE23CCE21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173C02-ED0C-4BC4-A9CA-DF50FB79F911}">
      <dgm:prSet/>
      <dgm:spPr/>
      <dgm:t>
        <a:bodyPr/>
        <a:lstStyle/>
        <a:p>
          <a:pPr rtl="0"/>
          <a:r>
            <a:rPr lang="en-IN" smtClean="0"/>
            <a:t>if(turn == 'X' &amp;&amp; board[row][column] != 'X' &amp;&amp; board[row][column] != 'O')</a:t>
          </a:r>
          <a:endParaRPr lang="en-IN"/>
        </a:p>
      </dgm:t>
    </dgm:pt>
    <dgm:pt modelId="{682AADA8-7F53-47A5-BBB9-47B63E0DA939}" type="parTrans" cxnId="{01F76056-F332-4E54-BA58-C27E487ED6E8}">
      <dgm:prSet/>
      <dgm:spPr/>
      <dgm:t>
        <a:bodyPr/>
        <a:lstStyle/>
        <a:p>
          <a:endParaRPr lang="en-US"/>
        </a:p>
      </dgm:t>
    </dgm:pt>
    <dgm:pt modelId="{02981151-4B6F-4259-A443-F63B7CF591D3}" type="sibTrans" cxnId="{01F76056-F332-4E54-BA58-C27E487ED6E8}">
      <dgm:prSet/>
      <dgm:spPr/>
      <dgm:t>
        <a:bodyPr/>
        <a:lstStyle/>
        <a:p>
          <a:endParaRPr lang="en-US"/>
        </a:p>
      </dgm:t>
    </dgm:pt>
    <dgm:pt modelId="{1A01395B-1B96-4225-81ED-9F04E17ACDC8}">
      <dgm:prSet/>
      <dgm:spPr/>
      <dgm:t>
        <a:bodyPr/>
        <a:lstStyle/>
        <a:p>
          <a:pPr rtl="0"/>
          <a:r>
            <a:rPr lang="en-IN" smtClean="0"/>
            <a:t>board[row][column] = 'X';</a:t>
          </a:r>
          <a:endParaRPr lang="en-IN"/>
        </a:p>
      </dgm:t>
    </dgm:pt>
    <dgm:pt modelId="{962AB9FF-E6A2-4805-B6C2-1540E802B387}" type="parTrans" cxnId="{78906483-149E-4DAC-A421-D9202E231093}">
      <dgm:prSet/>
      <dgm:spPr/>
      <dgm:t>
        <a:bodyPr/>
        <a:lstStyle/>
        <a:p>
          <a:endParaRPr lang="en-US"/>
        </a:p>
      </dgm:t>
    </dgm:pt>
    <dgm:pt modelId="{F5F53FFF-C220-4914-8DD6-3252F07FEFC3}" type="sibTrans" cxnId="{78906483-149E-4DAC-A421-D9202E231093}">
      <dgm:prSet/>
      <dgm:spPr/>
      <dgm:t>
        <a:bodyPr/>
        <a:lstStyle/>
        <a:p>
          <a:endParaRPr lang="en-US"/>
        </a:p>
      </dgm:t>
    </dgm:pt>
    <dgm:pt modelId="{C329ADD9-7F04-4696-AACF-55A0FE7CFD8C}">
      <dgm:prSet/>
      <dgm:spPr/>
      <dgm:t>
        <a:bodyPr/>
        <a:lstStyle/>
        <a:p>
          <a:pPr rtl="0"/>
          <a:r>
            <a:rPr lang="en-IN" smtClean="0"/>
            <a:t>turn = 'O';</a:t>
          </a:r>
          <a:endParaRPr lang="en-IN"/>
        </a:p>
      </dgm:t>
    </dgm:pt>
    <dgm:pt modelId="{588DB241-FF9D-4C6D-9CE8-8682157E50F2}" type="parTrans" cxnId="{AAA3C014-563E-4C20-A05C-A8C8021C3E71}">
      <dgm:prSet/>
      <dgm:spPr/>
      <dgm:t>
        <a:bodyPr/>
        <a:lstStyle/>
        <a:p>
          <a:endParaRPr lang="en-US"/>
        </a:p>
      </dgm:t>
    </dgm:pt>
    <dgm:pt modelId="{54925600-5B80-4A29-ABAA-BC17E6FC52BB}" type="sibTrans" cxnId="{AAA3C014-563E-4C20-A05C-A8C8021C3E71}">
      <dgm:prSet/>
      <dgm:spPr/>
      <dgm:t>
        <a:bodyPr/>
        <a:lstStyle/>
        <a:p>
          <a:endParaRPr lang="en-US"/>
        </a:p>
      </dgm:t>
    </dgm:pt>
    <dgm:pt modelId="{F614D62C-A95C-4C3C-B207-B96791F1A62D}">
      <dgm:prSet/>
      <dgm:spPr/>
      <dgm:t>
        <a:bodyPr/>
        <a:lstStyle/>
        <a:p>
          <a:pPr rtl="0"/>
          <a:r>
            <a:rPr lang="en-IN" smtClean="0"/>
            <a:t>}else if(turn == 'O' &amp;&amp; board[row][column] != 'X' &amp;&amp; board[row][column] != 'O'){</a:t>
          </a:r>
          <a:endParaRPr lang="en-IN"/>
        </a:p>
      </dgm:t>
    </dgm:pt>
    <dgm:pt modelId="{25D10428-F7CA-4989-97D0-4A745B691CFA}" type="parTrans" cxnId="{930AB62D-28DB-4FD9-85B8-66FDE0FA37BC}">
      <dgm:prSet/>
      <dgm:spPr/>
      <dgm:t>
        <a:bodyPr/>
        <a:lstStyle/>
        <a:p>
          <a:endParaRPr lang="en-US"/>
        </a:p>
      </dgm:t>
    </dgm:pt>
    <dgm:pt modelId="{F7DEF2B9-AA64-4F9A-BF16-DC7138058690}" type="sibTrans" cxnId="{930AB62D-28DB-4FD9-85B8-66FDE0FA37BC}">
      <dgm:prSet/>
      <dgm:spPr/>
      <dgm:t>
        <a:bodyPr/>
        <a:lstStyle/>
        <a:p>
          <a:endParaRPr lang="en-US"/>
        </a:p>
      </dgm:t>
    </dgm:pt>
    <dgm:pt modelId="{22669420-E708-48F9-82D1-323D07B67E7B}">
      <dgm:prSet/>
      <dgm:spPr/>
      <dgm:t>
        <a:bodyPr/>
        <a:lstStyle/>
        <a:p>
          <a:pPr rtl="0"/>
          <a:endParaRPr lang="en-IN"/>
        </a:p>
      </dgm:t>
    </dgm:pt>
    <dgm:pt modelId="{BD216761-E079-46C6-89D5-4DE8937AE629}" type="parTrans" cxnId="{ADBA0989-F389-4DA2-B78B-D3029B193221}">
      <dgm:prSet/>
      <dgm:spPr/>
      <dgm:t>
        <a:bodyPr/>
        <a:lstStyle/>
        <a:p>
          <a:endParaRPr lang="en-US"/>
        </a:p>
      </dgm:t>
    </dgm:pt>
    <dgm:pt modelId="{282C94BB-0B84-4732-B6B3-41A73443F6B4}" type="sibTrans" cxnId="{ADBA0989-F389-4DA2-B78B-D3029B193221}">
      <dgm:prSet/>
      <dgm:spPr/>
      <dgm:t>
        <a:bodyPr/>
        <a:lstStyle/>
        <a:p>
          <a:endParaRPr lang="en-US"/>
        </a:p>
      </dgm:t>
    </dgm:pt>
    <dgm:pt modelId="{1C6C5A38-2956-48EB-A86F-0785F032F76F}">
      <dgm:prSet/>
      <dgm:spPr/>
      <dgm:t>
        <a:bodyPr/>
        <a:lstStyle/>
        <a:p>
          <a:pPr rtl="0"/>
          <a:r>
            <a:rPr lang="en-IN" smtClean="0"/>
            <a:t>board[row][column] = 'O';</a:t>
          </a:r>
          <a:endParaRPr lang="en-IN"/>
        </a:p>
      </dgm:t>
    </dgm:pt>
    <dgm:pt modelId="{45C9E04B-145B-4E32-B23E-1B3EA722D0E3}" type="parTrans" cxnId="{1F5F323F-4FF4-4888-8B54-AE3E23ECE171}">
      <dgm:prSet/>
      <dgm:spPr/>
      <dgm:t>
        <a:bodyPr/>
        <a:lstStyle/>
        <a:p>
          <a:endParaRPr lang="en-US"/>
        </a:p>
      </dgm:t>
    </dgm:pt>
    <dgm:pt modelId="{B6117D18-9F12-468E-AA50-B5FDB8B6FF0D}" type="sibTrans" cxnId="{1F5F323F-4FF4-4888-8B54-AE3E23ECE171}">
      <dgm:prSet/>
      <dgm:spPr/>
      <dgm:t>
        <a:bodyPr/>
        <a:lstStyle/>
        <a:p>
          <a:endParaRPr lang="en-US"/>
        </a:p>
      </dgm:t>
    </dgm:pt>
    <dgm:pt modelId="{756D0C28-45D1-4767-A5C4-5AABF5EFE1CC}">
      <dgm:prSet/>
      <dgm:spPr/>
      <dgm:t>
        <a:bodyPr/>
        <a:lstStyle/>
        <a:p>
          <a:pPr rtl="0"/>
          <a:r>
            <a:rPr lang="en-IN" smtClean="0"/>
            <a:t>turn = 'X';</a:t>
          </a:r>
          <a:endParaRPr lang="en-IN"/>
        </a:p>
      </dgm:t>
    </dgm:pt>
    <dgm:pt modelId="{4D649D06-B1E1-44A8-B0E8-639442610DC2}" type="parTrans" cxnId="{4B267D67-BC3A-42AF-A43C-AA2C2C4DFA3C}">
      <dgm:prSet/>
      <dgm:spPr/>
      <dgm:t>
        <a:bodyPr/>
        <a:lstStyle/>
        <a:p>
          <a:endParaRPr lang="en-US"/>
        </a:p>
      </dgm:t>
    </dgm:pt>
    <dgm:pt modelId="{B6D3AA36-7BB9-44B0-A583-984EB47C7552}" type="sibTrans" cxnId="{4B267D67-BC3A-42AF-A43C-AA2C2C4DFA3C}">
      <dgm:prSet/>
      <dgm:spPr/>
      <dgm:t>
        <a:bodyPr/>
        <a:lstStyle/>
        <a:p>
          <a:endParaRPr lang="en-US"/>
        </a:p>
      </dgm:t>
    </dgm:pt>
    <dgm:pt modelId="{5C52397B-B538-42CB-B59E-58F73B8821E7}">
      <dgm:prSet/>
      <dgm:spPr/>
      <dgm:t>
        <a:bodyPr/>
        <a:lstStyle/>
        <a:p>
          <a:pPr rtl="0"/>
          <a:r>
            <a:rPr lang="en-IN" smtClean="0"/>
            <a:t>}</a:t>
          </a:r>
          <a:endParaRPr lang="en-IN"/>
        </a:p>
      </dgm:t>
    </dgm:pt>
    <dgm:pt modelId="{5930A479-EE0E-418C-820F-7C44961D1456}" type="parTrans" cxnId="{A57078E0-9FF8-4970-AB96-848E83328EAF}">
      <dgm:prSet/>
      <dgm:spPr/>
      <dgm:t>
        <a:bodyPr/>
        <a:lstStyle/>
        <a:p>
          <a:endParaRPr lang="en-US"/>
        </a:p>
      </dgm:t>
    </dgm:pt>
    <dgm:pt modelId="{BD8A02D2-BE93-4586-887E-5267107595C1}" type="sibTrans" cxnId="{A57078E0-9FF8-4970-AB96-848E83328EAF}">
      <dgm:prSet/>
      <dgm:spPr/>
      <dgm:t>
        <a:bodyPr/>
        <a:lstStyle/>
        <a:p>
          <a:endParaRPr lang="en-US"/>
        </a:p>
      </dgm:t>
    </dgm:pt>
    <dgm:pt modelId="{CDC5DCFA-1C98-4AA3-ADFC-7677AC815DF2}">
      <dgm:prSet/>
      <dgm:spPr/>
      <dgm:t>
        <a:bodyPr/>
        <a:lstStyle/>
        <a:p>
          <a:pPr rtl="0"/>
          <a:r>
            <a:rPr lang="en-IN" smtClean="0"/>
            <a:t>else {</a:t>
          </a:r>
          <a:endParaRPr lang="en-IN"/>
        </a:p>
      </dgm:t>
    </dgm:pt>
    <dgm:pt modelId="{5CE63469-14A9-429E-8D6D-9B866C335F8B}" type="parTrans" cxnId="{8B2C10BA-369E-451B-8819-D4FC930987A4}">
      <dgm:prSet/>
      <dgm:spPr/>
      <dgm:t>
        <a:bodyPr/>
        <a:lstStyle/>
        <a:p>
          <a:endParaRPr lang="en-US"/>
        </a:p>
      </dgm:t>
    </dgm:pt>
    <dgm:pt modelId="{05074A29-1E11-4977-B939-FCAEA18332A6}" type="sibTrans" cxnId="{8B2C10BA-369E-451B-8819-D4FC930987A4}">
      <dgm:prSet/>
      <dgm:spPr/>
      <dgm:t>
        <a:bodyPr/>
        <a:lstStyle/>
        <a:p>
          <a:endParaRPr lang="en-US"/>
        </a:p>
      </dgm:t>
    </dgm:pt>
    <dgm:pt modelId="{54E67142-20FB-44BD-B7CB-4A122F235A5F}">
      <dgm:prSet/>
      <dgm:spPr/>
      <dgm:t>
        <a:bodyPr/>
        <a:lstStyle/>
        <a:p>
          <a:pPr rtl="0"/>
          <a:endParaRPr lang="en-IN"/>
        </a:p>
      </dgm:t>
    </dgm:pt>
    <dgm:pt modelId="{73C7CCD1-C7B6-48FA-8849-6C1105119FC9}" type="parTrans" cxnId="{2C1645C1-5777-4148-86C9-09C9E5EBF7E3}">
      <dgm:prSet/>
      <dgm:spPr/>
      <dgm:t>
        <a:bodyPr/>
        <a:lstStyle/>
        <a:p>
          <a:endParaRPr lang="en-US"/>
        </a:p>
      </dgm:t>
    </dgm:pt>
    <dgm:pt modelId="{AEBD04F0-EE6B-4E82-94E0-2DFA9AC3B37F}" type="sibTrans" cxnId="{2C1645C1-5777-4148-86C9-09C9E5EBF7E3}">
      <dgm:prSet/>
      <dgm:spPr/>
      <dgm:t>
        <a:bodyPr/>
        <a:lstStyle/>
        <a:p>
          <a:endParaRPr lang="en-US"/>
        </a:p>
      </dgm:t>
    </dgm:pt>
    <dgm:pt modelId="{79F4E921-AC7A-4AB4-B24B-7A158AC322FE}">
      <dgm:prSet/>
      <dgm:spPr/>
      <dgm:t>
        <a:bodyPr/>
        <a:lstStyle/>
        <a:p>
          <a:pPr rtl="0"/>
          <a:r>
            <a:rPr lang="en-IN" smtClean="0"/>
            <a:t>cout&lt;&lt;"Box already filled!n Please choose another!!\n\n";</a:t>
          </a:r>
          <a:endParaRPr lang="en-IN"/>
        </a:p>
      </dgm:t>
    </dgm:pt>
    <dgm:pt modelId="{7E9D8EC5-2169-4CAB-8A2D-6ABA240DF62A}" type="parTrans" cxnId="{0A150363-2D6A-4745-B47B-F116B07839AE}">
      <dgm:prSet/>
      <dgm:spPr/>
      <dgm:t>
        <a:bodyPr/>
        <a:lstStyle/>
        <a:p>
          <a:endParaRPr lang="en-US"/>
        </a:p>
      </dgm:t>
    </dgm:pt>
    <dgm:pt modelId="{C6802EDF-44C5-44A3-8EF8-CF7216D0EEF0}" type="sibTrans" cxnId="{0A150363-2D6A-4745-B47B-F116B07839AE}">
      <dgm:prSet/>
      <dgm:spPr/>
      <dgm:t>
        <a:bodyPr/>
        <a:lstStyle/>
        <a:p>
          <a:endParaRPr lang="en-US"/>
        </a:p>
      </dgm:t>
    </dgm:pt>
    <dgm:pt modelId="{9BA2A4A3-3E60-4013-8346-C4CC35F04F83}">
      <dgm:prSet/>
      <dgm:spPr/>
      <dgm:t>
        <a:bodyPr/>
        <a:lstStyle/>
        <a:p>
          <a:pPr rtl="0"/>
          <a:r>
            <a:rPr lang="en-IN" smtClean="0"/>
            <a:t>player_turn();</a:t>
          </a:r>
          <a:endParaRPr lang="en-IN"/>
        </a:p>
      </dgm:t>
    </dgm:pt>
    <dgm:pt modelId="{8C1107D4-185B-4F4E-9402-A75162D6E7D2}" type="parTrans" cxnId="{5039510F-4F90-4A8E-BD1C-5D81CE2B0E98}">
      <dgm:prSet/>
      <dgm:spPr/>
      <dgm:t>
        <a:bodyPr/>
        <a:lstStyle/>
        <a:p>
          <a:endParaRPr lang="en-US"/>
        </a:p>
      </dgm:t>
    </dgm:pt>
    <dgm:pt modelId="{E1C59291-6CFD-4A09-8E30-7C44CEE7169A}" type="sibTrans" cxnId="{5039510F-4F90-4A8E-BD1C-5D81CE2B0E98}">
      <dgm:prSet/>
      <dgm:spPr/>
      <dgm:t>
        <a:bodyPr/>
        <a:lstStyle/>
        <a:p>
          <a:endParaRPr lang="en-US"/>
        </a:p>
      </dgm:t>
    </dgm:pt>
    <dgm:pt modelId="{61EA28D0-2D75-4C64-BD38-337C23C27EE7}">
      <dgm:prSet/>
      <dgm:spPr/>
      <dgm:t>
        <a:bodyPr/>
        <a:lstStyle/>
        <a:p>
          <a:pPr rtl="0"/>
          <a:r>
            <a:rPr lang="en-IN" smtClean="0"/>
            <a:t>}</a:t>
          </a:r>
          <a:endParaRPr lang="en-IN"/>
        </a:p>
      </dgm:t>
    </dgm:pt>
    <dgm:pt modelId="{66BDA110-3C20-42C7-9519-624B8EB6B132}" type="parTrans" cxnId="{37435D4C-0536-4EF9-9C40-66FFB4C325E0}">
      <dgm:prSet/>
      <dgm:spPr/>
      <dgm:t>
        <a:bodyPr/>
        <a:lstStyle/>
        <a:p>
          <a:endParaRPr lang="en-US"/>
        </a:p>
      </dgm:t>
    </dgm:pt>
    <dgm:pt modelId="{4D0722EB-DFF5-41C1-8AC7-D3CF189508E7}" type="sibTrans" cxnId="{37435D4C-0536-4EF9-9C40-66FFB4C325E0}">
      <dgm:prSet/>
      <dgm:spPr/>
      <dgm:t>
        <a:bodyPr/>
        <a:lstStyle/>
        <a:p>
          <a:endParaRPr lang="en-US"/>
        </a:p>
      </dgm:t>
    </dgm:pt>
    <dgm:pt modelId="{8CD82426-EF59-4DD4-A6E4-E6D87112F6F6}">
      <dgm:prSet/>
      <dgm:spPr/>
      <dgm:t>
        <a:bodyPr/>
        <a:lstStyle/>
        <a:p>
          <a:pPr rtl="0"/>
          <a:r>
            <a:rPr lang="en-IN" smtClean="0"/>
            <a:t>display_board();</a:t>
          </a:r>
          <a:endParaRPr lang="en-IN"/>
        </a:p>
      </dgm:t>
    </dgm:pt>
    <dgm:pt modelId="{35C8E69F-E1EA-4AC4-8BF8-F5D1925F813C}" type="parTrans" cxnId="{1C6E1DF5-909F-4245-BAFF-86984967E574}">
      <dgm:prSet/>
      <dgm:spPr/>
      <dgm:t>
        <a:bodyPr/>
        <a:lstStyle/>
        <a:p>
          <a:endParaRPr lang="en-US"/>
        </a:p>
      </dgm:t>
    </dgm:pt>
    <dgm:pt modelId="{31827AF1-E259-41D5-90E0-C05EA404E8CD}" type="sibTrans" cxnId="{1C6E1DF5-909F-4245-BAFF-86984967E574}">
      <dgm:prSet/>
      <dgm:spPr/>
      <dgm:t>
        <a:bodyPr/>
        <a:lstStyle/>
        <a:p>
          <a:endParaRPr lang="en-US"/>
        </a:p>
      </dgm:t>
    </dgm:pt>
    <dgm:pt modelId="{85BFFA99-5F9A-4B50-9AED-BCF9D45DD213}">
      <dgm:prSet/>
      <dgm:spPr/>
      <dgm:t>
        <a:bodyPr/>
        <a:lstStyle/>
        <a:p>
          <a:pPr rtl="0"/>
          <a:r>
            <a:rPr lang="en-IN" smtClean="0"/>
            <a:t>}</a:t>
          </a:r>
          <a:endParaRPr lang="en-IN"/>
        </a:p>
      </dgm:t>
    </dgm:pt>
    <dgm:pt modelId="{12115507-790E-42C0-A5FE-232861C625C7}" type="parTrans" cxnId="{9FCF811F-5269-4916-AE6E-E810DFD9239D}">
      <dgm:prSet/>
      <dgm:spPr/>
      <dgm:t>
        <a:bodyPr/>
        <a:lstStyle/>
        <a:p>
          <a:endParaRPr lang="en-US"/>
        </a:p>
      </dgm:t>
    </dgm:pt>
    <dgm:pt modelId="{0A9B8EF5-EA9E-4134-8950-4A0CAC19A430}" type="sibTrans" cxnId="{9FCF811F-5269-4916-AE6E-E810DFD9239D}">
      <dgm:prSet/>
      <dgm:spPr/>
      <dgm:t>
        <a:bodyPr/>
        <a:lstStyle/>
        <a:p>
          <a:endParaRPr lang="en-US"/>
        </a:p>
      </dgm:t>
    </dgm:pt>
    <dgm:pt modelId="{724AB4EC-89F9-472B-8F5B-F1C4B6E48CCA}" type="pres">
      <dgm:prSet presAssocID="{C8A86D4D-C83C-419B-BFA4-9EE23CCE2145}" presName="linear" presStyleCnt="0">
        <dgm:presLayoutVars>
          <dgm:animLvl val="lvl"/>
          <dgm:resizeHandles val="exact"/>
        </dgm:presLayoutVars>
      </dgm:prSet>
      <dgm:spPr/>
    </dgm:pt>
    <dgm:pt modelId="{C384673E-EE48-41CD-8B53-AFC4DE826F54}" type="pres">
      <dgm:prSet presAssocID="{D5173C02-ED0C-4BC4-A9CA-DF50FB79F911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B134AE99-B2DC-4496-8532-5ECB743ABC4F}" type="pres">
      <dgm:prSet presAssocID="{02981151-4B6F-4259-A443-F63B7CF591D3}" presName="spacer" presStyleCnt="0"/>
      <dgm:spPr/>
    </dgm:pt>
    <dgm:pt modelId="{267C5417-5712-4AA7-B1D6-D0BB9B6658EB}" type="pres">
      <dgm:prSet presAssocID="{1A01395B-1B96-4225-81ED-9F04E17ACDC8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24A37BF1-87D0-4907-BBEE-7714F22E4E76}" type="pres">
      <dgm:prSet presAssocID="{F5F53FFF-C220-4914-8DD6-3252F07FEFC3}" presName="spacer" presStyleCnt="0"/>
      <dgm:spPr/>
    </dgm:pt>
    <dgm:pt modelId="{6AB7C02E-F8AF-4947-AF52-8A6BE68359E9}" type="pres">
      <dgm:prSet presAssocID="{C329ADD9-7F04-4696-AACF-55A0FE7CFD8C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A8C1A886-79B4-48A5-934E-CEE2F665100C}" type="pres">
      <dgm:prSet presAssocID="{54925600-5B80-4A29-ABAA-BC17E6FC52BB}" presName="spacer" presStyleCnt="0"/>
      <dgm:spPr/>
    </dgm:pt>
    <dgm:pt modelId="{60B358EB-C2FE-4F49-813F-E59351F8EE69}" type="pres">
      <dgm:prSet presAssocID="{F614D62C-A95C-4C3C-B207-B96791F1A62D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0452CE31-8402-4FD4-8663-1BC5474FCDD5}" type="pres">
      <dgm:prSet presAssocID="{F7DEF2B9-AA64-4F9A-BF16-DC7138058690}" presName="spacer" presStyleCnt="0"/>
      <dgm:spPr/>
    </dgm:pt>
    <dgm:pt modelId="{76AC5F33-CA89-4FDE-99DD-11452808BD13}" type="pres">
      <dgm:prSet presAssocID="{22669420-E708-48F9-82D1-323D07B67E7B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D56E872C-920F-4202-899C-F8CDCDCBC53B}" type="pres">
      <dgm:prSet presAssocID="{282C94BB-0B84-4732-B6B3-41A73443F6B4}" presName="spacer" presStyleCnt="0"/>
      <dgm:spPr/>
    </dgm:pt>
    <dgm:pt modelId="{8A37A1FF-AD7C-44ED-9A79-0091D7C3CCEB}" type="pres">
      <dgm:prSet presAssocID="{1C6C5A38-2956-48EB-A86F-0785F032F76F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E4ACE0CD-78DC-43C4-89E7-B6DE1DE9506B}" type="pres">
      <dgm:prSet presAssocID="{B6117D18-9F12-468E-AA50-B5FDB8B6FF0D}" presName="spacer" presStyleCnt="0"/>
      <dgm:spPr/>
    </dgm:pt>
    <dgm:pt modelId="{373CFB2C-99EE-495A-BAB2-3EBB842628EA}" type="pres">
      <dgm:prSet presAssocID="{756D0C28-45D1-4767-A5C4-5AABF5EFE1CC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73050C2E-A8C6-4971-AF49-3CC5DA97BA6F}" type="pres">
      <dgm:prSet presAssocID="{B6D3AA36-7BB9-44B0-A583-984EB47C7552}" presName="spacer" presStyleCnt="0"/>
      <dgm:spPr/>
    </dgm:pt>
    <dgm:pt modelId="{F10086CC-798B-4215-B2D3-0623AC6FD1B0}" type="pres">
      <dgm:prSet presAssocID="{5C52397B-B538-42CB-B59E-58F73B8821E7}" presName="parentText" presStyleLbl="node1" presStyleIdx="7" presStyleCnt="14" custScaleY="132283">
        <dgm:presLayoutVars>
          <dgm:chMax val="0"/>
          <dgm:bulletEnabled val="1"/>
        </dgm:presLayoutVars>
      </dgm:prSet>
      <dgm:spPr/>
    </dgm:pt>
    <dgm:pt modelId="{F20E567C-979E-4D8C-9240-267AE1072BCD}" type="pres">
      <dgm:prSet presAssocID="{5C52397B-B538-42CB-B59E-58F73B8821E7}" presName="childText" presStyleLbl="revTx" presStyleIdx="0" presStyleCnt="1">
        <dgm:presLayoutVars>
          <dgm:bulletEnabled val="1"/>
        </dgm:presLayoutVars>
      </dgm:prSet>
      <dgm:spPr/>
    </dgm:pt>
    <dgm:pt modelId="{CA003D3A-4D44-4D6B-8830-DA4EF56CD14B}" type="pres">
      <dgm:prSet presAssocID="{54E67142-20FB-44BD-B7CB-4A122F235A5F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9C4E6F8A-C2B8-47D3-B229-7A3BD5A93FB7}" type="pres">
      <dgm:prSet presAssocID="{AEBD04F0-EE6B-4E82-94E0-2DFA9AC3B37F}" presName="spacer" presStyleCnt="0"/>
      <dgm:spPr/>
    </dgm:pt>
    <dgm:pt modelId="{ABCCC21F-B55C-4997-B539-9D05A64EA947}" type="pres">
      <dgm:prSet presAssocID="{79F4E921-AC7A-4AB4-B24B-7A158AC322FE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94DB8262-26B2-4AF2-9E41-154610CA0261}" type="pres">
      <dgm:prSet presAssocID="{C6802EDF-44C5-44A3-8EF8-CF7216D0EEF0}" presName="spacer" presStyleCnt="0"/>
      <dgm:spPr/>
    </dgm:pt>
    <dgm:pt modelId="{F12EE8AE-1825-4FEA-9F3D-4665EC99A9B9}" type="pres">
      <dgm:prSet presAssocID="{9BA2A4A3-3E60-4013-8346-C4CC35F04F83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40767917-34AB-4A12-8FE6-14E196305AA6}" type="pres">
      <dgm:prSet presAssocID="{E1C59291-6CFD-4A09-8E30-7C44CEE7169A}" presName="spacer" presStyleCnt="0"/>
      <dgm:spPr/>
    </dgm:pt>
    <dgm:pt modelId="{F079BC0E-7463-498C-B356-03F1161C1A05}" type="pres">
      <dgm:prSet presAssocID="{61EA28D0-2D75-4C64-BD38-337C23C27EE7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2C061D67-415C-4B61-8FAC-5F4F53DF7232}" type="pres">
      <dgm:prSet presAssocID="{4D0722EB-DFF5-41C1-8AC7-D3CF189508E7}" presName="spacer" presStyleCnt="0"/>
      <dgm:spPr/>
    </dgm:pt>
    <dgm:pt modelId="{68207B43-081D-4282-A751-FDEA938F4AF6}" type="pres">
      <dgm:prSet presAssocID="{8CD82426-EF59-4DD4-A6E4-E6D87112F6F6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5A73591E-ECB0-4728-BF63-827F4D32DECD}" type="pres">
      <dgm:prSet presAssocID="{31827AF1-E259-41D5-90E0-C05EA404E8CD}" presName="spacer" presStyleCnt="0"/>
      <dgm:spPr/>
    </dgm:pt>
    <dgm:pt modelId="{2D452E75-681C-4076-BB10-7C8CB39BB7C0}" type="pres">
      <dgm:prSet presAssocID="{85BFFA99-5F9A-4B50-9AED-BCF9D45DD213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5039510F-4F90-4A8E-BD1C-5D81CE2B0E98}" srcId="{C8A86D4D-C83C-419B-BFA4-9EE23CCE2145}" destId="{9BA2A4A3-3E60-4013-8346-C4CC35F04F83}" srcOrd="10" destOrd="0" parTransId="{8C1107D4-185B-4F4E-9402-A75162D6E7D2}" sibTransId="{E1C59291-6CFD-4A09-8E30-7C44CEE7169A}"/>
    <dgm:cxn modelId="{4880F900-3589-4781-82B0-E480A037B85F}" type="presOf" srcId="{1A01395B-1B96-4225-81ED-9F04E17ACDC8}" destId="{267C5417-5712-4AA7-B1D6-D0BB9B6658EB}" srcOrd="0" destOrd="0" presId="urn:microsoft.com/office/officeart/2005/8/layout/vList2"/>
    <dgm:cxn modelId="{4B267D67-BC3A-42AF-A43C-AA2C2C4DFA3C}" srcId="{C8A86D4D-C83C-419B-BFA4-9EE23CCE2145}" destId="{756D0C28-45D1-4767-A5C4-5AABF5EFE1CC}" srcOrd="6" destOrd="0" parTransId="{4D649D06-B1E1-44A8-B0E8-639442610DC2}" sibTransId="{B6D3AA36-7BB9-44B0-A583-984EB47C7552}"/>
    <dgm:cxn modelId="{93DE625D-5693-44E2-8233-6E440E8339AB}" type="presOf" srcId="{22669420-E708-48F9-82D1-323D07B67E7B}" destId="{76AC5F33-CA89-4FDE-99DD-11452808BD13}" srcOrd="0" destOrd="0" presId="urn:microsoft.com/office/officeart/2005/8/layout/vList2"/>
    <dgm:cxn modelId="{1715931F-969B-4DC8-930C-DE04B843F909}" type="presOf" srcId="{8CD82426-EF59-4DD4-A6E4-E6D87112F6F6}" destId="{68207B43-081D-4282-A751-FDEA938F4AF6}" srcOrd="0" destOrd="0" presId="urn:microsoft.com/office/officeart/2005/8/layout/vList2"/>
    <dgm:cxn modelId="{37435D4C-0536-4EF9-9C40-66FFB4C325E0}" srcId="{C8A86D4D-C83C-419B-BFA4-9EE23CCE2145}" destId="{61EA28D0-2D75-4C64-BD38-337C23C27EE7}" srcOrd="11" destOrd="0" parTransId="{66BDA110-3C20-42C7-9519-624B8EB6B132}" sibTransId="{4D0722EB-DFF5-41C1-8AC7-D3CF189508E7}"/>
    <dgm:cxn modelId="{9FCF811F-5269-4916-AE6E-E810DFD9239D}" srcId="{C8A86D4D-C83C-419B-BFA4-9EE23CCE2145}" destId="{85BFFA99-5F9A-4B50-9AED-BCF9D45DD213}" srcOrd="13" destOrd="0" parTransId="{12115507-790E-42C0-A5FE-232861C625C7}" sibTransId="{0A9B8EF5-EA9E-4134-8950-4A0CAC19A430}"/>
    <dgm:cxn modelId="{179AFC14-250C-4ACE-A773-70F09B23006E}" type="presOf" srcId="{5C52397B-B538-42CB-B59E-58F73B8821E7}" destId="{F10086CC-798B-4215-B2D3-0623AC6FD1B0}" srcOrd="0" destOrd="0" presId="urn:microsoft.com/office/officeart/2005/8/layout/vList2"/>
    <dgm:cxn modelId="{0A150363-2D6A-4745-B47B-F116B07839AE}" srcId="{C8A86D4D-C83C-419B-BFA4-9EE23CCE2145}" destId="{79F4E921-AC7A-4AB4-B24B-7A158AC322FE}" srcOrd="9" destOrd="0" parTransId="{7E9D8EC5-2169-4CAB-8A2D-6ABA240DF62A}" sibTransId="{C6802EDF-44C5-44A3-8EF8-CF7216D0EEF0}"/>
    <dgm:cxn modelId="{0AE7B0C5-A2C1-4755-87CE-C1886130701C}" type="presOf" srcId="{D5173C02-ED0C-4BC4-A9CA-DF50FB79F911}" destId="{C384673E-EE48-41CD-8B53-AFC4DE826F54}" srcOrd="0" destOrd="0" presId="urn:microsoft.com/office/officeart/2005/8/layout/vList2"/>
    <dgm:cxn modelId="{AAA3C014-563E-4C20-A05C-A8C8021C3E71}" srcId="{C8A86D4D-C83C-419B-BFA4-9EE23CCE2145}" destId="{C329ADD9-7F04-4696-AACF-55A0FE7CFD8C}" srcOrd="2" destOrd="0" parTransId="{588DB241-FF9D-4C6D-9CE8-8682157E50F2}" sibTransId="{54925600-5B80-4A29-ABAA-BC17E6FC52BB}"/>
    <dgm:cxn modelId="{A57078E0-9FF8-4970-AB96-848E83328EAF}" srcId="{C8A86D4D-C83C-419B-BFA4-9EE23CCE2145}" destId="{5C52397B-B538-42CB-B59E-58F73B8821E7}" srcOrd="7" destOrd="0" parTransId="{5930A479-EE0E-418C-820F-7C44961D1456}" sibTransId="{BD8A02D2-BE93-4586-887E-5267107595C1}"/>
    <dgm:cxn modelId="{930AB62D-28DB-4FD9-85B8-66FDE0FA37BC}" srcId="{C8A86D4D-C83C-419B-BFA4-9EE23CCE2145}" destId="{F614D62C-A95C-4C3C-B207-B96791F1A62D}" srcOrd="3" destOrd="0" parTransId="{25D10428-F7CA-4989-97D0-4A745B691CFA}" sibTransId="{F7DEF2B9-AA64-4F9A-BF16-DC7138058690}"/>
    <dgm:cxn modelId="{2C1645C1-5777-4148-86C9-09C9E5EBF7E3}" srcId="{C8A86D4D-C83C-419B-BFA4-9EE23CCE2145}" destId="{54E67142-20FB-44BD-B7CB-4A122F235A5F}" srcOrd="8" destOrd="0" parTransId="{73C7CCD1-C7B6-48FA-8849-6C1105119FC9}" sibTransId="{AEBD04F0-EE6B-4E82-94E0-2DFA9AC3B37F}"/>
    <dgm:cxn modelId="{E4A6984C-FDC7-4200-ACA8-FAC40DD3E57E}" type="presOf" srcId="{79F4E921-AC7A-4AB4-B24B-7A158AC322FE}" destId="{ABCCC21F-B55C-4997-B539-9D05A64EA947}" srcOrd="0" destOrd="0" presId="urn:microsoft.com/office/officeart/2005/8/layout/vList2"/>
    <dgm:cxn modelId="{5F15F528-FCD3-4E55-9348-079AA3037F8E}" type="presOf" srcId="{1C6C5A38-2956-48EB-A86F-0785F032F76F}" destId="{8A37A1FF-AD7C-44ED-9A79-0091D7C3CCEB}" srcOrd="0" destOrd="0" presId="urn:microsoft.com/office/officeart/2005/8/layout/vList2"/>
    <dgm:cxn modelId="{1F5F323F-4FF4-4888-8B54-AE3E23ECE171}" srcId="{C8A86D4D-C83C-419B-BFA4-9EE23CCE2145}" destId="{1C6C5A38-2956-48EB-A86F-0785F032F76F}" srcOrd="5" destOrd="0" parTransId="{45C9E04B-145B-4E32-B23E-1B3EA722D0E3}" sibTransId="{B6117D18-9F12-468E-AA50-B5FDB8B6FF0D}"/>
    <dgm:cxn modelId="{78906483-149E-4DAC-A421-D9202E231093}" srcId="{C8A86D4D-C83C-419B-BFA4-9EE23CCE2145}" destId="{1A01395B-1B96-4225-81ED-9F04E17ACDC8}" srcOrd="1" destOrd="0" parTransId="{962AB9FF-E6A2-4805-B6C2-1540E802B387}" sibTransId="{F5F53FFF-C220-4914-8DD6-3252F07FEFC3}"/>
    <dgm:cxn modelId="{1C6E1DF5-909F-4245-BAFF-86984967E574}" srcId="{C8A86D4D-C83C-419B-BFA4-9EE23CCE2145}" destId="{8CD82426-EF59-4DD4-A6E4-E6D87112F6F6}" srcOrd="12" destOrd="0" parTransId="{35C8E69F-E1EA-4AC4-8BF8-F5D1925F813C}" sibTransId="{31827AF1-E259-41D5-90E0-C05EA404E8CD}"/>
    <dgm:cxn modelId="{ADBA0989-F389-4DA2-B78B-D3029B193221}" srcId="{C8A86D4D-C83C-419B-BFA4-9EE23CCE2145}" destId="{22669420-E708-48F9-82D1-323D07B67E7B}" srcOrd="4" destOrd="0" parTransId="{BD216761-E079-46C6-89D5-4DE8937AE629}" sibTransId="{282C94BB-0B84-4732-B6B3-41A73443F6B4}"/>
    <dgm:cxn modelId="{01F76056-F332-4E54-BA58-C27E487ED6E8}" srcId="{C8A86D4D-C83C-419B-BFA4-9EE23CCE2145}" destId="{D5173C02-ED0C-4BC4-A9CA-DF50FB79F911}" srcOrd="0" destOrd="0" parTransId="{682AADA8-7F53-47A5-BBB9-47B63E0DA939}" sibTransId="{02981151-4B6F-4259-A443-F63B7CF591D3}"/>
    <dgm:cxn modelId="{C0C94716-65EB-4650-BAB3-2D3421B96AA9}" type="presOf" srcId="{756D0C28-45D1-4767-A5C4-5AABF5EFE1CC}" destId="{373CFB2C-99EE-495A-BAB2-3EBB842628EA}" srcOrd="0" destOrd="0" presId="urn:microsoft.com/office/officeart/2005/8/layout/vList2"/>
    <dgm:cxn modelId="{3663AB3C-05A4-4181-AE95-9476F0D2CEE7}" type="presOf" srcId="{61EA28D0-2D75-4C64-BD38-337C23C27EE7}" destId="{F079BC0E-7463-498C-B356-03F1161C1A05}" srcOrd="0" destOrd="0" presId="urn:microsoft.com/office/officeart/2005/8/layout/vList2"/>
    <dgm:cxn modelId="{8B2C10BA-369E-451B-8819-D4FC930987A4}" srcId="{5C52397B-B538-42CB-B59E-58F73B8821E7}" destId="{CDC5DCFA-1C98-4AA3-ADFC-7677AC815DF2}" srcOrd="0" destOrd="0" parTransId="{5CE63469-14A9-429E-8D6D-9B866C335F8B}" sibTransId="{05074A29-1E11-4977-B939-FCAEA18332A6}"/>
    <dgm:cxn modelId="{0E91BE07-C42D-4760-924D-562B6A13B287}" type="presOf" srcId="{C329ADD9-7F04-4696-AACF-55A0FE7CFD8C}" destId="{6AB7C02E-F8AF-4947-AF52-8A6BE68359E9}" srcOrd="0" destOrd="0" presId="urn:microsoft.com/office/officeart/2005/8/layout/vList2"/>
    <dgm:cxn modelId="{7D20133E-7019-416A-AA22-3D222E1F12F2}" type="presOf" srcId="{CDC5DCFA-1C98-4AA3-ADFC-7677AC815DF2}" destId="{F20E567C-979E-4D8C-9240-267AE1072BCD}" srcOrd="0" destOrd="0" presId="urn:microsoft.com/office/officeart/2005/8/layout/vList2"/>
    <dgm:cxn modelId="{39881084-16CF-4A8B-AFD1-796C999AE0C6}" type="presOf" srcId="{54E67142-20FB-44BD-B7CB-4A122F235A5F}" destId="{CA003D3A-4D44-4D6B-8830-DA4EF56CD14B}" srcOrd="0" destOrd="0" presId="urn:microsoft.com/office/officeart/2005/8/layout/vList2"/>
    <dgm:cxn modelId="{60AB238F-91FD-4130-9153-4F59C51E62E2}" type="presOf" srcId="{F614D62C-A95C-4C3C-B207-B96791F1A62D}" destId="{60B358EB-C2FE-4F49-813F-E59351F8EE69}" srcOrd="0" destOrd="0" presId="urn:microsoft.com/office/officeart/2005/8/layout/vList2"/>
    <dgm:cxn modelId="{5AE6597F-7CE8-46DF-9DF3-7A1EB519B844}" type="presOf" srcId="{85BFFA99-5F9A-4B50-9AED-BCF9D45DD213}" destId="{2D452E75-681C-4076-BB10-7C8CB39BB7C0}" srcOrd="0" destOrd="0" presId="urn:microsoft.com/office/officeart/2005/8/layout/vList2"/>
    <dgm:cxn modelId="{9BAEC5BE-72DA-4C35-A3F3-82DEB6AABFFF}" type="presOf" srcId="{9BA2A4A3-3E60-4013-8346-C4CC35F04F83}" destId="{F12EE8AE-1825-4FEA-9F3D-4665EC99A9B9}" srcOrd="0" destOrd="0" presId="urn:microsoft.com/office/officeart/2005/8/layout/vList2"/>
    <dgm:cxn modelId="{043D64FE-3F52-47FF-92AF-F0A4F9301994}" type="presOf" srcId="{C8A86D4D-C83C-419B-BFA4-9EE23CCE2145}" destId="{724AB4EC-89F9-472B-8F5B-F1C4B6E48CCA}" srcOrd="0" destOrd="0" presId="urn:microsoft.com/office/officeart/2005/8/layout/vList2"/>
    <dgm:cxn modelId="{9F09C69F-13F8-4D7D-8B9F-6C1201B82A60}" type="presParOf" srcId="{724AB4EC-89F9-472B-8F5B-F1C4B6E48CCA}" destId="{C384673E-EE48-41CD-8B53-AFC4DE826F54}" srcOrd="0" destOrd="0" presId="urn:microsoft.com/office/officeart/2005/8/layout/vList2"/>
    <dgm:cxn modelId="{0B43FB86-D8AD-48AC-8931-F1DA8BA56087}" type="presParOf" srcId="{724AB4EC-89F9-472B-8F5B-F1C4B6E48CCA}" destId="{B134AE99-B2DC-4496-8532-5ECB743ABC4F}" srcOrd="1" destOrd="0" presId="urn:microsoft.com/office/officeart/2005/8/layout/vList2"/>
    <dgm:cxn modelId="{EC758112-9CD1-48DB-8B0E-EA075BEC6A74}" type="presParOf" srcId="{724AB4EC-89F9-472B-8F5B-F1C4B6E48CCA}" destId="{267C5417-5712-4AA7-B1D6-D0BB9B6658EB}" srcOrd="2" destOrd="0" presId="urn:microsoft.com/office/officeart/2005/8/layout/vList2"/>
    <dgm:cxn modelId="{9E79744B-4AB4-4609-9F16-04720C0820A7}" type="presParOf" srcId="{724AB4EC-89F9-472B-8F5B-F1C4B6E48CCA}" destId="{24A37BF1-87D0-4907-BBEE-7714F22E4E76}" srcOrd="3" destOrd="0" presId="urn:microsoft.com/office/officeart/2005/8/layout/vList2"/>
    <dgm:cxn modelId="{CA5320DD-C263-4A51-987D-0D14A441614E}" type="presParOf" srcId="{724AB4EC-89F9-472B-8F5B-F1C4B6E48CCA}" destId="{6AB7C02E-F8AF-4947-AF52-8A6BE68359E9}" srcOrd="4" destOrd="0" presId="urn:microsoft.com/office/officeart/2005/8/layout/vList2"/>
    <dgm:cxn modelId="{A2A94AF9-58BF-410C-A807-3FB00BC86DB7}" type="presParOf" srcId="{724AB4EC-89F9-472B-8F5B-F1C4B6E48CCA}" destId="{A8C1A886-79B4-48A5-934E-CEE2F665100C}" srcOrd="5" destOrd="0" presId="urn:microsoft.com/office/officeart/2005/8/layout/vList2"/>
    <dgm:cxn modelId="{10821519-2A92-4D93-96C1-BFD70E6AC178}" type="presParOf" srcId="{724AB4EC-89F9-472B-8F5B-F1C4B6E48CCA}" destId="{60B358EB-C2FE-4F49-813F-E59351F8EE69}" srcOrd="6" destOrd="0" presId="urn:microsoft.com/office/officeart/2005/8/layout/vList2"/>
    <dgm:cxn modelId="{03EC5299-B767-4052-AD50-2FFE1AC278E2}" type="presParOf" srcId="{724AB4EC-89F9-472B-8F5B-F1C4B6E48CCA}" destId="{0452CE31-8402-4FD4-8663-1BC5474FCDD5}" srcOrd="7" destOrd="0" presId="urn:microsoft.com/office/officeart/2005/8/layout/vList2"/>
    <dgm:cxn modelId="{7827CA50-2C6B-4702-83B8-7B2AAC65D03A}" type="presParOf" srcId="{724AB4EC-89F9-472B-8F5B-F1C4B6E48CCA}" destId="{76AC5F33-CA89-4FDE-99DD-11452808BD13}" srcOrd="8" destOrd="0" presId="urn:microsoft.com/office/officeart/2005/8/layout/vList2"/>
    <dgm:cxn modelId="{A138B446-3EB9-41ED-9BB8-71E210FF2D79}" type="presParOf" srcId="{724AB4EC-89F9-472B-8F5B-F1C4B6E48CCA}" destId="{D56E872C-920F-4202-899C-F8CDCDCBC53B}" srcOrd="9" destOrd="0" presId="urn:microsoft.com/office/officeart/2005/8/layout/vList2"/>
    <dgm:cxn modelId="{354711D8-BC69-4938-9749-18615A81A818}" type="presParOf" srcId="{724AB4EC-89F9-472B-8F5B-F1C4B6E48CCA}" destId="{8A37A1FF-AD7C-44ED-9A79-0091D7C3CCEB}" srcOrd="10" destOrd="0" presId="urn:microsoft.com/office/officeart/2005/8/layout/vList2"/>
    <dgm:cxn modelId="{5E23626E-D52C-4E84-AE1C-86A0F5527829}" type="presParOf" srcId="{724AB4EC-89F9-472B-8F5B-F1C4B6E48CCA}" destId="{E4ACE0CD-78DC-43C4-89E7-B6DE1DE9506B}" srcOrd="11" destOrd="0" presId="urn:microsoft.com/office/officeart/2005/8/layout/vList2"/>
    <dgm:cxn modelId="{3D641C24-F0AA-4440-B869-DD915BB7DD2E}" type="presParOf" srcId="{724AB4EC-89F9-472B-8F5B-F1C4B6E48CCA}" destId="{373CFB2C-99EE-495A-BAB2-3EBB842628EA}" srcOrd="12" destOrd="0" presId="urn:microsoft.com/office/officeart/2005/8/layout/vList2"/>
    <dgm:cxn modelId="{46849DB3-EB6C-4A37-9F81-3527E71E2954}" type="presParOf" srcId="{724AB4EC-89F9-472B-8F5B-F1C4B6E48CCA}" destId="{73050C2E-A8C6-4971-AF49-3CC5DA97BA6F}" srcOrd="13" destOrd="0" presId="urn:microsoft.com/office/officeart/2005/8/layout/vList2"/>
    <dgm:cxn modelId="{10FDD61B-135E-43BF-8B53-95529D462037}" type="presParOf" srcId="{724AB4EC-89F9-472B-8F5B-F1C4B6E48CCA}" destId="{F10086CC-798B-4215-B2D3-0623AC6FD1B0}" srcOrd="14" destOrd="0" presId="urn:microsoft.com/office/officeart/2005/8/layout/vList2"/>
    <dgm:cxn modelId="{8FCAEC2F-FCD5-40AD-9D9F-49CA5206FD10}" type="presParOf" srcId="{724AB4EC-89F9-472B-8F5B-F1C4B6E48CCA}" destId="{F20E567C-979E-4D8C-9240-267AE1072BCD}" srcOrd="15" destOrd="0" presId="urn:microsoft.com/office/officeart/2005/8/layout/vList2"/>
    <dgm:cxn modelId="{9E70EEFD-A38A-4C48-8B30-8613B58EF076}" type="presParOf" srcId="{724AB4EC-89F9-472B-8F5B-F1C4B6E48CCA}" destId="{CA003D3A-4D44-4D6B-8830-DA4EF56CD14B}" srcOrd="16" destOrd="0" presId="urn:microsoft.com/office/officeart/2005/8/layout/vList2"/>
    <dgm:cxn modelId="{C28C00CE-3000-4F64-9FA6-B2C5A4E71816}" type="presParOf" srcId="{724AB4EC-89F9-472B-8F5B-F1C4B6E48CCA}" destId="{9C4E6F8A-C2B8-47D3-B229-7A3BD5A93FB7}" srcOrd="17" destOrd="0" presId="urn:microsoft.com/office/officeart/2005/8/layout/vList2"/>
    <dgm:cxn modelId="{91E8254A-9457-47E5-A50E-A8E019A75D8E}" type="presParOf" srcId="{724AB4EC-89F9-472B-8F5B-F1C4B6E48CCA}" destId="{ABCCC21F-B55C-4997-B539-9D05A64EA947}" srcOrd="18" destOrd="0" presId="urn:microsoft.com/office/officeart/2005/8/layout/vList2"/>
    <dgm:cxn modelId="{AA1A7497-1B80-46E3-9BE6-665B68D3A114}" type="presParOf" srcId="{724AB4EC-89F9-472B-8F5B-F1C4B6E48CCA}" destId="{94DB8262-26B2-4AF2-9E41-154610CA0261}" srcOrd="19" destOrd="0" presId="urn:microsoft.com/office/officeart/2005/8/layout/vList2"/>
    <dgm:cxn modelId="{66B49AAD-B619-4635-8A29-D0427EE8EE74}" type="presParOf" srcId="{724AB4EC-89F9-472B-8F5B-F1C4B6E48CCA}" destId="{F12EE8AE-1825-4FEA-9F3D-4665EC99A9B9}" srcOrd="20" destOrd="0" presId="urn:microsoft.com/office/officeart/2005/8/layout/vList2"/>
    <dgm:cxn modelId="{C718CC76-4A80-476C-9779-47987841165F}" type="presParOf" srcId="{724AB4EC-89F9-472B-8F5B-F1C4B6E48CCA}" destId="{40767917-34AB-4A12-8FE6-14E196305AA6}" srcOrd="21" destOrd="0" presId="urn:microsoft.com/office/officeart/2005/8/layout/vList2"/>
    <dgm:cxn modelId="{4DBAA857-183C-4793-A8DA-2DB3A29421AF}" type="presParOf" srcId="{724AB4EC-89F9-472B-8F5B-F1C4B6E48CCA}" destId="{F079BC0E-7463-498C-B356-03F1161C1A05}" srcOrd="22" destOrd="0" presId="urn:microsoft.com/office/officeart/2005/8/layout/vList2"/>
    <dgm:cxn modelId="{30BE8D56-073E-41F6-BE8A-0C5EF703A51C}" type="presParOf" srcId="{724AB4EC-89F9-472B-8F5B-F1C4B6E48CCA}" destId="{2C061D67-415C-4B61-8FAC-5F4F53DF7232}" srcOrd="23" destOrd="0" presId="urn:microsoft.com/office/officeart/2005/8/layout/vList2"/>
    <dgm:cxn modelId="{A4FE2564-EEA7-45AA-88EA-08D01A2BD158}" type="presParOf" srcId="{724AB4EC-89F9-472B-8F5B-F1C4B6E48CCA}" destId="{68207B43-081D-4282-A751-FDEA938F4AF6}" srcOrd="24" destOrd="0" presId="urn:microsoft.com/office/officeart/2005/8/layout/vList2"/>
    <dgm:cxn modelId="{60099188-178F-4318-B0BF-39D79A359EF8}" type="presParOf" srcId="{724AB4EC-89F9-472B-8F5B-F1C4B6E48CCA}" destId="{5A73591E-ECB0-4728-BF63-827F4D32DECD}" srcOrd="25" destOrd="0" presId="urn:microsoft.com/office/officeart/2005/8/layout/vList2"/>
    <dgm:cxn modelId="{E195F311-EAF2-4570-A604-F4166316EB05}" type="presParOf" srcId="{724AB4EC-89F9-472B-8F5B-F1C4B6E48CCA}" destId="{2D452E75-681C-4076-BB10-7C8CB39BB7C0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903C2C-6565-4DC5-8A3B-4FBD0C58280B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AA647-4ADA-4BC1-ADA1-88A4F28624E7}">
      <dgm:prSet/>
      <dgm:spPr/>
      <dgm:t>
        <a:bodyPr/>
        <a:lstStyle/>
        <a:p>
          <a:pPr rtl="0"/>
          <a:r>
            <a:rPr lang="en-IN" smtClean="0"/>
            <a:t>bool gameover(){</a:t>
          </a:r>
          <a:endParaRPr lang="en-IN"/>
        </a:p>
      </dgm:t>
    </dgm:pt>
    <dgm:pt modelId="{0C9880E1-9D3A-40A0-8BE9-DEB95FB68923}" type="parTrans" cxnId="{5F184CAB-9730-4204-9E15-1EE10D111A9C}">
      <dgm:prSet/>
      <dgm:spPr/>
      <dgm:t>
        <a:bodyPr/>
        <a:lstStyle/>
        <a:p>
          <a:endParaRPr lang="en-US"/>
        </a:p>
      </dgm:t>
    </dgm:pt>
    <dgm:pt modelId="{E5536256-C79E-437C-A1C5-35B02BA88CE4}" type="sibTrans" cxnId="{5F184CAB-9730-4204-9E15-1EE10D111A9C}">
      <dgm:prSet/>
      <dgm:spPr/>
      <dgm:t>
        <a:bodyPr/>
        <a:lstStyle/>
        <a:p>
          <a:endParaRPr lang="en-US"/>
        </a:p>
      </dgm:t>
    </dgm:pt>
    <dgm:pt modelId="{DA70A675-DEB1-481A-8BBC-CD0BC741DF69}">
      <dgm:prSet/>
      <dgm:spPr/>
      <dgm:t>
        <a:bodyPr/>
        <a:lstStyle/>
        <a:p>
          <a:pPr rtl="0"/>
          <a:r>
            <a:rPr lang="en-IN" smtClean="0"/>
            <a:t>for(int i=0; i&lt;3; i++)</a:t>
          </a:r>
          <a:endParaRPr lang="en-IN"/>
        </a:p>
      </dgm:t>
    </dgm:pt>
    <dgm:pt modelId="{18DD0430-843F-4F99-B135-CE96400E68F5}" type="parTrans" cxnId="{26446B79-03F6-46E8-9D92-5C9E35E54A0D}">
      <dgm:prSet/>
      <dgm:spPr/>
      <dgm:t>
        <a:bodyPr/>
        <a:lstStyle/>
        <a:p>
          <a:endParaRPr lang="en-US"/>
        </a:p>
      </dgm:t>
    </dgm:pt>
    <dgm:pt modelId="{9FF400E1-8679-45D0-A503-519E778A0EC0}" type="sibTrans" cxnId="{26446B79-03F6-46E8-9D92-5C9E35E54A0D}">
      <dgm:prSet/>
      <dgm:spPr/>
      <dgm:t>
        <a:bodyPr/>
        <a:lstStyle/>
        <a:p>
          <a:endParaRPr lang="en-US"/>
        </a:p>
      </dgm:t>
    </dgm:pt>
    <dgm:pt modelId="{4C6333B8-FBCB-4414-8A6D-F22DC82996D6}">
      <dgm:prSet/>
      <dgm:spPr/>
      <dgm:t>
        <a:bodyPr/>
        <a:lstStyle/>
        <a:p>
          <a:pPr rtl="0"/>
          <a:r>
            <a:rPr lang="en-IN" smtClean="0"/>
            <a:t>if(board[i][0] == board[i][1] &amp;&amp; board[i][0] == board[i][2] || board[0][i] == board[1][i] &amp;&amp; board[0][i] == board[2][i])</a:t>
          </a:r>
          <a:endParaRPr lang="en-IN"/>
        </a:p>
      </dgm:t>
    </dgm:pt>
    <dgm:pt modelId="{23F23EF6-8997-43ED-9544-44819C603F78}" type="parTrans" cxnId="{02AEBB99-263D-4056-A593-3BFCAE32D286}">
      <dgm:prSet/>
      <dgm:spPr/>
      <dgm:t>
        <a:bodyPr/>
        <a:lstStyle/>
        <a:p>
          <a:endParaRPr lang="en-US"/>
        </a:p>
      </dgm:t>
    </dgm:pt>
    <dgm:pt modelId="{4B2541E1-5E0C-4150-BA82-3D4DAD330EAB}" type="sibTrans" cxnId="{02AEBB99-263D-4056-A593-3BFCAE32D286}">
      <dgm:prSet/>
      <dgm:spPr/>
      <dgm:t>
        <a:bodyPr/>
        <a:lstStyle/>
        <a:p>
          <a:endParaRPr lang="en-US"/>
        </a:p>
      </dgm:t>
    </dgm:pt>
    <dgm:pt modelId="{103D66B2-AA38-49DB-9F80-E63709C181A2}">
      <dgm:prSet/>
      <dgm:spPr/>
      <dgm:t>
        <a:bodyPr/>
        <a:lstStyle/>
        <a:p>
          <a:pPr rtl="0"/>
          <a:r>
            <a:rPr lang="en-IN" smtClean="0"/>
            <a:t>return false;</a:t>
          </a:r>
          <a:endParaRPr lang="en-IN"/>
        </a:p>
      </dgm:t>
    </dgm:pt>
    <dgm:pt modelId="{F1139678-BD89-4394-8201-C7B3BDDCAC94}" type="parTrans" cxnId="{43BFCC38-101C-4A0D-AA4E-2A191E6AAFE9}">
      <dgm:prSet/>
      <dgm:spPr/>
      <dgm:t>
        <a:bodyPr/>
        <a:lstStyle/>
        <a:p>
          <a:endParaRPr lang="en-US"/>
        </a:p>
      </dgm:t>
    </dgm:pt>
    <dgm:pt modelId="{1E36EB08-2857-443F-A58E-FA0231DA7A29}" type="sibTrans" cxnId="{43BFCC38-101C-4A0D-AA4E-2A191E6AAFE9}">
      <dgm:prSet/>
      <dgm:spPr/>
      <dgm:t>
        <a:bodyPr/>
        <a:lstStyle/>
        <a:p>
          <a:endParaRPr lang="en-US"/>
        </a:p>
      </dgm:t>
    </dgm:pt>
    <dgm:pt modelId="{AC0B3912-8D03-49FA-9529-373A00070F14}">
      <dgm:prSet/>
      <dgm:spPr/>
      <dgm:t>
        <a:bodyPr/>
        <a:lstStyle/>
        <a:p>
          <a:pPr rtl="0"/>
          <a:r>
            <a:rPr lang="en-IN" dirty="0" smtClean="0"/>
            <a:t>if(board[0][0] == board[1][1] &amp;&amp; board[0][0] == board[2][2] || board[0][2] == board[1][1] &amp;&amp; board[0][2] == board[2][0])</a:t>
          </a:r>
          <a:endParaRPr lang="en-IN" dirty="0"/>
        </a:p>
      </dgm:t>
    </dgm:pt>
    <dgm:pt modelId="{42C99058-1D68-43F6-916F-EEC9A0F36A25}" type="parTrans" cxnId="{4975E48D-38BB-497F-BF6E-4AD6CAB51893}">
      <dgm:prSet/>
      <dgm:spPr/>
      <dgm:t>
        <a:bodyPr/>
        <a:lstStyle/>
        <a:p>
          <a:endParaRPr lang="en-US"/>
        </a:p>
      </dgm:t>
    </dgm:pt>
    <dgm:pt modelId="{BF17C790-C5BE-4A02-BC1C-DAACCB45D39F}" type="sibTrans" cxnId="{4975E48D-38BB-497F-BF6E-4AD6CAB51893}">
      <dgm:prSet/>
      <dgm:spPr/>
      <dgm:t>
        <a:bodyPr/>
        <a:lstStyle/>
        <a:p>
          <a:endParaRPr lang="en-US"/>
        </a:p>
      </dgm:t>
    </dgm:pt>
    <dgm:pt modelId="{CE35F3E4-6B13-42CD-BFAD-CAB4A8C30534}">
      <dgm:prSet/>
      <dgm:spPr/>
      <dgm:t>
        <a:bodyPr/>
        <a:lstStyle/>
        <a:p>
          <a:pPr rtl="0"/>
          <a:r>
            <a:rPr lang="en-IN" dirty="0" smtClean="0"/>
            <a:t>return false;</a:t>
          </a:r>
          <a:endParaRPr lang="en-IN" dirty="0"/>
        </a:p>
      </dgm:t>
    </dgm:pt>
    <dgm:pt modelId="{C3159594-34C0-487F-AC35-E3EC1441FAB2}" type="parTrans" cxnId="{BBEF8F5B-ED8B-4BDC-8650-FFFC27BDB6F3}">
      <dgm:prSet/>
      <dgm:spPr/>
      <dgm:t>
        <a:bodyPr/>
        <a:lstStyle/>
        <a:p>
          <a:endParaRPr lang="en-US"/>
        </a:p>
      </dgm:t>
    </dgm:pt>
    <dgm:pt modelId="{516B26AD-894B-46A0-89E0-7B18BDE9D6A5}" type="sibTrans" cxnId="{BBEF8F5B-ED8B-4BDC-8650-FFFC27BDB6F3}">
      <dgm:prSet/>
      <dgm:spPr/>
      <dgm:t>
        <a:bodyPr/>
        <a:lstStyle/>
        <a:p>
          <a:endParaRPr lang="en-US"/>
        </a:p>
      </dgm:t>
    </dgm:pt>
    <dgm:pt modelId="{4A7B7B8B-D168-48A6-AF3F-6021312FF3E8}">
      <dgm:prSet custT="1"/>
      <dgm:spPr/>
      <dgm:t>
        <a:bodyPr/>
        <a:lstStyle/>
        <a:p>
          <a:pPr rtl="0"/>
          <a:r>
            <a:rPr lang="en-IN" sz="1400" b="1" dirty="0" smtClean="0"/>
            <a:t>for(</a:t>
          </a:r>
          <a:r>
            <a:rPr lang="en-IN" sz="1400" b="1" dirty="0" err="1" smtClean="0"/>
            <a:t>int</a:t>
          </a:r>
          <a:r>
            <a:rPr lang="en-IN" sz="1400" b="1" dirty="0" smtClean="0"/>
            <a:t> </a:t>
          </a:r>
          <a:r>
            <a:rPr lang="en-IN" sz="1400" b="1" dirty="0" err="1" smtClean="0"/>
            <a:t>i</a:t>
          </a:r>
          <a:r>
            <a:rPr lang="en-IN" sz="1400" b="1" dirty="0" smtClean="0"/>
            <a:t>=0; </a:t>
          </a:r>
          <a:r>
            <a:rPr lang="en-IN" sz="1400" b="1" dirty="0" err="1" smtClean="0"/>
            <a:t>i</a:t>
          </a:r>
          <a:r>
            <a:rPr lang="en-IN" sz="1400" b="1" dirty="0" smtClean="0"/>
            <a:t>&lt;3; </a:t>
          </a:r>
          <a:r>
            <a:rPr lang="en-IN" sz="1400" b="1" dirty="0" err="1" smtClean="0"/>
            <a:t>i</a:t>
          </a:r>
          <a:r>
            <a:rPr lang="en-IN" sz="1400" b="1" dirty="0" smtClean="0"/>
            <a:t>++)</a:t>
          </a:r>
          <a:endParaRPr lang="en-IN" sz="1400" b="1" dirty="0"/>
        </a:p>
      </dgm:t>
    </dgm:pt>
    <dgm:pt modelId="{D4A917E3-D944-4C90-A388-FAF4465BF576}" type="parTrans" cxnId="{C0388BE6-0F7A-40D9-904B-06CA06109872}">
      <dgm:prSet/>
      <dgm:spPr/>
      <dgm:t>
        <a:bodyPr/>
        <a:lstStyle/>
        <a:p>
          <a:endParaRPr lang="en-US"/>
        </a:p>
      </dgm:t>
    </dgm:pt>
    <dgm:pt modelId="{F892A232-4C0D-4251-80F5-CEDE826BB5BD}" type="sibTrans" cxnId="{C0388BE6-0F7A-40D9-904B-06CA06109872}">
      <dgm:prSet/>
      <dgm:spPr/>
      <dgm:t>
        <a:bodyPr/>
        <a:lstStyle/>
        <a:p>
          <a:endParaRPr lang="en-US"/>
        </a:p>
      </dgm:t>
    </dgm:pt>
    <dgm:pt modelId="{61D8BD1B-6F13-4F4C-8686-A27EC03320D4}">
      <dgm:prSet custT="1"/>
      <dgm:spPr/>
      <dgm:t>
        <a:bodyPr/>
        <a:lstStyle/>
        <a:p>
          <a:pPr rtl="0"/>
          <a:r>
            <a:rPr lang="en-IN" sz="1400" b="1" dirty="0" smtClean="0"/>
            <a:t>for(</a:t>
          </a:r>
          <a:r>
            <a:rPr lang="en-IN" sz="1400" b="1" dirty="0" err="1" smtClean="0"/>
            <a:t>int</a:t>
          </a:r>
          <a:r>
            <a:rPr lang="en-IN" sz="1400" b="1" dirty="0" smtClean="0"/>
            <a:t> j=0; j&lt;3; </a:t>
          </a:r>
          <a:r>
            <a:rPr lang="en-IN" sz="1400" b="1" dirty="0" err="1" smtClean="0"/>
            <a:t>j++</a:t>
          </a:r>
          <a:r>
            <a:rPr lang="en-IN" sz="1400" b="1" dirty="0" smtClean="0"/>
            <a:t>)</a:t>
          </a:r>
          <a:endParaRPr lang="en-IN" sz="1400" b="1" dirty="0"/>
        </a:p>
      </dgm:t>
    </dgm:pt>
    <dgm:pt modelId="{406C1004-A0FC-4366-A95D-4FDDF1935A8D}" type="parTrans" cxnId="{27A7C2E4-87AC-4F76-B1F6-1EC800CD23C8}">
      <dgm:prSet/>
      <dgm:spPr/>
      <dgm:t>
        <a:bodyPr/>
        <a:lstStyle/>
        <a:p>
          <a:endParaRPr lang="en-US"/>
        </a:p>
      </dgm:t>
    </dgm:pt>
    <dgm:pt modelId="{A3D37870-C053-4F5F-9C7C-D4D0ACD2E187}" type="sibTrans" cxnId="{27A7C2E4-87AC-4F76-B1F6-1EC800CD23C8}">
      <dgm:prSet/>
      <dgm:spPr/>
      <dgm:t>
        <a:bodyPr/>
        <a:lstStyle/>
        <a:p>
          <a:endParaRPr lang="en-US"/>
        </a:p>
      </dgm:t>
    </dgm:pt>
    <dgm:pt modelId="{C5479E7D-A37D-4E0C-8020-8F5BFF3F7821}">
      <dgm:prSet custT="1"/>
      <dgm:spPr/>
      <dgm:t>
        <a:bodyPr/>
        <a:lstStyle/>
        <a:p>
          <a:pPr rtl="0"/>
          <a:r>
            <a:rPr lang="en-IN" sz="1400" b="1" dirty="0" smtClean="0"/>
            <a:t>if(board[</a:t>
          </a:r>
          <a:r>
            <a:rPr lang="en-IN" sz="1400" b="1" dirty="0" err="1" smtClean="0"/>
            <a:t>i</a:t>
          </a:r>
          <a:r>
            <a:rPr lang="en-IN" sz="1400" b="1" dirty="0" smtClean="0"/>
            <a:t>][j] != 'X' &amp;&amp; board[</a:t>
          </a:r>
          <a:r>
            <a:rPr lang="en-IN" sz="1400" b="1" dirty="0" err="1" smtClean="0"/>
            <a:t>i</a:t>
          </a:r>
          <a:r>
            <a:rPr lang="en-IN" sz="1400" b="1" dirty="0" smtClean="0"/>
            <a:t>][j] != 'O')</a:t>
          </a:r>
          <a:endParaRPr lang="en-IN" sz="1400" b="1" dirty="0"/>
        </a:p>
      </dgm:t>
    </dgm:pt>
    <dgm:pt modelId="{895C433E-B856-41B8-919C-A3A8378A066E}" type="parTrans" cxnId="{2E0C9974-9479-4E14-A5FF-A87639CD9E52}">
      <dgm:prSet/>
      <dgm:spPr/>
      <dgm:t>
        <a:bodyPr/>
        <a:lstStyle/>
        <a:p>
          <a:endParaRPr lang="en-US"/>
        </a:p>
      </dgm:t>
    </dgm:pt>
    <dgm:pt modelId="{C7CAB500-CAFF-4A7A-9535-95990E58F47C}" type="sibTrans" cxnId="{2E0C9974-9479-4E14-A5FF-A87639CD9E52}">
      <dgm:prSet/>
      <dgm:spPr/>
      <dgm:t>
        <a:bodyPr/>
        <a:lstStyle/>
        <a:p>
          <a:endParaRPr lang="en-US"/>
        </a:p>
      </dgm:t>
    </dgm:pt>
    <dgm:pt modelId="{A911F61B-609E-4C66-BB9A-7345F012709C}">
      <dgm:prSet custT="1"/>
      <dgm:spPr/>
      <dgm:t>
        <a:bodyPr/>
        <a:lstStyle/>
        <a:p>
          <a:pPr rtl="0"/>
          <a:r>
            <a:rPr lang="en-IN" sz="1400" b="1" dirty="0" smtClean="0"/>
            <a:t>return true;</a:t>
          </a:r>
          <a:endParaRPr lang="en-IN" sz="1400" b="1" dirty="0"/>
        </a:p>
      </dgm:t>
    </dgm:pt>
    <dgm:pt modelId="{7F8295D7-44D2-4F6E-A699-13ED7BF39DD5}" type="parTrans" cxnId="{E78C6340-5A9A-43BC-AD59-BC862F71F635}">
      <dgm:prSet/>
      <dgm:spPr/>
      <dgm:t>
        <a:bodyPr/>
        <a:lstStyle/>
        <a:p>
          <a:endParaRPr lang="en-US"/>
        </a:p>
      </dgm:t>
    </dgm:pt>
    <dgm:pt modelId="{A2D3B253-A9F1-40D1-BE58-376B1F7FF906}" type="sibTrans" cxnId="{E78C6340-5A9A-43BC-AD59-BC862F71F635}">
      <dgm:prSet/>
      <dgm:spPr/>
      <dgm:t>
        <a:bodyPr/>
        <a:lstStyle/>
        <a:p>
          <a:endParaRPr lang="en-US"/>
        </a:p>
      </dgm:t>
    </dgm:pt>
    <dgm:pt modelId="{8111D9C9-041A-48CC-B709-BF9466D9D141}">
      <dgm:prSet custT="1"/>
      <dgm:spPr/>
      <dgm:t>
        <a:bodyPr/>
        <a:lstStyle/>
        <a:p>
          <a:pPr rtl="0"/>
          <a:r>
            <a:rPr lang="en-IN" sz="1400" b="1" dirty="0" smtClean="0"/>
            <a:t>draw = true;</a:t>
          </a:r>
          <a:endParaRPr lang="en-IN" sz="1400" b="1" dirty="0"/>
        </a:p>
      </dgm:t>
    </dgm:pt>
    <dgm:pt modelId="{DDAAE399-2B5B-4931-968B-792A6CE51C35}" type="parTrans" cxnId="{E1DD4744-CBF3-4F52-BE6C-8EEE48074372}">
      <dgm:prSet/>
      <dgm:spPr/>
      <dgm:t>
        <a:bodyPr/>
        <a:lstStyle/>
        <a:p>
          <a:endParaRPr lang="en-US"/>
        </a:p>
      </dgm:t>
    </dgm:pt>
    <dgm:pt modelId="{05CB6DB7-7779-46CD-B69E-92117D226016}" type="sibTrans" cxnId="{E1DD4744-CBF3-4F52-BE6C-8EEE48074372}">
      <dgm:prSet/>
      <dgm:spPr/>
      <dgm:t>
        <a:bodyPr/>
        <a:lstStyle/>
        <a:p>
          <a:endParaRPr lang="en-US"/>
        </a:p>
      </dgm:t>
    </dgm:pt>
    <dgm:pt modelId="{FFCA1C7F-1CF9-492C-82DD-DC1AD8FA1540}">
      <dgm:prSet custT="1"/>
      <dgm:spPr/>
      <dgm:t>
        <a:bodyPr/>
        <a:lstStyle/>
        <a:p>
          <a:pPr rtl="0"/>
          <a:r>
            <a:rPr lang="en-IN" sz="1400" b="1" dirty="0" smtClean="0"/>
            <a:t>return false;</a:t>
          </a:r>
          <a:endParaRPr lang="en-IN" sz="1400" b="1" dirty="0"/>
        </a:p>
      </dgm:t>
    </dgm:pt>
    <dgm:pt modelId="{65B9B8DD-17B1-4AAB-9BD2-911E1CABA16A}" type="parTrans" cxnId="{3E3614BE-2A1C-4D49-81F3-334B753EA145}">
      <dgm:prSet/>
      <dgm:spPr/>
      <dgm:t>
        <a:bodyPr/>
        <a:lstStyle/>
        <a:p>
          <a:endParaRPr lang="en-US"/>
        </a:p>
      </dgm:t>
    </dgm:pt>
    <dgm:pt modelId="{F9C01D98-0517-44E1-88DF-84ACC1F69A14}" type="sibTrans" cxnId="{3E3614BE-2A1C-4D49-81F3-334B753EA145}">
      <dgm:prSet/>
      <dgm:spPr/>
      <dgm:t>
        <a:bodyPr/>
        <a:lstStyle/>
        <a:p>
          <a:endParaRPr lang="en-US"/>
        </a:p>
      </dgm:t>
    </dgm:pt>
    <dgm:pt modelId="{78EBCCB9-DF72-4BD3-B9D4-063A968C9DBC}">
      <dgm:prSet custT="1"/>
      <dgm:spPr/>
      <dgm:t>
        <a:bodyPr/>
        <a:lstStyle/>
        <a:p>
          <a:pPr rtl="0"/>
          <a:r>
            <a:rPr lang="en-IN" sz="1400" b="1" dirty="0" smtClean="0"/>
            <a:t>}</a:t>
          </a:r>
          <a:endParaRPr lang="en-IN" sz="1400" b="1" dirty="0"/>
        </a:p>
      </dgm:t>
    </dgm:pt>
    <dgm:pt modelId="{DBA4E918-89C3-4B4B-B33B-CE4F80F932F8}" type="parTrans" cxnId="{4C8428DB-405B-4C63-8545-7FC745A1F8FE}">
      <dgm:prSet/>
      <dgm:spPr/>
      <dgm:t>
        <a:bodyPr/>
        <a:lstStyle/>
        <a:p>
          <a:endParaRPr lang="en-US"/>
        </a:p>
      </dgm:t>
    </dgm:pt>
    <dgm:pt modelId="{9786B2C9-0F92-47B0-8E1B-45A231307F9D}" type="sibTrans" cxnId="{4C8428DB-405B-4C63-8545-7FC745A1F8FE}">
      <dgm:prSet/>
      <dgm:spPr/>
      <dgm:t>
        <a:bodyPr/>
        <a:lstStyle/>
        <a:p>
          <a:endParaRPr lang="en-US"/>
        </a:p>
      </dgm:t>
    </dgm:pt>
    <dgm:pt modelId="{4D297D3B-16ED-47C8-A2CF-783F3236FD85}">
      <dgm:prSet/>
      <dgm:spPr/>
      <dgm:t>
        <a:bodyPr/>
        <a:lstStyle/>
        <a:p>
          <a:pPr rtl="0"/>
          <a:endParaRPr lang="en-IN" sz="1200" dirty="0"/>
        </a:p>
      </dgm:t>
    </dgm:pt>
    <dgm:pt modelId="{BE0FE527-0E8A-41B3-AC8A-9B4A4411FB60}" type="parTrans" cxnId="{66C3967A-056C-4EF9-94D2-2D32B1F1F875}">
      <dgm:prSet/>
      <dgm:spPr/>
      <dgm:t>
        <a:bodyPr/>
        <a:lstStyle/>
        <a:p>
          <a:endParaRPr lang="en-US"/>
        </a:p>
      </dgm:t>
    </dgm:pt>
    <dgm:pt modelId="{D75FCB12-E072-4C27-AD0B-BA56769663C7}" type="sibTrans" cxnId="{66C3967A-056C-4EF9-94D2-2D32B1F1F875}">
      <dgm:prSet/>
      <dgm:spPr/>
      <dgm:t>
        <a:bodyPr/>
        <a:lstStyle/>
        <a:p>
          <a:endParaRPr lang="en-US"/>
        </a:p>
      </dgm:t>
    </dgm:pt>
    <dgm:pt modelId="{A09AC6A9-FA27-4F7E-9FA2-75B5018019D7}" type="pres">
      <dgm:prSet presAssocID="{74903C2C-6565-4DC5-8A3B-4FBD0C58280B}" presName="linear" presStyleCnt="0">
        <dgm:presLayoutVars>
          <dgm:animLvl val="lvl"/>
          <dgm:resizeHandles val="exact"/>
        </dgm:presLayoutVars>
      </dgm:prSet>
      <dgm:spPr/>
    </dgm:pt>
    <dgm:pt modelId="{C9F873D9-6B96-49C8-A743-83A20A5C0516}" type="pres">
      <dgm:prSet presAssocID="{E4EAA647-4ADA-4BC1-ADA1-88A4F28624E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19F07B-F326-4CF4-8683-1200B4450D40}" type="pres">
      <dgm:prSet presAssocID="{E5536256-C79E-437C-A1C5-35B02BA88CE4}" presName="spacer" presStyleCnt="0"/>
      <dgm:spPr/>
    </dgm:pt>
    <dgm:pt modelId="{CA02C42A-B4BA-4F99-955C-8A418A1122A6}" type="pres">
      <dgm:prSet presAssocID="{DA70A675-DEB1-481A-8BBC-CD0BC741DF6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DCDBE5C-8719-4AB1-908C-082F8236F1F6}" type="pres">
      <dgm:prSet presAssocID="{9FF400E1-8679-45D0-A503-519E778A0EC0}" presName="spacer" presStyleCnt="0"/>
      <dgm:spPr/>
    </dgm:pt>
    <dgm:pt modelId="{8D1FEB82-A816-4247-AFF2-BBA47D4A9337}" type="pres">
      <dgm:prSet presAssocID="{4C6333B8-FBCB-4414-8A6D-F22DC82996D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A096418-008F-46D2-B5D8-E9790AD41BE7}" type="pres">
      <dgm:prSet presAssocID="{4B2541E1-5E0C-4150-BA82-3D4DAD330EAB}" presName="spacer" presStyleCnt="0"/>
      <dgm:spPr/>
    </dgm:pt>
    <dgm:pt modelId="{21503053-D9DA-4C3A-81A3-970F9CE3849E}" type="pres">
      <dgm:prSet presAssocID="{103D66B2-AA38-49DB-9F80-E63709C181A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FD5F9C3-6F73-46F4-B159-EC552B085994}" type="pres">
      <dgm:prSet presAssocID="{1E36EB08-2857-443F-A58E-FA0231DA7A29}" presName="spacer" presStyleCnt="0"/>
      <dgm:spPr/>
    </dgm:pt>
    <dgm:pt modelId="{380BFCC3-FEEA-4A00-A89B-D497F020A348}" type="pres">
      <dgm:prSet presAssocID="{AC0B3912-8D03-49FA-9529-373A00070F1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D358768-0B1C-4AD6-9E6D-7D628B1FEE89}" type="pres">
      <dgm:prSet presAssocID="{BF17C790-C5BE-4A02-BC1C-DAACCB45D39F}" presName="spacer" presStyleCnt="0"/>
      <dgm:spPr/>
    </dgm:pt>
    <dgm:pt modelId="{C679825F-638C-4320-83DA-79E7A4350674}" type="pres">
      <dgm:prSet presAssocID="{CE35F3E4-6B13-42CD-BFAD-CAB4A8C3053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C870A67-E063-4647-BB9B-B71BA8A8C546}" type="pres">
      <dgm:prSet presAssocID="{CE35F3E4-6B13-42CD-BFAD-CAB4A8C3053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B0AFD35-A8E5-43A4-976F-797ADB6F1ACD}" type="presOf" srcId="{103D66B2-AA38-49DB-9F80-E63709C181A2}" destId="{21503053-D9DA-4C3A-81A3-970F9CE3849E}" srcOrd="0" destOrd="0" presId="urn:microsoft.com/office/officeart/2005/8/layout/vList2"/>
    <dgm:cxn modelId="{2DBA1BD8-9827-4F58-B3AB-4E91820BF835}" type="presOf" srcId="{E4EAA647-4ADA-4BC1-ADA1-88A4F28624E7}" destId="{C9F873D9-6B96-49C8-A743-83A20A5C0516}" srcOrd="0" destOrd="0" presId="urn:microsoft.com/office/officeart/2005/8/layout/vList2"/>
    <dgm:cxn modelId="{E107CC63-1D98-45A6-B258-791644FD788A}" type="presOf" srcId="{78EBCCB9-DF72-4BD3-B9D4-063A968C9DBC}" destId="{5C870A67-E063-4647-BB9B-B71BA8A8C546}" srcOrd="0" destOrd="7" presId="urn:microsoft.com/office/officeart/2005/8/layout/vList2"/>
    <dgm:cxn modelId="{5F184CAB-9730-4204-9E15-1EE10D111A9C}" srcId="{74903C2C-6565-4DC5-8A3B-4FBD0C58280B}" destId="{E4EAA647-4ADA-4BC1-ADA1-88A4F28624E7}" srcOrd="0" destOrd="0" parTransId="{0C9880E1-9D3A-40A0-8BE9-DEB95FB68923}" sibTransId="{E5536256-C79E-437C-A1C5-35B02BA88CE4}"/>
    <dgm:cxn modelId="{E1DD4744-CBF3-4F52-BE6C-8EEE48074372}" srcId="{CE35F3E4-6B13-42CD-BFAD-CAB4A8C30534}" destId="{8111D9C9-041A-48CC-B709-BF9466D9D141}" srcOrd="5" destOrd="0" parTransId="{DDAAE399-2B5B-4931-968B-792A6CE51C35}" sibTransId="{05CB6DB7-7779-46CD-B69E-92117D226016}"/>
    <dgm:cxn modelId="{E2AA62D2-9757-40AE-BB6C-A95D22B159F0}" type="presOf" srcId="{4C6333B8-FBCB-4414-8A6D-F22DC82996D6}" destId="{8D1FEB82-A816-4247-AFF2-BBA47D4A9337}" srcOrd="0" destOrd="0" presId="urn:microsoft.com/office/officeart/2005/8/layout/vList2"/>
    <dgm:cxn modelId="{66C3967A-056C-4EF9-94D2-2D32B1F1F875}" srcId="{CE35F3E4-6B13-42CD-BFAD-CAB4A8C30534}" destId="{4D297D3B-16ED-47C8-A2CF-783F3236FD85}" srcOrd="0" destOrd="0" parTransId="{BE0FE527-0E8A-41B3-AC8A-9B4A4411FB60}" sibTransId="{D75FCB12-E072-4C27-AD0B-BA56769663C7}"/>
    <dgm:cxn modelId="{43BFCC38-101C-4A0D-AA4E-2A191E6AAFE9}" srcId="{74903C2C-6565-4DC5-8A3B-4FBD0C58280B}" destId="{103D66B2-AA38-49DB-9F80-E63709C181A2}" srcOrd="3" destOrd="0" parTransId="{F1139678-BD89-4394-8201-C7B3BDDCAC94}" sibTransId="{1E36EB08-2857-443F-A58E-FA0231DA7A29}"/>
    <dgm:cxn modelId="{63C2D132-6D66-40B3-82E7-549CD7FCC4C3}" type="presOf" srcId="{FFCA1C7F-1CF9-492C-82DD-DC1AD8FA1540}" destId="{5C870A67-E063-4647-BB9B-B71BA8A8C546}" srcOrd="0" destOrd="6" presId="urn:microsoft.com/office/officeart/2005/8/layout/vList2"/>
    <dgm:cxn modelId="{2E0C9974-9479-4E14-A5FF-A87639CD9E52}" srcId="{CE35F3E4-6B13-42CD-BFAD-CAB4A8C30534}" destId="{C5479E7D-A37D-4E0C-8020-8F5BFF3F7821}" srcOrd="3" destOrd="0" parTransId="{895C433E-B856-41B8-919C-A3A8378A066E}" sibTransId="{C7CAB500-CAFF-4A7A-9535-95990E58F47C}"/>
    <dgm:cxn modelId="{6AF3AD7C-64D5-4CB1-81E0-94CFE18902CF}" type="presOf" srcId="{A911F61B-609E-4C66-BB9A-7345F012709C}" destId="{5C870A67-E063-4647-BB9B-B71BA8A8C546}" srcOrd="0" destOrd="4" presId="urn:microsoft.com/office/officeart/2005/8/layout/vList2"/>
    <dgm:cxn modelId="{02AEBB99-263D-4056-A593-3BFCAE32D286}" srcId="{74903C2C-6565-4DC5-8A3B-4FBD0C58280B}" destId="{4C6333B8-FBCB-4414-8A6D-F22DC82996D6}" srcOrd="2" destOrd="0" parTransId="{23F23EF6-8997-43ED-9544-44819C603F78}" sibTransId="{4B2541E1-5E0C-4150-BA82-3D4DAD330EAB}"/>
    <dgm:cxn modelId="{26446B79-03F6-46E8-9D92-5C9E35E54A0D}" srcId="{74903C2C-6565-4DC5-8A3B-4FBD0C58280B}" destId="{DA70A675-DEB1-481A-8BBC-CD0BC741DF69}" srcOrd="1" destOrd="0" parTransId="{18DD0430-843F-4F99-B135-CE96400E68F5}" sibTransId="{9FF400E1-8679-45D0-A503-519E778A0EC0}"/>
    <dgm:cxn modelId="{986A2FA7-A403-4AFC-962A-BBA452F231E4}" type="presOf" srcId="{AC0B3912-8D03-49FA-9529-373A00070F14}" destId="{380BFCC3-FEEA-4A00-A89B-D497F020A348}" srcOrd="0" destOrd="0" presId="urn:microsoft.com/office/officeart/2005/8/layout/vList2"/>
    <dgm:cxn modelId="{E78C6340-5A9A-43BC-AD59-BC862F71F635}" srcId="{CE35F3E4-6B13-42CD-BFAD-CAB4A8C30534}" destId="{A911F61B-609E-4C66-BB9A-7345F012709C}" srcOrd="4" destOrd="0" parTransId="{7F8295D7-44D2-4F6E-A699-13ED7BF39DD5}" sibTransId="{A2D3B253-A9F1-40D1-BE58-376B1F7FF906}"/>
    <dgm:cxn modelId="{9D9831DE-A991-4DA7-BBDC-183AE52FAFB5}" type="presOf" srcId="{61D8BD1B-6F13-4F4C-8686-A27EC03320D4}" destId="{5C870A67-E063-4647-BB9B-B71BA8A8C546}" srcOrd="0" destOrd="2" presId="urn:microsoft.com/office/officeart/2005/8/layout/vList2"/>
    <dgm:cxn modelId="{B661E73F-3DE9-44F8-9808-D2F92D534C0C}" type="presOf" srcId="{CE35F3E4-6B13-42CD-BFAD-CAB4A8C30534}" destId="{C679825F-638C-4320-83DA-79E7A4350674}" srcOrd="0" destOrd="0" presId="urn:microsoft.com/office/officeart/2005/8/layout/vList2"/>
    <dgm:cxn modelId="{27A7C2E4-87AC-4F76-B1F6-1EC800CD23C8}" srcId="{CE35F3E4-6B13-42CD-BFAD-CAB4A8C30534}" destId="{61D8BD1B-6F13-4F4C-8686-A27EC03320D4}" srcOrd="2" destOrd="0" parTransId="{406C1004-A0FC-4366-A95D-4FDDF1935A8D}" sibTransId="{A3D37870-C053-4F5F-9C7C-D4D0ACD2E187}"/>
    <dgm:cxn modelId="{C0388BE6-0F7A-40D9-904B-06CA06109872}" srcId="{CE35F3E4-6B13-42CD-BFAD-CAB4A8C30534}" destId="{4A7B7B8B-D168-48A6-AF3F-6021312FF3E8}" srcOrd="1" destOrd="0" parTransId="{D4A917E3-D944-4C90-A388-FAF4465BF576}" sibTransId="{F892A232-4C0D-4251-80F5-CEDE826BB5BD}"/>
    <dgm:cxn modelId="{4975E48D-38BB-497F-BF6E-4AD6CAB51893}" srcId="{74903C2C-6565-4DC5-8A3B-4FBD0C58280B}" destId="{AC0B3912-8D03-49FA-9529-373A00070F14}" srcOrd="4" destOrd="0" parTransId="{42C99058-1D68-43F6-916F-EEC9A0F36A25}" sibTransId="{BF17C790-C5BE-4A02-BC1C-DAACCB45D39F}"/>
    <dgm:cxn modelId="{98B10D51-1159-42E9-A98C-284B362BA535}" type="presOf" srcId="{4D297D3B-16ED-47C8-A2CF-783F3236FD85}" destId="{5C870A67-E063-4647-BB9B-B71BA8A8C546}" srcOrd="0" destOrd="0" presId="urn:microsoft.com/office/officeart/2005/8/layout/vList2"/>
    <dgm:cxn modelId="{B719BBCC-87E8-4243-8D73-8F384BAC917F}" type="presOf" srcId="{DA70A675-DEB1-481A-8BBC-CD0BC741DF69}" destId="{CA02C42A-B4BA-4F99-955C-8A418A1122A6}" srcOrd="0" destOrd="0" presId="urn:microsoft.com/office/officeart/2005/8/layout/vList2"/>
    <dgm:cxn modelId="{00AE4AFA-3A2B-4624-B900-6A2CDFC652D0}" type="presOf" srcId="{C5479E7D-A37D-4E0C-8020-8F5BFF3F7821}" destId="{5C870A67-E063-4647-BB9B-B71BA8A8C546}" srcOrd="0" destOrd="3" presId="urn:microsoft.com/office/officeart/2005/8/layout/vList2"/>
    <dgm:cxn modelId="{3E3614BE-2A1C-4D49-81F3-334B753EA145}" srcId="{CE35F3E4-6B13-42CD-BFAD-CAB4A8C30534}" destId="{FFCA1C7F-1CF9-492C-82DD-DC1AD8FA1540}" srcOrd="6" destOrd="0" parTransId="{65B9B8DD-17B1-4AAB-9BD2-911E1CABA16A}" sibTransId="{F9C01D98-0517-44E1-88DF-84ACC1F69A14}"/>
    <dgm:cxn modelId="{BBEF8F5B-ED8B-4BDC-8650-FFFC27BDB6F3}" srcId="{74903C2C-6565-4DC5-8A3B-4FBD0C58280B}" destId="{CE35F3E4-6B13-42CD-BFAD-CAB4A8C30534}" srcOrd="5" destOrd="0" parTransId="{C3159594-34C0-487F-AC35-E3EC1441FAB2}" sibTransId="{516B26AD-894B-46A0-89E0-7B18BDE9D6A5}"/>
    <dgm:cxn modelId="{906B4A3D-9675-4F70-8CDE-2A1E75F9913A}" type="presOf" srcId="{8111D9C9-041A-48CC-B709-BF9466D9D141}" destId="{5C870A67-E063-4647-BB9B-B71BA8A8C546}" srcOrd="0" destOrd="5" presId="urn:microsoft.com/office/officeart/2005/8/layout/vList2"/>
    <dgm:cxn modelId="{7E43AC46-4E72-42CB-A6D9-DC7223ABE3D5}" type="presOf" srcId="{74903C2C-6565-4DC5-8A3B-4FBD0C58280B}" destId="{A09AC6A9-FA27-4F7E-9FA2-75B5018019D7}" srcOrd="0" destOrd="0" presId="urn:microsoft.com/office/officeart/2005/8/layout/vList2"/>
    <dgm:cxn modelId="{4C8428DB-405B-4C63-8545-7FC745A1F8FE}" srcId="{CE35F3E4-6B13-42CD-BFAD-CAB4A8C30534}" destId="{78EBCCB9-DF72-4BD3-B9D4-063A968C9DBC}" srcOrd="7" destOrd="0" parTransId="{DBA4E918-89C3-4B4B-B33B-CE4F80F932F8}" sibTransId="{9786B2C9-0F92-47B0-8E1B-45A231307F9D}"/>
    <dgm:cxn modelId="{B508232A-091B-4A6C-876D-B61368813FD1}" type="presOf" srcId="{4A7B7B8B-D168-48A6-AF3F-6021312FF3E8}" destId="{5C870A67-E063-4647-BB9B-B71BA8A8C546}" srcOrd="0" destOrd="1" presId="urn:microsoft.com/office/officeart/2005/8/layout/vList2"/>
    <dgm:cxn modelId="{28CE981A-1508-4D51-9224-962FFD30AF4C}" type="presParOf" srcId="{A09AC6A9-FA27-4F7E-9FA2-75B5018019D7}" destId="{C9F873D9-6B96-49C8-A743-83A20A5C0516}" srcOrd="0" destOrd="0" presId="urn:microsoft.com/office/officeart/2005/8/layout/vList2"/>
    <dgm:cxn modelId="{D07EA8E9-22E5-4523-814D-5E8F59496E28}" type="presParOf" srcId="{A09AC6A9-FA27-4F7E-9FA2-75B5018019D7}" destId="{7019F07B-F326-4CF4-8683-1200B4450D40}" srcOrd="1" destOrd="0" presId="urn:microsoft.com/office/officeart/2005/8/layout/vList2"/>
    <dgm:cxn modelId="{17621F89-A05B-4682-BAF9-8850BD198A1F}" type="presParOf" srcId="{A09AC6A9-FA27-4F7E-9FA2-75B5018019D7}" destId="{CA02C42A-B4BA-4F99-955C-8A418A1122A6}" srcOrd="2" destOrd="0" presId="urn:microsoft.com/office/officeart/2005/8/layout/vList2"/>
    <dgm:cxn modelId="{91F73C62-FE93-4A09-A6F5-70FB9F15F761}" type="presParOf" srcId="{A09AC6A9-FA27-4F7E-9FA2-75B5018019D7}" destId="{EDCDBE5C-8719-4AB1-908C-082F8236F1F6}" srcOrd="3" destOrd="0" presId="urn:microsoft.com/office/officeart/2005/8/layout/vList2"/>
    <dgm:cxn modelId="{B5A8509A-5FEB-4832-87E0-C4E422BAC9DA}" type="presParOf" srcId="{A09AC6A9-FA27-4F7E-9FA2-75B5018019D7}" destId="{8D1FEB82-A816-4247-AFF2-BBA47D4A9337}" srcOrd="4" destOrd="0" presId="urn:microsoft.com/office/officeart/2005/8/layout/vList2"/>
    <dgm:cxn modelId="{EC6C42A5-236F-46F3-83CD-4562B9C11615}" type="presParOf" srcId="{A09AC6A9-FA27-4F7E-9FA2-75B5018019D7}" destId="{2A096418-008F-46D2-B5D8-E9790AD41BE7}" srcOrd="5" destOrd="0" presId="urn:microsoft.com/office/officeart/2005/8/layout/vList2"/>
    <dgm:cxn modelId="{EA9B4EB6-851E-4892-A3B7-2DCC2B5A8407}" type="presParOf" srcId="{A09AC6A9-FA27-4F7E-9FA2-75B5018019D7}" destId="{21503053-D9DA-4C3A-81A3-970F9CE3849E}" srcOrd="6" destOrd="0" presId="urn:microsoft.com/office/officeart/2005/8/layout/vList2"/>
    <dgm:cxn modelId="{409AB372-CA49-4D22-B2FF-B4933059809C}" type="presParOf" srcId="{A09AC6A9-FA27-4F7E-9FA2-75B5018019D7}" destId="{EFD5F9C3-6F73-46F4-B159-EC552B085994}" srcOrd="7" destOrd="0" presId="urn:microsoft.com/office/officeart/2005/8/layout/vList2"/>
    <dgm:cxn modelId="{7174CA49-C039-462F-B15E-F5E7BDCF2FF1}" type="presParOf" srcId="{A09AC6A9-FA27-4F7E-9FA2-75B5018019D7}" destId="{380BFCC3-FEEA-4A00-A89B-D497F020A348}" srcOrd="8" destOrd="0" presId="urn:microsoft.com/office/officeart/2005/8/layout/vList2"/>
    <dgm:cxn modelId="{0244AB5D-AA62-4B42-BA4E-2B6356473A8C}" type="presParOf" srcId="{A09AC6A9-FA27-4F7E-9FA2-75B5018019D7}" destId="{8D358768-0B1C-4AD6-9E6D-7D628B1FEE89}" srcOrd="9" destOrd="0" presId="urn:microsoft.com/office/officeart/2005/8/layout/vList2"/>
    <dgm:cxn modelId="{C36BFFD2-2722-4434-843A-5D194B9E7463}" type="presParOf" srcId="{A09AC6A9-FA27-4F7E-9FA2-75B5018019D7}" destId="{C679825F-638C-4320-83DA-79E7A4350674}" srcOrd="10" destOrd="0" presId="urn:microsoft.com/office/officeart/2005/8/layout/vList2"/>
    <dgm:cxn modelId="{60D2EEAE-6A6F-40A2-992F-71792D452FE6}" type="presParOf" srcId="{A09AC6A9-FA27-4F7E-9FA2-75B5018019D7}" destId="{5C870A67-E063-4647-BB9B-B71BA8A8C54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84AA01-0B83-4758-8B01-6C6D2CB53BCC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0B62BA-0EF1-4781-9C00-352EC048CA3B}">
      <dgm:prSet/>
      <dgm:spPr/>
      <dgm:t>
        <a:bodyPr/>
        <a:lstStyle/>
        <a:p>
          <a:pPr rtl="0"/>
          <a:r>
            <a:rPr lang="en-IN" smtClean="0"/>
            <a:t>int main()</a:t>
          </a:r>
          <a:endParaRPr lang="en-IN"/>
        </a:p>
      </dgm:t>
    </dgm:pt>
    <dgm:pt modelId="{21DE5AF5-9B51-4DE9-9357-426709FFBC9E}" type="parTrans" cxnId="{31E5C521-41BF-4C01-92A7-41E9D4F43D5F}">
      <dgm:prSet/>
      <dgm:spPr/>
      <dgm:t>
        <a:bodyPr/>
        <a:lstStyle/>
        <a:p>
          <a:endParaRPr lang="en-US"/>
        </a:p>
      </dgm:t>
    </dgm:pt>
    <dgm:pt modelId="{E88580A4-7418-45F5-BC9D-AD8A965409FA}" type="sibTrans" cxnId="{31E5C521-41BF-4C01-92A7-41E9D4F43D5F}">
      <dgm:prSet/>
      <dgm:spPr/>
      <dgm:t>
        <a:bodyPr/>
        <a:lstStyle/>
        <a:p>
          <a:endParaRPr lang="en-US"/>
        </a:p>
      </dgm:t>
    </dgm:pt>
    <dgm:pt modelId="{EABF4D50-ACD7-4009-8051-51D79EB5CCF1}">
      <dgm:prSet/>
      <dgm:spPr/>
      <dgm:t>
        <a:bodyPr/>
        <a:lstStyle/>
        <a:p>
          <a:pPr rtl="0"/>
          <a:r>
            <a:rPr lang="en-IN" smtClean="0"/>
            <a:t>{</a:t>
          </a:r>
          <a:endParaRPr lang="en-IN"/>
        </a:p>
      </dgm:t>
    </dgm:pt>
    <dgm:pt modelId="{560B11A1-E30A-44AD-BC2C-C015DC4CBB63}" type="parTrans" cxnId="{1F1EEF6D-406F-42A9-9A81-4086C377742E}">
      <dgm:prSet/>
      <dgm:spPr/>
      <dgm:t>
        <a:bodyPr/>
        <a:lstStyle/>
        <a:p>
          <a:endParaRPr lang="en-US"/>
        </a:p>
      </dgm:t>
    </dgm:pt>
    <dgm:pt modelId="{31C3653F-17CB-43F7-8068-77164C317D6D}" type="sibTrans" cxnId="{1F1EEF6D-406F-42A9-9A81-4086C377742E}">
      <dgm:prSet/>
      <dgm:spPr/>
      <dgm:t>
        <a:bodyPr/>
        <a:lstStyle/>
        <a:p>
          <a:endParaRPr lang="en-US"/>
        </a:p>
      </dgm:t>
    </dgm:pt>
    <dgm:pt modelId="{8491486E-E9B1-4EBD-BA59-7B54E32A137E}">
      <dgm:prSet/>
      <dgm:spPr/>
      <dgm:t>
        <a:bodyPr/>
        <a:lstStyle/>
        <a:p>
          <a:pPr rtl="0"/>
          <a:r>
            <a:rPr lang="en-IN" smtClean="0"/>
            <a:t>cout&lt;&lt;"\t\t\tT I C K -- T A C -- T O E -- G A M E\t\t\t";</a:t>
          </a:r>
          <a:endParaRPr lang="en-IN"/>
        </a:p>
      </dgm:t>
    </dgm:pt>
    <dgm:pt modelId="{DA599950-99BE-4B84-882C-3EC172E575FC}" type="parTrans" cxnId="{FA2E5A8C-987F-4EC7-82C5-2EDD58552095}">
      <dgm:prSet/>
      <dgm:spPr/>
      <dgm:t>
        <a:bodyPr/>
        <a:lstStyle/>
        <a:p>
          <a:endParaRPr lang="en-US"/>
        </a:p>
      </dgm:t>
    </dgm:pt>
    <dgm:pt modelId="{06D216F3-98F1-4015-B0EF-998371CA42E0}" type="sibTrans" cxnId="{FA2E5A8C-987F-4EC7-82C5-2EDD58552095}">
      <dgm:prSet/>
      <dgm:spPr/>
      <dgm:t>
        <a:bodyPr/>
        <a:lstStyle/>
        <a:p>
          <a:endParaRPr lang="en-US"/>
        </a:p>
      </dgm:t>
    </dgm:pt>
    <dgm:pt modelId="{9310B03F-2323-4445-A88E-807B3E95FE26}">
      <dgm:prSet/>
      <dgm:spPr/>
      <dgm:t>
        <a:bodyPr/>
        <a:lstStyle/>
        <a:p>
          <a:pPr rtl="0"/>
          <a:r>
            <a:rPr lang="en-IN" smtClean="0"/>
            <a:t>cout&lt;&lt;"\n\t\t\t\tFOR 2 PLAYERS\n\t\t\t";</a:t>
          </a:r>
          <a:endParaRPr lang="en-IN"/>
        </a:p>
      </dgm:t>
    </dgm:pt>
    <dgm:pt modelId="{6F888E33-3EB1-457D-9709-278DBB882CC3}" type="parTrans" cxnId="{9E6A5491-9296-4578-A6EB-80A593BFC663}">
      <dgm:prSet/>
      <dgm:spPr/>
      <dgm:t>
        <a:bodyPr/>
        <a:lstStyle/>
        <a:p>
          <a:endParaRPr lang="en-US"/>
        </a:p>
      </dgm:t>
    </dgm:pt>
    <dgm:pt modelId="{9E236E6A-1263-4848-9591-8EEF8434A162}" type="sibTrans" cxnId="{9E6A5491-9296-4578-A6EB-80A593BFC663}">
      <dgm:prSet/>
      <dgm:spPr/>
      <dgm:t>
        <a:bodyPr/>
        <a:lstStyle/>
        <a:p>
          <a:endParaRPr lang="en-US"/>
        </a:p>
      </dgm:t>
    </dgm:pt>
    <dgm:pt modelId="{4C20C6C5-4455-4731-A1EE-988B87DF382E}">
      <dgm:prSet/>
      <dgm:spPr/>
      <dgm:t>
        <a:bodyPr/>
        <a:lstStyle/>
        <a:p>
          <a:pPr rtl="0"/>
          <a:r>
            <a:rPr lang="en-IN" smtClean="0"/>
            <a:t>while(gameover()){</a:t>
          </a:r>
          <a:endParaRPr lang="en-IN"/>
        </a:p>
      </dgm:t>
    </dgm:pt>
    <dgm:pt modelId="{6A87737C-777C-4A83-824D-352F87C3A721}" type="parTrans" cxnId="{5FB500C0-2D61-46E8-80E1-AF784C57250C}">
      <dgm:prSet/>
      <dgm:spPr/>
      <dgm:t>
        <a:bodyPr/>
        <a:lstStyle/>
        <a:p>
          <a:endParaRPr lang="en-US"/>
        </a:p>
      </dgm:t>
    </dgm:pt>
    <dgm:pt modelId="{CC54F208-852C-4C49-BA77-80F37A6885AB}" type="sibTrans" cxnId="{5FB500C0-2D61-46E8-80E1-AF784C57250C}">
      <dgm:prSet/>
      <dgm:spPr/>
      <dgm:t>
        <a:bodyPr/>
        <a:lstStyle/>
        <a:p>
          <a:endParaRPr lang="en-US"/>
        </a:p>
      </dgm:t>
    </dgm:pt>
    <dgm:pt modelId="{16F43A6E-9F43-4C5D-91FA-C58F392ADCB9}">
      <dgm:prSet/>
      <dgm:spPr/>
      <dgm:t>
        <a:bodyPr/>
        <a:lstStyle/>
        <a:p>
          <a:pPr rtl="0"/>
          <a:r>
            <a:rPr lang="en-IN" smtClean="0"/>
            <a:t>display_board();</a:t>
          </a:r>
          <a:endParaRPr lang="en-IN"/>
        </a:p>
      </dgm:t>
    </dgm:pt>
    <dgm:pt modelId="{F5E0AF64-D777-4092-A112-3A296C2AA3D9}" type="parTrans" cxnId="{615B2998-49A3-4F3F-9589-8E4121715147}">
      <dgm:prSet/>
      <dgm:spPr/>
      <dgm:t>
        <a:bodyPr/>
        <a:lstStyle/>
        <a:p>
          <a:endParaRPr lang="en-US"/>
        </a:p>
      </dgm:t>
    </dgm:pt>
    <dgm:pt modelId="{02BF05AB-DCC1-4BFB-AAB1-154475376A56}" type="sibTrans" cxnId="{615B2998-49A3-4F3F-9589-8E4121715147}">
      <dgm:prSet/>
      <dgm:spPr/>
      <dgm:t>
        <a:bodyPr/>
        <a:lstStyle/>
        <a:p>
          <a:endParaRPr lang="en-US"/>
        </a:p>
      </dgm:t>
    </dgm:pt>
    <dgm:pt modelId="{9FF36C3E-3798-40BD-8574-6F53D4EAE4DB}">
      <dgm:prSet/>
      <dgm:spPr/>
      <dgm:t>
        <a:bodyPr/>
        <a:lstStyle/>
        <a:p>
          <a:pPr rtl="0"/>
          <a:r>
            <a:rPr lang="en-IN" smtClean="0"/>
            <a:t>player_turn();</a:t>
          </a:r>
          <a:endParaRPr lang="en-IN"/>
        </a:p>
      </dgm:t>
    </dgm:pt>
    <dgm:pt modelId="{3EAE1AFF-509A-43FB-A9F9-E1F7CDBDADF2}" type="parTrans" cxnId="{C335E2F0-ED04-4CC5-ABB2-1A37AE6D3D3F}">
      <dgm:prSet/>
      <dgm:spPr/>
      <dgm:t>
        <a:bodyPr/>
        <a:lstStyle/>
        <a:p>
          <a:endParaRPr lang="en-US"/>
        </a:p>
      </dgm:t>
    </dgm:pt>
    <dgm:pt modelId="{C26531CB-FB8D-431F-9EF3-A240F43D6F58}" type="sibTrans" cxnId="{C335E2F0-ED04-4CC5-ABB2-1A37AE6D3D3F}">
      <dgm:prSet/>
      <dgm:spPr/>
      <dgm:t>
        <a:bodyPr/>
        <a:lstStyle/>
        <a:p>
          <a:endParaRPr lang="en-US"/>
        </a:p>
      </dgm:t>
    </dgm:pt>
    <dgm:pt modelId="{2AEC4205-1B9A-4B2C-BC28-7555D5A57D17}">
      <dgm:prSet/>
      <dgm:spPr/>
      <dgm:t>
        <a:bodyPr/>
        <a:lstStyle/>
        <a:p>
          <a:pPr rtl="0"/>
          <a:r>
            <a:rPr lang="en-IN" smtClean="0"/>
            <a:t>gameover();</a:t>
          </a:r>
          <a:endParaRPr lang="en-IN"/>
        </a:p>
      </dgm:t>
    </dgm:pt>
    <dgm:pt modelId="{065F3914-906C-4CAB-82A0-5EEC53FD19AD}" type="parTrans" cxnId="{A23F61B8-F549-459E-9160-FA23993EF22B}">
      <dgm:prSet/>
      <dgm:spPr/>
      <dgm:t>
        <a:bodyPr/>
        <a:lstStyle/>
        <a:p>
          <a:endParaRPr lang="en-US"/>
        </a:p>
      </dgm:t>
    </dgm:pt>
    <dgm:pt modelId="{5698EFB9-5C45-4A10-8AB7-56D1438F7885}" type="sibTrans" cxnId="{A23F61B8-F549-459E-9160-FA23993EF22B}">
      <dgm:prSet/>
      <dgm:spPr/>
      <dgm:t>
        <a:bodyPr/>
        <a:lstStyle/>
        <a:p>
          <a:endParaRPr lang="en-US"/>
        </a:p>
      </dgm:t>
    </dgm:pt>
    <dgm:pt modelId="{67CDFAFB-514A-45DF-BA9C-03A5AAC73743}">
      <dgm:prSet/>
      <dgm:spPr/>
      <dgm:t>
        <a:bodyPr/>
        <a:lstStyle/>
        <a:p>
          <a:pPr rtl="0"/>
          <a:r>
            <a:rPr lang="en-IN" smtClean="0"/>
            <a:t>}</a:t>
          </a:r>
          <a:endParaRPr lang="en-IN"/>
        </a:p>
      </dgm:t>
    </dgm:pt>
    <dgm:pt modelId="{1FE68EC2-3626-44AE-AF5F-9A10142694AA}" type="parTrans" cxnId="{2344F786-9DE1-4258-A605-CCCC75101962}">
      <dgm:prSet/>
      <dgm:spPr/>
      <dgm:t>
        <a:bodyPr/>
        <a:lstStyle/>
        <a:p>
          <a:endParaRPr lang="en-US"/>
        </a:p>
      </dgm:t>
    </dgm:pt>
    <dgm:pt modelId="{4ACC6ED5-EAAC-4DDB-B929-F3E01CC5E444}" type="sibTrans" cxnId="{2344F786-9DE1-4258-A605-CCCC75101962}">
      <dgm:prSet/>
      <dgm:spPr/>
      <dgm:t>
        <a:bodyPr/>
        <a:lstStyle/>
        <a:p>
          <a:endParaRPr lang="en-US"/>
        </a:p>
      </dgm:t>
    </dgm:pt>
    <dgm:pt modelId="{D6E4D622-F046-4E0E-BDA8-411F7D9D9C78}">
      <dgm:prSet/>
      <dgm:spPr/>
      <dgm:t>
        <a:bodyPr/>
        <a:lstStyle/>
        <a:p>
          <a:pPr rtl="0"/>
          <a:r>
            <a:rPr lang="en-IN" smtClean="0"/>
            <a:t>if(turn == 'X' &amp;&amp; draw == false){</a:t>
          </a:r>
          <a:endParaRPr lang="en-IN"/>
        </a:p>
      </dgm:t>
    </dgm:pt>
    <dgm:pt modelId="{B0A6074A-BD23-4088-8C61-EBA8B80DE4BB}" type="parTrans" cxnId="{0CF4593F-2651-48F1-9EFE-7EB7FD26C229}">
      <dgm:prSet/>
      <dgm:spPr/>
      <dgm:t>
        <a:bodyPr/>
        <a:lstStyle/>
        <a:p>
          <a:endParaRPr lang="en-US"/>
        </a:p>
      </dgm:t>
    </dgm:pt>
    <dgm:pt modelId="{5C3D70AE-5BBD-46F9-8D40-3513A3FC4562}" type="sibTrans" cxnId="{0CF4593F-2651-48F1-9EFE-7EB7FD26C229}">
      <dgm:prSet/>
      <dgm:spPr/>
      <dgm:t>
        <a:bodyPr/>
        <a:lstStyle/>
        <a:p>
          <a:endParaRPr lang="en-US"/>
        </a:p>
      </dgm:t>
    </dgm:pt>
    <dgm:pt modelId="{46BBCF3D-6D55-4CD8-AC71-446070B83749}">
      <dgm:prSet/>
      <dgm:spPr/>
      <dgm:t>
        <a:bodyPr/>
        <a:lstStyle/>
        <a:p>
          <a:pPr rtl="0"/>
          <a:r>
            <a:rPr lang="en-IN" smtClean="0"/>
            <a:t>cout&lt;&lt;"\n\nCongratulations!Player with '0' has won the game";</a:t>
          </a:r>
          <a:endParaRPr lang="en-IN"/>
        </a:p>
      </dgm:t>
    </dgm:pt>
    <dgm:pt modelId="{4BFCE93D-A6C7-4E4C-BAB2-F558BEEC9B0B}" type="parTrans" cxnId="{A6E91E2E-D5F0-4C67-BC25-BCBCD6DA5048}">
      <dgm:prSet/>
      <dgm:spPr/>
      <dgm:t>
        <a:bodyPr/>
        <a:lstStyle/>
        <a:p>
          <a:endParaRPr lang="en-US"/>
        </a:p>
      </dgm:t>
    </dgm:pt>
    <dgm:pt modelId="{A3395AE4-F24B-43DB-B51F-1978DD260883}" type="sibTrans" cxnId="{A6E91E2E-D5F0-4C67-BC25-BCBCD6DA5048}">
      <dgm:prSet/>
      <dgm:spPr/>
      <dgm:t>
        <a:bodyPr/>
        <a:lstStyle/>
        <a:p>
          <a:endParaRPr lang="en-US"/>
        </a:p>
      </dgm:t>
    </dgm:pt>
    <dgm:pt modelId="{B4ED377E-450C-4939-A773-D014380565B7}">
      <dgm:prSet/>
      <dgm:spPr/>
      <dgm:t>
        <a:bodyPr/>
        <a:lstStyle/>
        <a:p>
          <a:pPr rtl="0"/>
          <a:r>
            <a:rPr lang="en-IN" smtClean="0"/>
            <a:t>}</a:t>
          </a:r>
          <a:endParaRPr lang="en-IN"/>
        </a:p>
      </dgm:t>
    </dgm:pt>
    <dgm:pt modelId="{90883160-070F-44C6-906D-CBDAA23C5B4D}" type="parTrans" cxnId="{D9312D11-05E3-49FB-8C19-239B5886F7C1}">
      <dgm:prSet/>
      <dgm:spPr/>
      <dgm:t>
        <a:bodyPr/>
        <a:lstStyle/>
        <a:p>
          <a:endParaRPr lang="en-US"/>
        </a:p>
      </dgm:t>
    </dgm:pt>
    <dgm:pt modelId="{B230C3A2-04D1-41D6-8059-CA228720D723}" type="sibTrans" cxnId="{D9312D11-05E3-49FB-8C19-239B5886F7C1}">
      <dgm:prSet/>
      <dgm:spPr/>
      <dgm:t>
        <a:bodyPr/>
        <a:lstStyle/>
        <a:p>
          <a:endParaRPr lang="en-US"/>
        </a:p>
      </dgm:t>
    </dgm:pt>
    <dgm:pt modelId="{2331020E-8856-477C-AA30-9B8B76E42303}">
      <dgm:prSet/>
      <dgm:spPr/>
      <dgm:t>
        <a:bodyPr/>
        <a:lstStyle/>
        <a:p>
          <a:pPr rtl="0"/>
          <a:r>
            <a:rPr lang="en-IN" smtClean="0"/>
            <a:t>else if(turn == 'O' &amp;&amp; draw == false){</a:t>
          </a:r>
          <a:endParaRPr lang="en-IN"/>
        </a:p>
      </dgm:t>
    </dgm:pt>
    <dgm:pt modelId="{133903A0-9EBD-4E11-A6F8-5906E9A9751A}" type="parTrans" cxnId="{50E6545F-BCFA-4DD4-9ABA-8A740972393B}">
      <dgm:prSet/>
      <dgm:spPr/>
      <dgm:t>
        <a:bodyPr/>
        <a:lstStyle/>
        <a:p>
          <a:endParaRPr lang="en-US"/>
        </a:p>
      </dgm:t>
    </dgm:pt>
    <dgm:pt modelId="{8B7C428B-AA4D-47D1-A518-05B75443070E}" type="sibTrans" cxnId="{50E6545F-BCFA-4DD4-9ABA-8A740972393B}">
      <dgm:prSet/>
      <dgm:spPr/>
      <dgm:t>
        <a:bodyPr/>
        <a:lstStyle/>
        <a:p>
          <a:endParaRPr lang="en-US"/>
        </a:p>
      </dgm:t>
    </dgm:pt>
    <dgm:pt modelId="{1C90FCD5-1B6E-46A7-ADE2-EF77BECB4A3E}">
      <dgm:prSet/>
      <dgm:spPr/>
      <dgm:t>
        <a:bodyPr/>
        <a:lstStyle/>
        <a:p>
          <a:pPr rtl="0"/>
          <a:r>
            <a:rPr lang="en-IN" smtClean="0"/>
            <a:t>cout&lt;&lt;"\n\nCongratulations!Player with 'x' has won the game";</a:t>
          </a:r>
          <a:endParaRPr lang="en-IN"/>
        </a:p>
      </dgm:t>
    </dgm:pt>
    <dgm:pt modelId="{1151F0CD-CDDC-463D-82A6-5FBCE035053A}" type="parTrans" cxnId="{CF928AC2-934C-411A-93FA-93A153CCB01F}">
      <dgm:prSet/>
      <dgm:spPr/>
      <dgm:t>
        <a:bodyPr/>
        <a:lstStyle/>
        <a:p>
          <a:endParaRPr lang="en-US"/>
        </a:p>
      </dgm:t>
    </dgm:pt>
    <dgm:pt modelId="{218BBB77-2FF0-494B-81C8-124E4A279824}" type="sibTrans" cxnId="{CF928AC2-934C-411A-93FA-93A153CCB01F}">
      <dgm:prSet/>
      <dgm:spPr/>
      <dgm:t>
        <a:bodyPr/>
        <a:lstStyle/>
        <a:p>
          <a:endParaRPr lang="en-US"/>
        </a:p>
      </dgm:t>
    </dgm:pt>
    <dgm:pt modelId="{3EC21FC2-4ECB-4E13-9EB6-A2CCB2FC4153}">
      <dgm:prSet/>
      <dgm:spPr/>
      <dgm:t>
        <a:bodyPr/>
        <a:lstStyle/>
        <a:p>
          <a:pPr rtl="0"/>
          <a:r>
            <a:rPr lang="en-IN" smtClean="0"/>
            <a:t>}</a:t>
          </a:r>
          <a:endParaRPr lang="en-IN"/>
        </a:p>
      </dgm:t>
    </dgm:pt>
    <dgm:pt modelId="{F4A47FCA-3B47-4847-8FA2-0B5A8CBD9E5E}" type="parTrans" cxnId="{1569A8BF-7C47-4F4D-86D8-5EDC2F6D60E4}">
      <dgm:prSet/>
      <dgm:spPr/>
      <dgm:t>
        <a:bodyPr/>
        <a:lstStyle/>
        <a:p>
          <a:endParaRPr lang="en-US"/>
        </a:p>
      </dgm:t>
    </dgm:pt>
    <dgm:pt modelId="{8B94BD92-F3E1-4C38-9570-9C2E45069FDE}" type="sibTrans" cxnId="{1569A8BF-7C47-4F4D-86D8-5EDC2F6D60E4}">
      <dgm:prSet/>
      <dgm:spPr/>
      <dgm:t>
        <a:bodyPr/>
        <a:lstStyle/>
        <a:p>
          <a:endParaRPr lang="en-US"/>
        </a:p>
      </dgm:t>
    </dgm:pt>
    <dgm:pt modelId="{6BE776CA-D177-4AE5-A0CE-B3F3AC34FA40}">
      <dgm:prSet/>
      <dgm:spPr/>
      <dgm:t>
        <a:bodyPr/>
        <a:lstStyle/>
        <a:p>
          <a:pPr rtl="0"/>
          <a:r>
            <a:rPr lang="en-IN" smtClean="0"/>
            <a:t>else</a:t>
          </a:r>
          <a:endParaRPr lang="en-IN"/>
        </a:p>
      </dgm:t>
    </dgm:pt>
    <dgm:pt modelId="{C8030E3F-FF7A-44BC-AE03-2018A3C42660}" type="parTrans" cxnId="{DC5C97A5-0C72-4D87-861A-5FF40CD7E4E1}">
      <dgm:prSet/>
      <dgm:spPr/>
      <dgm:t>
        <a:bodyPr/>
        <a:lstStyle/>
        <a:p>
          <a:endParaRPr lang="en-US"/>
        </a:p>
      </dgm:t>
    </dgm:pt>
    <dgm:pt modelId="{54D16D39-94F5-4B9B-9FDF-3FBD742DCCA1}" type="sibTrans" cxnId="{DC5C97A5-0C72-4D87-861A-5FF40CD7E4E1}">
      <dgm:prSet/>
      <dgm:spPr/>
      <dgm:t>
        <a:bodyPr/>
        <a:lstStyle/>
        <a:p>
          <a:endParaRPr lang="en-US"/>
        </a:p>
      </dgm:t>
    </dgm:pt>
    <dgm:pt modelId="{4D6B8079-7327-4925-99C2-35CB3D9CE38A}">
      <dgm:prSet/>
      <dgm:spPr/>
      <dgm:t>
        <a:bodyPr/>
        <a:lstStyle/>
        <a:p>
          <a:pPr rtl="0"/>
          <a:r>
            <a:rPr lang="en-IN" smtClean="0"/>
            <a:t>cout&lt;&lt;"\n\nGAME DRAW!!!\n\n";</a:t>
          </a:r>
          <a:endParaRPr lang="en-IN"/>
        </a:p>
      </dgm:t>
    </dgm:pt>
    <dgm:pt modelId="{B1FA1A1F-48A4-437A-ACFC-16093F12EF09}" type="parTrans" cxnId="{2A00CBFA-C355-488C-846D-FF8E95CAA9F1}">
      <dgm:prSet/>
      <dgm:spPr/>
      <dgm:t>
        <a:bodyPr/>
        <a:lstStyle/>
        <a:p>
          <a:endParaRPr lang="en-US"/>
        </a:p>
      </dgm:t>
    </dgm:pt>
    <dgm:pt modelId="{B3BA5B8A-650F-46E6-AAC1-88D6639DBD1A}" type="sibTrans" cxnId="{2A00CBFA-C355-488C-846D-FF8E95CAA9F1}">
      <dgm:prSet/>
      <dgm:spPr/>
      <dgm:t>
        <a:bodyPr/>
        <a:lstStyle/>
        <a:p>
          <a:endParaRPr lang="en-US"/>
        </a:p>
      </dgm:t>
    </dgm:pt>
    <dgm:pt modelId="{51E8907C-882C-4463-B29E-F2055E8C4AE8}">
      <dgm:prSet/>
      <dgm:spPr/>
      <dgm:t>
        <a:bodyPr/>
        <a:lstStyle/>
        <a:p>
          <a:pPr rtl="0"/>
          <a:r>
            <a:rPr lang="en-IN" smtClean="0"/>
            <a:t>} </a:t>
          </a:r>
          <a:endParaRPr lang="en-IN"/>
        </a:p>
      </dgm:t>
    </dgm:pt>
    <dgm:pt modelId="{85771CCA-1469-40D4-AB6B-3006D1E36912}" type="parTrans" cxnId="{89CAADC7-B177-4806-B679-9F93463B39A3}">
      <dgm:prSet/>
      <dgm:spPr/>
      <dgm:t>
        <a:bodyPr/>
        <a:lstStyle/>
        <a:p>
          <a:endParaRPr lang="en-US"/>
        </a:p>
      </dgm:t>
    </dgm:pt>
    <dgm:pt modelId="{54B3370D-3B8D-4C4C-B3B5-D0120A0FCD14}" type="sibTrans" cxnId="{89CAADC7-B177-4806-B679-9F93463B39A3}">
      <dgm:prSet/>
      <dgm:spPr/>
      <dgm:t>
        <a:bodyPr/>
        <a:lstStyle/>
        <a:p>
          <a:endParaRPr lang="en-US"/>
        </a:p>
      </dgm:t>
    </dgm:pt>
    <dgm:pt modelId="{665A26BF-E1FF-4E30-8C0A-86C341337974}" type="pres">
      <dgm:prSet presAssocID="{B984AA01-0B83-4758-8B01-6C6D2CB53BCC}" presName="Name0" presStyleCnt="0">
        <dgm:presLayoutVars>
          <dgm:dir/>
          <dgm:animLvl val="lvl"/>
          <dgm:resizeHandles val="exact"/>
        </dgm:presLayoutVars>
      </dgm:prSet>
      <dgm:spPr/>
    </dgm:pt>
    <dgm:pt modelId="{B5D744CA-998F-4679-9FDD-804E720F390D}" type="pres">
      <dgm:prSet presAssocID="{AE0B62BA-0EF1-4781-9C00-352EC048CA3B}" presName="linNode" presStyleCnt="0"/>
      <dgm:spPr/>
    </dgm:pt>
    <dgm:pt modelId="{E34BA71C-5B93-4172-AE27-88150363F7FE}" type="pres">
      <dgm:prSet presAssocID="{AE0B62BA-0EF1-4781-9C00-352EC048CA3B}" presName="parentText" presStyleLbl="node1" presStyleIdx="0" presStyleCnt="18">
        <dgm:presLayoutVars>
          <dgm:chMax val="1"/>
          <dgm:bulletEnabled val="1"/>
        </dgm:presLayoutVars>
      </dgm:prSet>
      <dgm:spPr/>
    </dgm:pt>
    <dgm:pt modelId="{A18FF7B0-438D-4FA2-A603-E3B97040B18D}" type="pres">
      <dgm:prSet presAssocID="{E88580A4-7418-45F5-BC9D-AD8A965409FA}" presName="sp" presStyleCnt="0"/>
      <dgm:spPr/>
    </dgm:pt>
    <dgm:pt modelId="{407FC90D-D8C1-4145-9379-765F3D00D90F}" type="pres">
      <dgm:prSet presAssocID="{EABF4D50-ACD7-4009-8051-51D79EB5CCF1}" presName="linNode" presStyleCnt="0"/>
      <dgm:spPr/>
    </dgm:pt>
    <dgm:pt modelId="{7B78B1EC-74AC-4C0C-B67F-D9FFCA9302BE}" type="pres">
      <dgm:prSet presAssocID="{EABF4D50-ACD7-4009-8051-51D79EB5CCF1}" presName="parentText" presStyleLbl="node1" presStyleIdx="1" presStyleCnt="18">
        <dgm:presLayoutVars>
          <dgm:chMax val="1"/>
          <dgm:bulletEnabled val="1"/>
        </dgm:presLayoutVars>
      </dgm:prSet>
      <dgm:spPr/>
    </dgm:pt>
    <dgm:pt modelId="{5E490902-0A4F-46B4-AF47-E99D1A2A7FC9}" type="pres">
      <dgm:prSet presAssocID="{31C3653F-17CB-43F7-8068-77164C317D6D}" presName="sp" presStyleCnt="0"/>
      <dgm:spPr/>
    </dgm:pt>
    <dgm:pt modelId="{461552A0-75BD-4C62-B084-1293AA8A382D}" type="pres">
      <dgm:prSet presAssocID="{8491486E-E9B1-4EBD-BA59-7B54E32A137E}" presName="linNode" presStyleCnt="0"/>
      <dgm:spPr/>
    </dgm:pt>
    <dgm:pt modelId="{36F6A67E-8A85-42A7-ABC8-CCEA7E64B45D}" type="pres">
      <dgm:prSet presAssocID="{8491486E-E9B1-4EBD-BA59-7B54E32A137E}" presName="parentText" presStyleLbl="node1" presStyleIdx="2" presStyleCnt="18">
        <dgm:presLayoutVars>
          <dgm:chMax val="1"/>
          <dgm:bulletEnabled val="1"/>
        </dgm:presLayoutVars>
      </dgm:prSet>
      <dgm:spPr/>
    </dgm:pt>
    <dgm:pt modelId="{07EEE8A8-16B6-4226-8F9B-61CF785FD20A}" type="pres">
      <dgm:prSet presAssocID="{06D216F3-98F1-4015-B0EF-998371CA42E0}" presName="sp" presStyleCnt="0"/>
      <dgm:spPr/>
    </dgm:pt>
    <dgm:pt modelId="{094725C6-4D1B-49D8-92C1-0156FAE1A5C8}" type="pres">
      <dgm:prSet presAssocID="{9310B03F-2323-4445-A88E-807B3E95FE26}" presName="linNode" presStyleCnt="0"/>
      <dgm:spPr/>
    </dgm:pt>
    <dgm:pt modelId="{19064FE4-829D-42D1-9BB0-9AF8DED2C643}" type="pres">
      <dgm:prSet presAssocID="{9310B03F-2323-4445-A88E-807B3E95FE26}" presName="parentText" presStyleLbl="node1" presStyleIdx="3" presStyleCnt="18">
        <dgm:presLayoutVars>
          <dgm:chMax val="1"/>
          <dgm:bulletEnabled val="1"/>
        </dgm:presLayoutVars>
      </dgm:prSet>
      <dgm:spPr/>
    </dgm:pt>
    <dgm:pt modelId="{6D84DE5A-EC1A-4E74-AD94-22E91A6FC518}" type="pres">
      <dgm:prSet presAssocID="{9E236E6A-1263-4848-9591-8EEF8434A162}" presName="sp" presStyleCnt="0"/>
      <dgm:spPr/>
    </dgm:pt>
    <dgm:pt modelId="{E93001B1-1B02-4D17-9BA7-0DE5A7AA8A0D}" type="pres">
      <dgm:prSet presAssocID="{4C20C6C5-4455-4731-A1EE-988B87DF382E}" presName="linNode" presStyleCnt="0"/>
      <dgm:spPr/>
    </dgm:pt>
    <dgm:pt modelId="{B741D9CF-4F9D-4AE3-93E6-62AD9C16CB5F}" type="pres">
      <dgm:prSet presAssocID="{4C20C6C5-4455-4731-A1EE-988B87DF382E}" presName="parentText" presStyleLbl="node1" presStyleIdx="4" presStyleCnt="18">
        <dgm:presLayoutVars>
          <dgm:chMax val="1"/>
          <dgm:bulletEnabled val="1"/>
        </dgm:presLayoutVars>
      </dgm:prSet>
      <dgm:spPr/>
    </dgm:pt>
    <dgm:pt modelId="{EB2BB307-BCE1-4179-9307-13EE61D2B8A5}" type="pres">
      <dgm:prSet presAssocID="{CC54F208-852C-4C49-BA77-80F37A6885AB}" presName="sp" presStyleCnt="0"/>
      <dgm:spPr/>
    </dgm:pt>
    <dgm:pt modelId="{BA178E9D-5AC6-42A5-B604-89F7FB5F8E4C}" type="pres">
      <dgm:prSet presAssocID="{16F43A6E-9F43-4C5D-91FA-C58F392ADCB9}" presName="linNode" presStyleCnt="0"/>
      <dgm:spPr/>
    </dgm:pt>
    <dgm:pt modelId="{79CE6FA6-05AC-440A-B9AD-495B8995CA1A}" type="pres">
      <dgm:prSet presAssocID="{16F43A6E-9F43-4C5D-91FA-C58F392ADCB9}" presName="parentText" presStyleLbl="node1" presStyleIdx="5" presStyleCnt="18">
        <dgm:presLayoutVars>
          <dgm:chMax val="1"/>
          <dgm:bulletEnabled val="1"/>
        </dgm:presLayoutVars>
      </dgm:prSet>
      <dgm:spPr/>
    </dgm:pt>
    <dgm:pt modelId="{B56B832A-5F40-44E9-87B4-83E0E068F9E6}" type="pres">
      <dgm:prSet presAssocID="{02BF05AB-DCC1-4BFB-AAB1-154475376A56}" presName="sp" presStyleCnt="0"/>
      <dgm:spPr/>
    </dgm:pt>
    <dgm:pt modelId="{D00A35AB-B1E8-4BD9-A401-C67ABA4005D1}" type="pres">
      <dgm:prSet presAssocID="{9FF36C3E-3798-40BD-8574-6F53D4EAE4DB}" presName="linNode" presStyleCnt="0"/>
      <dgm:spPr/>
    </dgm:pt>
    <dgm:pt modelId="{0F00B3FA-C0A0-4166-A85B-53714AD36C58}" type="pres">
      <dgm:prSet presAssocID="{9FF36C3E-3798-40BD-8574-6F53D4EAE4DB}" presName="parentText" presStyleLbl="node1" presStyleIdx="6" presStyleCnt="18">
        <dgm:presLayoutVars>
          <dgm:chMax val="1"/>
          <dgm:bulletEnabled val="1"/>
        </dgm:presLayoutVars>
      </dgm:prSet>
      <dgm:spPr/>
    </dgm:pt>
    <dgm:pt modelId="{B44A0EDD-79FC-4D98-A2E8-37E4FE7A70D2}" type="pres">
      <dgm:prSet presAssocID="{C26531CB-FB8D-431F-9EF3-A240F43D6F58}" presName="sp" presStyleCnt="0"/>
      <dgm:spPr/>
    </dgm:pt>
    <dgm:pt modelId="{3BFB8C24-5749-4BB2-87DB-9A953F44F2A7}" type="pres">
      <dgm:prSet presAssocID="{2AEC4205-1B9A-4B2C-BC28-7555D5A57D17}" presName="linNode" presStyleCnt="0"/>
      <dgm:spPr/>
    </dgm:pt>
    <dgm:pt modelId="{FEF78D44-7FD7-40E4-AA95-0FDCFFD16F94}" type="pres">
      <dgm:prSet presAssocID="{2AEC4205-1B9A-4B2C-BC28-7555D5A57D17}" presName="parentText" presStyleLbl="node1" presStyleIdx="7" presStyleCnt="18">
        <dgm:presLayoutVars>
          <dgm:chMax val="1"/>
          <dgm:bulletEnabled val="1"/>
        </dgm:presLayoutVars>
      </dgm:prSet>
      <dgm:spPr/>
    </dgm:pt>
    <dgm:pt modelId="{504DACA7-0C05-4B5E-9D71-D0AF6BCBB998}" type="pres">
      <dgm:prSet presAssocID="{5698EFB9-5C45-4A10-8AB7-56D1438F7885}" presName="sp" presStyleCnt="0"/>
      <dgm:spPr/>
    </dgm:pt>
    <dgm:pt modelId="{6A4CC9C3-4346-4808-9975-919072EBDE2D}" type="pres">
      <dgm:prSet presAssocID="{67CDFAFB-514A-45DF-BA9C-03A5AAC73743}" presName="linNode" presStyleCnt="0"/>
      <dgm:spPr/>
    </dgm:pt>
    <dgm:pt modelId="{F39A4F31-D29A-4E79-9C05-683B7F378358}" type="pres">
      <dgm:prSet presAssocID="{67CDFAFB-514A-45DF-BA9C-03A5AAC73743}" presName="parentText" presStyleLbl="node1" presStyleIdx="8" presStyleCnt="18">
        <dgm:presLayoutVars>
          <dgm:chMax val="1"/>
          <dgm:bulletEnabled val="1"/>
        </dgm:presLayoutVars>
      </dgm:prSet>
      <dgm:spPr/>
    </dgm:pt>
    <dgm:pt modelId="{AF82DB76-AD1E-4B4C-BA4D-3B1F1F511569}" type="pres">
      <dgm:prSet presAssocID="{4ACC6ED5-EAAC-4DDB-B929-F3E01CC5E444}" presName="sp" presStyleCnt="0"/>
      <dgm:spPr/>
    </dgm:pt>
    <dgm:pt modelId="{305B8725-612D-4596-B5EF-F7D22068AF04}" type="pres">
      <dgm:prSet presAssocID="{D6E4D622-F046-4E0E-BDA8-411F7D9D9C78}" presName="linNode" presStyleCnt="0"/>
      <dgm:spPr/>
    </dgm:pt>
    <dgm:pt modelId="{D7E07574-E0E1-4F64-ACE0-C71E5E028D9C}" type="pres">
      <dgm:prSet presAssocID="{D6E4D622-F046-4E0E-BDA8-411F7D9D9C78}" presName="parentText" presStyleLbl="node1" presStyleIdx="9" presStyleCnt="18">
        <dgm:presLayoutVars>
          <dgm:chMax val="1"/>
          <dgm:bulletEnabled val="1"/>
        </dgm:presLayoutVars>
      </dgm:prSet>
      <dgm:spPr/>
    </dgm:pt>
    <dgm:pt modelId="{507ED945-47B9-4F3B-A1A7-70D19F74479D}" type="pres">
      <dgm:prSet presAssocID="{5C3D70AE-5BBD-46F9-8D40-3513A3FC4562}" presName="sp" presStyleCnt="0"/>
      <dgm:spPr/>
    </dgm:pt>
    <dgm:pt modelId="{1667AB20-47FF-418B-A8AC-0D1D094205E6}" type="pres">
      <dgm:prSet presAssocID="{46BBCF3D-6D55-4CD8-AC71-446070B83749}" presName="linNode" presStyleCnt="0"/>
      <dgm:spPr/>
    </dgm:pt>
    <dgm:pt modelId="{07DDF58E-8DD0-4D50-BD3B-B53AA8C667B8}" type="pres">
      <dgm:prSet presAssocID="{46BBCF3D-6D55-4CD8-AC71-446070B83749}" presName="parentText" presStyleLbl="node1" presStyleIdx="10" presStyleCnt="18">
        <dgm:presLayoutVars>
          <dgm:chMax val="1"/>
          <dgm:bulletEnabled val="1"/>
        </dgm:presLayoutVars>
      </dgm:prSet>
      <dgm:spPr/>
    </dgm:pt>
    <dgm:pt modelId="{5F469C2D-6F91-414B-94D8-42443AABEF3B}" type="pres">
      <dgm:prSet presAssocID="{A3395AE4-F24B-43DB-B51F-1978DD260883}" presName="sp" presStyleCnt="0"/>
      <dgm:spPr/>
    </dgm:pt>
    <dgm:pt modelId="{7A1D3B00-2FC6-4A0B-999A-6D148E3D9883}" type="pres">
      <dgm:prSet presAssocID="{B4ED377E-450C-4939-A773-D014380565B7}" presName="linNode" presStyleCnt="0"/>
      <dgm:spPr/>
    </dgm:pt>
    <dgm:pt modelId="{ECF20622-42DC-473B-8206-659FCAAE5D0B}" type="pres">
      <dgm:prSet presAssocID="{B4ED377E-450C-4939-A773-D014380565B7}" presName="parentText" presStyleLbl="node1" presStyleIdx="11" presStyleCnt="18">
        <dgm:presLayoutVars>
          <dgm:chMax val="1"/>
          <dgm:bulletEnabled val="1"/>
        </dgm:presLayoutVars>
      </dgm:prSet>
      <dgm:spPr/>
    </dgm:pt>
    <dgm:pt modelId="{32913DB5-B31D-4120-BDF3-640359F3FFEA}" type="pres">
      <dgm:prSet presAssocID="{B230C3A2-04D1-41D6-8059-CA228720D723}" presName="sp" presStyleCnt="0"/>
      <dgm:spPr/>
    </dgm:pt>
    <dgm:pt modelId="{8BF6CB52-339E-49A4-B783-D191CB6AB4CB}" type="pres">
      <dgm:prSet presAssocID="{2331020E-8856-477C-AA30-9B8B76E42303}" presName="linNode" presStyleCnt="0"/>
      <dgm:spPr/>
    </dgm:pt>
    <dgm:pt modelId="{98540F8C-E39B-48FA-A74B-48695D7141B8}" type="pres">
      <dgm:prSet presAssocID="{2331020E-8856-477C-AA30-9B8B76E42303}" presName="parentText" presStyleLbl="node1" presStyleIdx="12" presStyleCnt="18">
        <dgm:presLayoutVars>
          <dgm:chMax val="1"/>
          <dgm:bulletEnabled val="1"/>
        </dgm:presLayoutVars>
      </dgm:prSet>
      <dgm:spPr/>
    </dgm:pt>
    <dgm:pt modelId="{04550317-8707-4BD2-8E55-236BE93514BB}" type="pres">
      <dgm:prSet presAssocID="{8B7C428B-AA4D-47D1-A518-05B75443070E}" presName="sp" presStyleCnt="0"/>
      <dgm:spPr/>
    </dgm:pt>
    <dgm:pt modelId="{3BD80878-DFB6-4CA7-8E59-24CF45641D2C}" type="pres">
      <dgm:prSet presAssocID="{1C90FCD5-1B6E-46A7-ADE2-EF77BECB4A3E}" presName="linNode" presStyleCnt="0"/>
      <dgm:spPr/>
    </dgm:pt>
    <dgm:pt modelId="{797FB967-C7E9-4599-843F-C0C1C2C59E43}" type="pres">
      <dgm:prSet presAssocID="{1C90FCD5-1B6E-46A7-ADE2-EF77BECB4A3E}" presName="parentText" presStyleLbl="node1" presStyleIdx="13" presStyleCnt="18">
        <dgm:presLayoutVars>
          <dgm:chMax val="1"/>
          <dgm:bulletEnabled val="1"/>
        </dgm:presLayoutVars>
      </dgm:prSet>
      <dgm:spPr/>
    </dgm:pt>
    <dgm:pt modelId="{2FADCA2F-EC03-4B0C-8B36-7D07633FBCA1}" type="pres">
      <dgm:prSet presAssocID="{218BBB77-2FF0-494B-81C8-124E4A279824}" presName="sp" presStyleCnt="0"/>
      <dgm:spPr/>
    </dgm:pt>
    <dgm:pt modelId="{243C2B3A-0C02-4568-B5E5-E0499479B9AB}" type="pres">
      <dgm:prSet presAssocID="{3EC21FC2-4ECB-4E13-9EB6-A2CCB2FC4153}" presName="linNode" presStyleCnt="0"/>
      <dgm:spPr/>
    </dgm:pt>
    <dgm:pt modelId="{34C2BCB4-9189-4E87-A611-8042E2C78356}" type="pres">
      <dgm:prSet presAssocID="{3EC21FC2-4ECB-4E13-9EB6-A2CCB2FC4153}" presName="parentText" presStyleLbl="node1" presStyleIdx="14" presStyleCnt="18">
        <dgm:presLayoutVars>
          <dgm:chMax val="1"/>
          <dgm:bulletEnabled val="1"/>
        </dgm:presLayoutVars>
      </dgm:prSet>
      <dgm:spPr/>
    </dgm:pt>
    <dgm:pt modelId="{4DB10DCA-AD40-4B24-B512-0633A3B0D736}" type="pres">
      <dgm:prSet presAssocID="{8B94BD92-F3E1-4C38-9570-9C2E45069FDE}" presName="sp" presStyleCnt="0"/>
      <dgm:spPr/>
    </dgm:pt>
    <dgm:pt modelId="{730F4B13-F522-48E4-ADFE-2600DE26EFA5}" type="pres">
      <dgm:prSet presAssocID="{6BE776CA-D177-4AE5-A0CE-B3F3AC34FA40}" presName="linNode" presStyleCnt="0"/>
      <dgm:spPr/>
    </dgm:pt>
    <dgm:pt modelId="{16FD35BF-CA04-4EC6-9811-909E0B5875AC}" type="pres">
      <dgm:prSet presAssocID="{6BE776CA-D177-4AE5-A0CE-B3F3AC34FA40}" presName="parentText" presStyleLbl="node1" presStyleIdx="15" presStyleCnt="18">
        <dgm:presLayoutVars>
          <dgm:chMax val="1"/>
          <dgm:bulletEnabled val="1"/>
        </dgm:presLayoutVars>
      </dgm:prSet>
      <dgm:spPr/>
    </dgm:pt>
    <dgm:pt modelId="{AED192EE-8EEE-453A-80D7-5202FCC22E41}" type="pres">
      <dgm:prSet presAssocID="{54D16D39-94F5-4B9B-9FDF-3FBD742DCCA1}" presName="sp" presStyleCnt="0"/>
      <dgm:spPr/>
    </dgm:pt>
    <dgm:pt modelId="{AD66139B-F40A-426C-8364-B4810F228920}" type="pres">
      <dgm:prSet presAssocID="{4D6B8079-7327-4925-99C2-35CB3D9CE38A}" presName="linNode" presStyleCnt="0"/>
      <dgm:spPr/>
    </dgm:pt>
    <dgm:pt modelId="{B6915471-E911-4D47-9A36-32BB6FE693F3}" type="pres">
      <dgm:prSet presAssocID="{4D6B8079-7327-4925-99C2-35CB3D9CE38A}" presName="parentText" presStyleLbl="node1" presStyleIdx="16" presStyleCnt="18">
        <dgm:presLayoutVars>
          <dgm:chMax val="1"/>
          <dgm:bulletEnabled val="1"/>
        </dgm:presLayoutVars>
      </dgm:prSet>
      <dgm:spPr/>
    </dgm:pt>
    <dgm:pt modelId="{37C1D7E0-6BB3-443E-8F9E-B252C0BFDAF6}" type="pres">
      <dgm:prSet presAssocID="{B3BA5B8A-650F-46E6-AAC1-88D6639DBD1A}" presName="sp" presStyleCnt="0"/>
      <dgm:spPr/>
    </dgm:pt>
    <dgm:pt modelId="{3D89954E-322F-4FE5-996E-0317D15D0249}" type="pres">
      <dgm:prSet presAssocID="{51E8907C-882C-4463-B29E-F2055E8C4AE8}" presName="linNode" presStyleCnt="0"/>
      <dgm:spPr/>
    </dgm:pt>
    <dgm:pt modelId="{EFCBA549-6A4E-4626-A6DD-08F78ED486AA}" type="pres">
      <dgm:prSet presAssocID="{51E8907C-882C-4463-B29E-F2055E8C4AE8}" presName="parentText" presStyleLbl="node1" presStyleIdx="17" presStyleCnt="18">
        <dgm:presLayoutVars>
          <dgm:chMax val="1"/>
          <dgm:bulletEnabled val="1"/>
        </dgm:presLayoutVars>
      </dgm:prSet>
      <dgm:spPr/>
    </dgm:pt>
  </dgm:ptLst>
  <dgm:cxnLst>
    <dgm:cxn modelId="{A23F61B8-F549-459E-9160-FA23993EF22B}" srcId="{B984AA01-0B83-4758-8B01-6C6D2CB53BCC}" destId="{2AEC4205-1B9A-4B2C-BC28-7555D5A57D17}" srcOrd="7" destOrd="0" parTransId="{065F3914-906C-4CAB-82A0-5EEC53FD19AD}" sibTransId="{5698EFB9-5C45-4A10-8AB7-56D1438F7885}"/>
    <dgm:cxn modelId="{0CF4593F-2651-48F1-9EFE-7EB7FD26C229}" srcId="{B984AA01-0B83-4758-8B01-6C6D2CB53BCC}" destId="{D6E4D622-F046-4E0E-BDA8-411F7D9D9C78}" srcOrd="9" destOrd="0" parTransId="{B0A6074A-BD23-4088-8C61-EBA8B80DE4BB}" sibTransId="{5C3D70AE-5BBD-46F9-8D40-3513A3FC4562}"/>
    <dgm:cxn modelId="{CF928AC2-934C-411A-93FA-93A153CCB01F}" srcId="{B984AA01-0B83-4758-8B01-6C6D2CB53BCC}" destId="{1C90FCD5-1B6E-46A7-ADE2-EF77BECB4A3E}" srcOrd="13" destOrd="0" parTransId="{1151F0CD-CDDC-463D-82A6-5FBCE035053A}" sibTransId="{218BBB77-2FF0-494B-81C8-124E4A279824}"/>
    <dgm:cxn modelId="{31E5C521-41BF-4C01-92A7-41E9D4F43D5F}" srcId="{B984AA01-0B83-4758-8B01-6C6D2CB53BCC}" destId="{AE0B62BA-0EF1-4781-9C00-352EC048CA3B}" srcOrd="0" destOrd="0" parTransId="{21DE5AF5-9B51-4DE9-9357-426709FFBC9E}" sibTransId="{E88580A4-7418-45F5-BC9D-AD8A965409FA}"/>
    <dgm:cxn modelId="{65EB303A-D044-4A74-9F16-E1FA8672517C}" type="presOf" srcId="{6BE776CA-D177-4AE5-A0CE-B3F3AC34FA40}" destId="{16FD35BF-CA04-4EC6-9811-909E0B5875AC}" srcOrd="0" destOrd="0" presId="urn:microsoft.com/office/officeart/2005/8/layout/vList5"/>
    <dgm:cxn modelId="{21F52494-DDD3-487C-90CC-63A71D2BEBA1}" type="presOf" srcId="{8491486E-E9B1-4EBD-BA59-7B54E32A137E}" destId="{36F6A67E-8A85-42A7-ABC8-CCEA7E64B45D}" srcOrd="0" destOrd="0" presId="urn:microsoft.com/office/officeart/2005/8/layout/vList5"/>
    <dgm:cxn modelId="{1F1EEF6D-406F-42A9-9A81-4086C377742E}" srcId="{B984AA01-0B83-4758-8B01-6C6D2CB53BCC}" destId="{EABF4D50-ACD7-4009-8051-51D79EB5CCF1}" srcOrd="1" destOrd="0" parTransId="{560B11A1-E30A-44AD-BC2C-C015DC4CBB63}" sibTransId="{31C3653F-17CB-43F7-8068-77164C317D6D}"/>
    <dgm:cxn modelId="{76BFE0CC-FDF9-4C83-B267-A6144D3DD1CF}" type="presOf" srcId="{EABF4D50-ACD7-4009-8051-51D79EB5CCF1}" destId="{7B78B1EC-74AC-4C0C-B67F-D9FFCA9302BE}" srcOrd="0" destOrd="0" presId="urn:microsoft.com/office/officeart/2005/8/layout/vList5"/>
    <dgm:cxn modelId="{A182944B-08CA-44D6-A96A-BE76A0A79874}" type="presOf" srcId="{B4ED377E-450C-4939-A773-D014380565B7}" destId="{ECF20622-42DC-473B-8206-659FCAAE5D0B}" srcOrd="0" destOrd="0" presId="urn:microsoft.com/office/officeart/2005/8/layout/vList5"/>
    <dgm:cxn modelId="{194702B2-1254-4D25-A6C2-0CBEBCEEBF3B}" type="presOf" srcId="{51E8907C-882C-4463-B29E-F2055E8C4AE8}" destId="{EFCBA549-6A4E-4626-A6DD-08F78ED486AA}" srcOrd="0" destOrd="0" presId="urn:microsoft.com/office/officeart/2005/8/layout/vList5"/>
    <dgm:cxn modelId="{518F13D3-602B-4424-96C1-3904BB344630}" type="presOf" srcId="{3EC21FC2-4ECB-4E13-9EB6-A2CCB2FC4153}" destId="{34C2BCB4-9189-4E87-A611-8042E2C78356}" srcOrd="0" destOrd="0" presId="urn:microsoft.com/office/officeart/2005/8/layout/vList5"/>
    <dgm:cxn modelId="{89CAADC7-B177-4806-B679-9F93463B39A3}" srcId="{B984AA01-0B83-4758-8B01-6C6D2CB53BCC}" destId="{51E8907C-882C-4463-B29E-F2055E8C4AE8}" srcOrd="17" destOrd="0" parTransId="{85771CCA-1469-40D4-AB6B-3006D1E36912}" sibTransId="{54B3370D-3B8D-4C4C-B3B5-D0120A0FCD14}"/>
    <dgm:cxn modelId="{AC15DFC3-4B26-4FF0-A36C-0CDEF41A6D56}" type="presOf" srcId="{67CDFAFB-514A-45DF-BA9C-03A5AAC73743}" destId="{F39A4F31-D29A-4E79-9C05-683B7F378358}" srcOrd="0" destOrd="0" presId="urn:microsoft.com/office/officeart/2005/8/layout/vList5"/>
    <dgm:cxn modelId="{2A00CBFA-C355-488C-846D-FF8E95CAA9F1}" srcId="{B984AA01-0B83-4758-8B01-6C6D2CB53BCC}" destId="{4D6B8079-7327-4925-99C2-35CB3D9CE38A}" srcOrd="16" destOrd="0" parTransId="{B1FA1A1F-48A4-437A-ACFC-16093F12EF09}" sibTransId="{B3BA5B8A-650F-46E6-AAC1-88D6639DBD1A}"/>
    <dgm:cxn modelId="{A0108F41-71E8-4EE9-8F7D-D275E5930F46}" type="presOf" srcId="{4D6B8079-7327-4925-99C2-35CB3D9CE38A}" destId="{B6915471-E911-4D47-9A36-32BB6FE693F3}" srcOrd="0" destOrd="0" presId="urn:microsoft.com/office/officeart/2005/8/layout/vList5"/>
    <dgm:cxn modelId="{1569A8BF-7C47-4F4D-86D8-5EDC2F6D60E4}" srcId="{B984AA01-0B83-4758-8B01-6C6D2CB53BCC}" destId="{3EC21FC2-4ECB-4E13-9EB6-A2CCB2FC4153}" srcOrd="14" destOrd="0" parTransId="{F4A47FCA-3B47-4847-8FA2-0B5A8CBD9E5E}" sibTransId="{8B94BD92-F3E1-4C38-9570-9C2E45069FDE}"/>
    <dgm:cxn modelId="{DF91EA95-CAC3-4BC6-A79E-B7518AE532BA}" type="presOf" srcId="{4C20C6C5-4455-4731-A1EE-988B87DF382E}" destId="{B741D9CF-4F9D-4AE3-93E6-62AD9C16CB5F}" srcOrd="0" destOrd="0" presId="urn:microsoft.com/office/officeart/2005/8/layout/vList5"/>
    <dgm:cxn modelId="{740E4278-EA2A-41A1-A42D-EBDFF722B684}" type="presOf" srcId="{2331020E-8856-477C-AA30-9B8B76E42303}" destId="{98540F8C-E39B-48FA-A74B-48695D7141B8}" srcOrd="0" destOrd="0" presId="urn:microsoft.com/office/officeart/2005/8/layout/vList5"/>
    <dgm:cxn modelId="{50E6545F-BCFA-4DD4-9ABA-8A740972393B}" srcId="{B984AA01-0B83-4758-8B01-6C6D2CB53BCC}" destId="{2331020E-8856-477C-AA30-9B8B76E42303}" srcOrd="12" destOrd="0" parTransId="{133903A0-9EBD-4E11-A6F8-5906E9A9751A}" sibTransId="{8B7C428B-AA4D-47D1-A518-05B75443070E}"/>
    <dgm:cxn modelId="{84B1FFE6-7652-41AE-81F1-C8C901D2A0DF}" type="presOf" srcId="{1C90FCD5-1B6E-46A7-ADE2-EF77BECB4A3E}" destId="{797FB967-C7E9-4599-843F-C0C1C2C59E43}" srcOrd="0" destOrd="0" presId="urn:microsoft.com/office/officeart/2005/8/layout/vList5"/>
    <dgm:cxn modelId="{615B2998-49A3-4F3F-9589-8E4121715147}" srcId="{B984AA01-0B83-4758-8B01-6C6D2CB53BCC}" destId="{16F43A6E-9F43-4C5D-91FA-C58F392ADCB9}" srcOrd="5" destOrd="0" parTransId="{F5E0AF64-D777-4092-A112-3A296C2AA3D9}" sibTransId="{02BF05AB-DCC1-4BFB-AAB1-154475376A56}"/>
    <dgm:cxn modelId="{B407CD50-D102-4FFB-993C-F7C9914C393A}" type="presOf" srcId="{B984AA01-0B83-4758-8B01-6C6D2CB53BCC}" destId="{665A26BF-E1FF-4E30-8C0A-86C341337974}" srcOrd="0" destOrd="0" presId="urn:microsoft.com/office/officeart/2005/8/layout/vList5"/>
    <dgm:cxn modelId="{C258DC50-83F0-4BDC-99EC-0651F636B51B}" type="presOf" srcId="{9FF36C3E-3798-40BD-8574-6F53D4EAE4DB}" destId="{0F00B3FA-C0A0-4166-A85B-53714AD36C58}" srcOrd="0" destOrd="0" presId="urn:microsoft.com/office/officeart/2005/8/layout/vList5"/>
    <dgm:cxn modelId="{2344F786-9DE1-4258-A605-CCCC75101962}" srcId="{B984AA01-0B83-4758-8B01-6C6D2CB53BCC}" destId="{67CDFAFB-514A-45DF-BA9C-03A5AAC73743}" srcOrd="8" destOrd="0" parTransId="{1FE68EC2-3626-44AE-AF5F-9A10142694AA}" sibTransId="{4ACC6ED5-EAAC-4DDB-B929-F3E01CC5E444}"/>
    <dgm:cxn modelId="{B8104C97-83BA-43DA-8E33-7FF16DF320C4}" type="presOf" srcId="{AE0B62BA-0EF1-4781-9C00-352EC048CA3B}" destId="{E34BA71C-5B93-4172-AE27-88150363F7FE}" srcOrd="0" destOrd="0" presId="urn:microsoft.com/office/officeart/2005/8/layout/vList5"/>
    <dgm:cxn modelId="{A6E91E2E-D5F0-4C67-BC25-BCBCD6DA5048}" srcId="{B984AA01-0B83-4758-8B01-6C6D2CB53BCC}" destId="{46BBCF3D-6D55-4CD8-AC71-446070B83749}" srcOrd="10" destOrd="0" parTransId="{4BFCE93D-A6C7-4E4C-BAB2-F558BEEC9B0B}" sibTransId="{A3395AE4-F24B-43DB-B51F-1978DD260883}"/>
    <dgm:cxn modelId="{5668BCD8-779A-402E-91EB-6F8758169DBC}" type="presOf" srcId="{2AEC4205-1B9A-4B2C-BC28-7555D5A57D17}" destId="{FEF78D44-7FD7-40E4-AA95-0FDCFFD16F94}" srcOrd="0" destOrd="0" presId="urn:microsoft.com/office/officeart/2005/8/layout/vList5"/>
    <dgm:cxn modelId="{E2C66A6E-CDD8-4319-A53C-470E662F84C0}" type="presOf" srcId="{D6E4D622-F046-4E0E-BDA8-411F7D9D9C78}" destId="{D7E07574-E0E1-4F64-ACE0-C71E5E028D9C}" srcOrd="0" destOrd="0" presId="urn:microsoft.com/office/officeart/2005/8/layout/vList5"/>
    <dgm:cxn modelId="{FA2E5A8C-987F-4EC7-82C5-2EDD58552095}" srcId="{B984AA01-0B83-4758-8B01-6C6D2CB53BCC}" destId="{8491486E-E9B1-4EBD-BA59-7B54E32A137E}" srcOrd="2" destOrd="0" parTransId="{DA599950-99BE-4B84-882C-3EC172E575FC}" sibTransId="{06D216F3-98F1-4015-B0EF-998371CA42E0}"/>
    <dgm:cxn modelId="{9E6A5491-9296-4578-A6EB-80A593BFC663}" srcId="{B984AA01-0B83-4758-8B01-6C6D2CB53BCC}" destId="{9310B03F-2323-4445-A88E-807B3E95FE26}" srcOrd="3" destOrd="0" parTransId="{6F888E33-3EB1-457D-9709-278DBB882CC3}" sibTransId="{9E236E6A-1263-4848-9591-8EEF8434A162}"/>
    <dgm:cxn modelId="{5FB500C0-2D61-46E8-80E1-AF784C57250C}" srcId="{B984AA01-0B83-4758-8B01-6C6D2CB53BCC}" destId="{4C20C6C5-4455-4731-A1EE-988B87DF382E}" srcOrd="4" destOrd="0" parTransId="{6A87737C-777C-4A83-824D-352F87C3A721}" sibTransId="{CC54F208-852C-4C49-BA77-80F37A6885AB}"/>
    <dgm:cxn modelId="{D9312D11-05E3-49FB-8C19-239B5886F7C1}" srcId="{B984AA01-0B83-4758-8B01-6C6D2CB53BCC}" destId="{B4ED377E-450C-4939-A773-D014380565B7}" srcOrd="11" destOrd="0" parTransId="{90883160-070F-44C6-906D-CBDAA23C5B4D}" sibTransId="{B230C3A2-04D1-41D6-8059-CA228720D723}"/>
    <dgm:cxn modelId="{B652BD6D-9D3C-4CB3-89FB-EA943449FA7E}" type="presOf" srcId="{9310B03F-2323-4445-A88E-807B3E95FE26}" destId="{19064FE4-829D-42D1-9BB0-9AF8DED2C643}" srcOrd="0" destOrd="0" presId="urn:microsoft.com/office/officeart/2005/8/layout/vList5"/>
    <dgm:cxn modelId="{C335E2F0-ED04-4CC5-ABB2-1A37AE6D3D3F}" srcId="{B984AA01-0B83-4758-8B01-6C6D2CB53BCC}" destId="{9FF36C3E-3798-40BD-8574-6F53D4EAE4DB}" srcOrd="6" destOrd="0" parTransId="{3EAE1AFF-509A-43FB-A9F9-E1F7CDBDADF2}" sibTransId="{C26531CB-FB8D-431F-9EF3-A240F43D6F58}"/>
    <dgm:cxn modelId="{788225CB-88DD-4D36-8CCE-CD4020B40CED}" type="presOf" srcId="{46BBCF3D-6D55-4CD8-AC71-446070B83749}" destId="{07DDF58E-8DD0-4D50-BD3B-B53AA8C667B8}" srcOrd="0" destOrd="0" presId="urn:microsoft.com/office/officeart/2005/8/layout/vList5"/>
    <dgm:cxn modelId="{2CD5B0F6-1A57-4956-ACD5-A0C66D3E05EA}" type="presOf" srcId="{16F43A6E-9F43-4C5D-91FA-C58F392ADCB9}" destId="{79CE6FA6-05AC-440A-B9AD-495B8995CA1A}" srcOrd="0" destOrd="0" presId="urn:microsoft.com/office/officeart/2005/8/layout/vList5"/>
    <dgm:cxn modelId="{DC5C97A5-0C72-4D87-861A-5FF40CD7E4E1}" srcId="{B984AA01-0B83-4758-8B01-6C6D2CB53BCC}" destId="{6BE776CA-D177-4AE5-A0CE-B3F3AC34FA40}" srcOrd="15" destOrd="0" parTransId="{C8030E3F-FF7A-44BC-AE03-2018A3C42660}" sibTransId="{54D16D39-94F5-4B9B-9FDF-3FBD742DCCA1}"/>
    <dgm:cxn modelId="{A276D54E-6512-4A6F-887F-5B5B4DEC6D1F}" type="presParOf" srcId="{665A26BF-E1FF-4E30-8C0A-86C341337974}" destId="{B5D744CA-998F-4679-9FDD-804E720F390D}" srcOrd="0" destOrd="0" presId="urn:microsoft.com/office/officeart/2005/8/layout/vList5"/>
    <dgm:cxn modelId="{6D440A26-154D-4C52-AA04-DAE1F35BFE10}" type="presParOf" srcId="{B5D744CA-998F-4679-9FDD-804E720F390D}" destId="{E34BA71C-5B93-4172-AE27-88150363F7FE}" srcOrd="0" destOrd="0" presId="urn:microsoft.com/office/officeart/2005/8/layout/vList5"/>
    <dgm:cxn modelId="{BC445AEA-A70E-410A-AC68-1CE189910DA5}" type="presParOf" srcId="{665A26BF-E1FF-4E30-8C0A-86C341337974}" destId="{A18FF7B0-438D-4FA2-A603-E3B97040B18D}" srcOrd="1" destOrd="0" presId="urn:microsoft.com/office/officeart/2005/8/layout/vList5"/>
    <dgm:cxn modelId="{AF4073D6-4E0F-4C0A-873D-D512B0DFD515}" type="presParOf" srcId="{665A26BF-E1FF-4E30-8C0A-86C341337974}" destId="{407FC90D-D8C1-4145-9379-765F3D00D90F}" srcOrd="2" destOrd="0" presId="urn:microsoft.com/office/officeart/2005/8/layout/vList5"/>
    <dgm:cxn modelId="{2535EFEC-0213-4E65-BE39-E8F7FFA503BE}" type="presParOf" srcId="{407FC90D-D8C1-4145-9379-765F3D00D90F}" destId="{7B78B1EC-74AC-4C0C-B67F-D9FFCA9302BE}" srcOrd="0" destOrd="0" presId="urn:microsoft.com/office/officeart/2005/8/layout/vList5"/>
    <dgm:cxn modelId="{C7701D8E-AF46-4009-A58D-98D5B965EB13}" type="presParOf" srcId="{665A26BF-E1FF-4E30-8C0A-86C341337974}" destId="{5E490902-0A4F-46B4-AF47-E99D1A2A7FC9}" srcOrd="3" destOrd="0" presId="urn:microsoft.com/office/officeart/2005/8/layout/vList5"/>
    <dgm:cxn modelId="{C289C09E-447E-4D28-8CDB-0A295A158D30}" type="presParOf" srcId="{665A26BF-E1FF-4E30-8C0A-86C341337974}" destId="{461552A0-75BD-4C62-B084-1293AA8A382D}" srcOrd="4" destOrd="0" presId="urn:microsoft.com/office/officeart/2005/8/layout/vList5"/>
    <dgm:cxn modelId="{20CCF39D-1A90-40A1-AEF4-66D1EDABF402}" type="presParOf" srcId="{461552A0-75BD-4C62-B084-1293AA8A382D}" destId="{36F6A67E-8A85-42A7-ABC8-CCEA7E64B45D}" srcOrd="0" destOrd="0" presId="urn:microsoft.com/office/officeart/2005/8/layout/vList5"/>
    <dgm:cxn modelId="{62D55B87-A46F-4F68-96E8-56C0EC0B199A}" type="presParOf" srcId="{665A26BF-E1FF-4E30-8C0A-86C341337974}" destId="{07EEE8A8-16B6-4226-8F9B-61CF785FD20A}" srcOrd="5" destOrd="0" presId="urn:microsoft.com/office/officeart/2005/8/layout/vList5"/>
    <dgm:cxn modelId="{3B167DED-2A6D-4219-B872-91EA1A57E4E9}" type="presParOf" srcId="{665A26BF-E1FF-4E30-8C0A-86C341337974}" destId="{094725C6-4D1B-49D8-92C1-0156FAE1A5C8}" srcOrd="6" destOrd="0" presId="urn:microsoft.com/office/officeart/2005/8/layout/vList5"/>
    <dgm:cxn modelId="{ADFDE551-1AB0-47DD-974C-F9503F7B1823}" type="presParOf" srcId="{094725C6-4D1B-49D8-92C1-0156FAE1A5C8}" destId="{19064FE4-829D-42D1-9BB0-9AF8DED2C643}" srcOrd="0" destOrd="0" presId="urn:microsoft.com/office/officeart/2005/8/layout/vList5"/>
    <dgm:cxn modelId="{61A29BA4-EF78-4DF0-AB2B-92FC0CFCDE51}" type="presParOf" srcId="{665A26BF-E1FF-4E30-8C0A-86C341337974}" destId="{6D84DE5A-EC1A-4E74-AD94-22E91A6FC518}" srcOrd="7" destOrd="0" presId="urn:microsoft.com/office/officeart/2005/8/layout/vList5"/>
    <dgm:cxn modelId="{C044B673-F882-4A73-80B9-7F2991E50E32}" type="presParOf" srcId="{665A26BF-E1FF-4E30-8C0A-86C341337974}" destId="{E93001B1-1B02-4D17-9BA7-0DE5A7AA8A0D}" srcOrd="8" destOrd="0" presId="urn:microsoft.com/office/officeart/2005/8/layout/vList5"/>
    <dgm:cxn modelId="{C5C819DB-C699-402E-B18B-144AEC05F796}" type="presParOf" srcId="{E93001B1-1B02-4D17-9BA7-0DE5A7AA8A0D}" destId="{B741D9CF-4F9D-4AE3-93E6-62AD9C16CB5F}" srcOrd="0" destOrd="0" presId="urn:microsoft.com/office/officeart/2005/8/layout/vList5"/>
    <dgm:cxn modelId="{03428ABE-07BF-4814-BEF2-B1862D0F1225}" type="presParOf" srcId="{665A26BF-E1FF-4E30-8C0A-86C341337974}" destId="{EB2BB307-BCE1-4179-9307-13EE61D2B8A5}" srcOrd="9" destOrd="0" presId="urn:microsoft.com/office/officeart/2005/8/layout/vList5"/>
    <dgm:cxn modelId="{40D130B7-1144-449C-A6A8-D5008D58F26B}" type="presParOf" srcId="{665A26BF-E1FF-4E30-8C0A-86C341337974}" destId="{BA178E9D-5AC6-42A5-B604-89F7FB5F8E4C}" srcOrd="10" destOrd="0" presId="urn:microsoft.com/office/officeart/2005/8/layout/vList5"/>
    <dgm:cxn modelId="{607C99C2-4D6A-4473-B26B-A7A229EC7FCA}" type="presParOf" srcId="{BA178E9D-5AC6-42A5-B604-89F7FB5F8E4C}" destId="{79CE6FA6-05AC-440A-B9AD-495B8995CA1A}" srcOrd="0" destOrd="0" presId="urn:microsoft.com/office/officeart/2005/8/layout/vList5"/>
    <dgm:cxn modelId="{14C1A4A6-688B-4499-B3EB-F16F6F19A210}" type="presParOf" srcId="{665A26BF-E1FF-4E30-8C0A-86C341337974}" destId="{B56B832A-5F40-44E9-87B4-83E0E068F9E6}" srcOrd="11" destOrd="0" presId="urn:microsoft.com/office/officeart/2005/8/layout/vList5"/>
    <dgm:cxn modelId="{0D71D739-3E8E-49DD-9895-DB84402E8293}" type="presParOf" srcId="{665A26BF-E1FF-4E30-8C0A-86C341337974}" destId="{D00A35AB-B1E8-4BD9-A401-C67ABA4005D1}" srcOrd="12" destOrd="0" presId="urn:microsoft.com/office/officeart/2005/8/layout/vList5"/>
    <dgm:cxn modelId="{BB153F77-75A8-4FBC-BCD8-3EA8031EE860}" type="presParOf" srcId="{D00A35AB-B1E8-4BD9-A401-C67ABA4005D1}" destId="{0F00B3FA-C0A0-4166-A85B-53714AD36C58}" srcOrd="0" destOrd="0" presId="urn:microsoft.com/office/officeart/2005/8/layout/vList5"/>
    <dgm:cxn modelId="{CD688174-86E2-43BA-9F64-8A26E40D9296}" type="presParOf" srcId="{665A26BF-E1FF-4E30-8C0A-86C341337974}" destId="{B44A0EDD-79FC-4D98-A2E8-37E4FE7A70D2}" srcOrd="13" destOrd="0" presId="urn:microsoft.com/office/officeart/2005/8/layout/vList5"/>
    <dgm:cxn modelId="{53EB514C-464C-45B3-A90E-37A2518EB714}" type="presParOf" srcId="{665A26BF-E1FF-4E30-8C0A-86C341337974}" destId="{3BFB8C24-5749-4BB2-87DB-9A953F44F2A7}" srcOrd="14" destOrd="0" presId="urn:microsoft.com/office/officeart/2005/8/layout/vList5"/>
    <dgm:cxn modelId="{CEBDCA51-B177-41AF-8E89-FED562ABA850}" type="presParOf" srcId="{3BFB8C24-5749-4BB2-87DB-9A953F44F2A7}" destId="{FEF78D44-7FD7-40E4-AA95-0FDCFFD16F94}" srcOrd="0" destOrd="0" presId="urn:microsoft.com/office/officeart/2005/8/layout/vList5"/>
    <dgm:cxn modelId="{33F16863-1260-424F-BA58-55F8290EC45F}" type="presParOf" srcId="{665A26BF-E1FF-4E30-8C0A-86C341337974}" destId="{504DACA7-0C05-4B5E-9D71-D0AF6BCBB998}" srcOrd="15" destOrd="0" presId="urn:microsoft.com/office/officeart/2005/8/layout/vList5"/>
    <dgm:cxn modelId="{F6CF0520-928E-4666-AF97-8C8D859A4503}" type="presParOf" srcId="{665A26BF-E1FF-4E30-8C0A-86C341337974}" destId="{6A4CC9C3-4346-4808-9975-919072EBDE2D}" srcOrd="16" destOrd="0" presId="urn:microsoft.com/office/officeart/2005/8/layout/vList5"/>
    <dgm:cxn modelId="{1D8A3DF5-646B-4961-B8FE-89E33D04BB8E}" type="presParOf" srcId="{6A4CC9C3-4346-4808-9975-919072EBDE2D}" destId="{F39A4F31-D29A-4E79-9C05-683B7F378358}" srcOrd="0" destOrd="0" presId="urn:microsoft.com/office/officeart/2005/8/layout/vList5"/>
    <dgm:cxn modelId="{B680C28E-589F-4D9A-B024-893E7EDD5B0A}" type="presParOf" srcId="{665A26BF-E1FF-4E30-8C0A-86C341337974}" destId="{AF82DB76-AD1E-4B4C-BA4D-3B1F1F511569}" srcOrd="17" destOrd="0" presId="urn:microsoft.com/office/officeart/2005/8/layout/vList5"/>
    <dgm:cxn modelId="{016CD234-13E0-4B0B-8E52-DE985DD374BF}" type="presParOf" srcId="{665A26BF-E1FF-4E30-8C0A-86C341337974}" destId="{305B8725-612D-4596-B5EF-F7D22068AF04}" srcOrd="18" destOrd="0" presId="urn:microsoft.com/office/officeart/2005/8/layout/vList5"/>
    <dgm:cxn modelId="{A209640E-F555-4135-89E7-CC9DD8F7A817}" type="presParOf" srcId="{305B8725-612D-4596-B5EF-F7D22068AF04}" destId="{D7E07574-E0E1-4F64-ACE0-C71E5E028D9C}" srcOrd="0" destOrd="0" presId="urn:microsoft.com/office/officeart/2005/8/layout/vList5"/>
    <dgm:cxn modelId="{84995D16-FA0E-4034-9A3A-4CCC25962EB5}" type="presParOf" srcId="{665A26BF-E1FF-4E30-8C0A-86C341337974}" destId="{507ED945-47B9-4F3B-A1A7-70D19F74479D}" srcOrd="19" destOrd="0" presId="urn:microsoft.com/office/officeart/2005/8/layout/vList5"/>
    <dgm:cxn modelId="{251A98C7-1993-4B53-8597-65460B2BB960}" type="presParOf" srcId="{665A26BF-E1FF-4E30-8C0A-86C341337974}" destId="{1667AB20-47FF-418B-A8AC-0D1D094205E6}" srcOrd="20" destOrd="0" presId="urn:microsoft.com/office/officeart/2005/8/layout/vList5"/>
    <dgm:cxn modelId="{F478F645-701B-4D09-A0B8-3A396292DFCE}" type="presParOf" srcId="{1667AB20-47FF-418B-A8AC-0D1D094205E6}" destId="{07DDF58E-8DD0-4D50-BD3B-B53AA8C667B8}" srcOrd="0" destOrd="0" presId="urn:microsoft.com/office/officeart/2005/8/layout/vList5"/>
    <dgm:cxn modelId="{4BCAA056-3C99-4E2D-A91E-2E45CFFE9A87}" type="presParOf" srcId="{665A26BF-E1FF-4E30-8C0A-86C341337974}" destId="{5F469C2D-6F91-414B-94D8-42443AABEF3B}" srcOrd="21" destOrd="0" presId="urn:microsoft.com/office/officeart/2005/8/layout/vList5"/>
    <dgm:cxn modelId="{C6D0A9AF-801D-4D1D-AA7C-CCAEBA429F0B}" type="presParOf" srcId="{665A26BF-E1FF-4E30-8C0A-86C341337974}" destId="{7A1D3B00-2FC6-4A0B-999A-6D148E3D9883}" srcOrd="22" destOrd="0" presId="urn:microsoft.com/office/officeart/2005/8/layout/vList5"/>
    <dgm:cxn modelId="{6AAC0287-8CB0-4651-BD93-125B1B17F0C5}" type="presParOf" srcId="{7A1D3B00-2FC6-4A0B-999A-6D148E3D9883}" destId="{ECF20622-42DC-473B-8206-659FCAAE5D0B}" srcOrd="0" destOrd="0" presId="urn:microsoft.com/office/officeart/2005/8/layout/vList5"/>
    <dgm:cxn modelId="{7371B4A4-5A0B-4CE2-8FED-16B7D67522D1}" type="presParOf" srcId="{665A26BF-E1FF-4E30-8C0A-86C341337974}" destId="{32913DB5-B31D-4120-BDF3-640359F3FFEA}" srcOrd="23" destOrd="0" presId="urn:microsoft.com/office/officeart/2005/8/layout/vList5"/>
    <dgm:cxn modelId="{C5D533B2-9A19-4D83-B052-5B650D854318}" type="presParOf" srcId="{665A26BF-E1FF-4E30-8C0A-86C341337974}" destId="{8BF6CB52-339E-49A4-B783-D191CB6AB4CB}" srcOrd="24" destOrd="0" presId="urn:microsoft.com/office/officeart/2005/8/layout/vList5"/>
    <dgm:cxn modelId="{125685C4-253F-4AD4-97DF-6D209477BEFD}" type="presParOf" srcId="{8BF6CB52-339E-49A4-B783-D191CB6AB4CB}" destId="{98540F8C-E39B-48FA-A74B-48695D7141B8}" srcOrd="0" destOrd="0" presId="urn:microsoft.com/office/officeart/2005/8/layout/vList5"/>
    <dgm:cxn modelId="{FE258CBF-6094-4991-B619-BA7965770607}" type="presParOf" srcId="{665A26BF-E1FF-4E30-8C0A-86C341337974}" destId="{04550317-8707-4BD2-8E55-236BE93514BB}" srcOrd="25" destOrd="0" presId="urn:microsoft.com/office/officeart/2005/8/layout/vList5"/>
    <dgm:cxn modelId="{1E44A446-5C3F-424E-929C-24A91A4D8570}" type="presParOf" srcId="{665A26BF-E1FF-4E30-8C0A-86C341337974}" destId="{3BD80878-DFB6-4CA7-8E59-24CF45641D2C}" srcOrd="26" destOrd="0" presId="urn:microsoft.com/office/officeart/2005/8/layout/vList5"/>
    <dgm:cxn modelId="{1E043370-D478-4C7D-85FD-A75872E371EF}" type="presParOf" srcId="{3BD80878-DFB6-4CA7-8E59-24CF45641D2C}" destId="{797FB967-C7E9-4599-843F-C0C1C2C59E43}" srcOrd="0" destOrd="0" presId="urn:microsoft.com/office/officeart/2005/8/layout/vList5"/>
    <dgm:cxn modelId="{ED4FE4AE-BC4E-4D8B-8359-B7331E9B26B9}" type="presParOf" srcId="{665A26BF-E1FF-4E30-8C0A-86C341337974}" destId="{2FADCA2F-EC03-4B0C-8B36-7D07633FBCA1}" srcOrd="27" destOrd="0" presId="urn:microsoft.com/office/officeart/2005/8/layout/vList5"/>
    <dgm:cxn modelId="{75F33452-033E-49C9-91E0-E28B4C9FFF6D}" type="presParOf" srcId="{665A26BF-E1FF-4E30-8C0A-86C341337974}" destId="{243C2B3A-0C02-4568-B5E5-E0499479B9AB}" srcOrd="28" destOrd="0" presId="urn:microsoft.com/office/officeart/2005/8/layout/vList5"/>
    <dgm:cxn modelId="{3F0AED39-7406-4102-8392-7DE83260912F}" type="presParOf" srcId="{243C2B3A-0C02-4568-B5E5-E0499479B9AB}" destId="{34C2BCB4-9189-4E87-A611-8042E2C78356}" srcOrd="0" destOrd="0" presId="urn:microsoft.com/office/officeart/2005/8/layout/vList5"/>
    <dgm:cxn modelId="{3874F7C1-E063-4678-A901-10F72C427250}" type="presParOf" srcId="{665A26BF-E1FF-4E30-8C0A-86C341337974}" destId="{4DB10DCA-AD40-4B24-B512-0633A3B0D736}" srcOrd="29" destOrd="0" presId="urn:microsoft.com/office/officeart/2005/8/layout/vList5"/>
    <dgm:cxn modelId="{35728206-6C3E-4AC2-86B8-DE4912E753FA}" type="presParOf" srcId="{665A26BF-E1FF-4E30-8C0A-86C341337974}" destId="{730F4B13-F522-48E4-ADFE-2600DE26EFA5}" srcOrd="30" destOrd="0" presId="urn:microsoft.com/office/officeart/2005/8/layout/vList5"/>
    <dgm:cxn modelId="{AE70BA4F-8134-4E53-8A29-C282A9ADC968}" type="presParOf" srcId="{730F4B13-F522-48E4-ADFE-2600DE26EFA5}" destId="{16FD35BF-CA04-4EC6-9811-909E0B5875AC}" srcOrd="0" destOrd="0" presId="urn:microsoft.com/office/officeart/2005/8/layout/vList5"/>
    <dgm:cxn modelId="{1B32D028-0606-41FA-A99E-C6C1783D0DB0}" type="presParOf" srcId="{665A26BF-E1FF-4E30-8C0A-86C341337974}" destId="{AED192EE-8EEE-453A-80D7-5202FCC22E41}" srcOrd="31" destOrd="0" presId="urn:microsoft.com/office/officeart/2005/8/layout/vList5"/>
    <dgm:cxn modelId="{A55E5C83-DE98-40E0-B3B3-60FC9AB78881}" type="presParOf" srcId="{665A26BF-E1FF-4E30-8C0A-86C341337974}" destId="{AD66139B-F40A-426C-8364-B4810F228920}" srcOrd="32" destOrd="0" presId="urn:microsoft.com/office/officeart/2005/8/layout/vList5"/>
    <dgm:cxn modelId="{9605C7E9-97AD-484F-B69A-917BB128B550}" type="presParOf" srcId="{AD66139B-F40A-426C-8364-B4810F228920}" destId="{B6915471-E911-4D47-9A36-32BB6FE693F3}" srcOrd="0" destOrd="0" presId="urn:microsoft.com/office/officeart/2005/8/layout/vList5"/>
    <dgm:cxn modelId="{9532FC92-2CAC-41B9-B373-D83D99CB456F}" type="presParOf" srcId="{665A26BF-E1FF-4E30-8C0A-86C341337974}" destId="{37C1D7E0-6BB3-443E-8F9E-B252C0BFDAF6}" srcOrd="33" destOrd="0" presId="urn:microsoft.com/office/officeart/2005/8/layout/vList5"/>
    <dgm:cxn modelId="{DEB042C7-7DB4-4FDC-A2F8-527866D98290}" type="presParOf" srcId="{665A26BF-E1FF-4E30-8C0A-86C341337974}" destId="{3D89954E-322F-4FE5-996E-0317D15D0249}" srcOrd="34" destOrd="0" presId="urn:microsoft.com/office/officeart/2005/8/layout/vList5"/>
    <dgm:cxn modelId="{AAE68DDE-F928-4FB4-8E4E-2311D20B82D7}" type="presParOf" srcId="{3D89954E-322F-4FE5-996E-0317D15D0249}" destId="{EFCBA549-6A4E-4626-A6DD-08F78ED486A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D4AAE-B3EC-491B-A8F7-E65EF641D1FD}">
      <dsp:nvSpPr>
        <dsp:cNvPr id="0" name=""/>
        <dsp:cNvSpPr/>
      </dsp:nvSpPr>
      <dsp:spPr>
        <a:xfrm>
          <a:off x="8795" y="1199664"/>
          <a:ext cx="2628769" cy="231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Tic-tac-toe is a game where two players X and O fill the hash (#) shaped box </a:t>
          </a:r>
          <a:r>
            <a:rPr lang="en-US" sz="1800" b="1" kern="1200" smtClean="0"/>
            <a:t> </a:t>
          </a:r>
          <a:r>
            <a:rPr lang="en-US" sz="1800" kern="1200" smtClean="0"/>
            <a:t>with their alternate turns. </a:t>
          </a:r>
          <a:endParaRPr lang="en-IN" sz="1800" kern="1200"/>
        </a:p>
      </dsp:txBody>
      <dsp:txXfrm>
        <a:off x="76646" y="1267515"/>
        <a:ext cx="2493067" cy="2180900"/>
      </dsp:txXfrm>
    </dsp:sp>
    <dsp:sp modelId="{0EE32E6D-DA9A-43F2-A70C-E2D9358293B3}">
      <dsp:nvSpPr>
        <dsp:cNvPr id="0" name=""/>
        <dsp:cNvSpPr/>
      </dsp:nvSpPr>
      <dsp:spPr>
        <a:xfrm>
          <a:off x="2900441" y="2031998"/>
          <a:ext cx="557299" cy="651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00441" y="2162385"/>
        <a:ext cx="390109" cy="391160"/>
      </dsp:txXfrm>
    </dsp:sp>
    <dsp:sp modelId="{EF98FCFB-D710-4690-9CFE-950C116A0E34}">
      <dsp:nvSpPr>
        <dsp:cNvPr id="0" name=""/>
        <dsp:cNvSpPr/>
      </dsp:nvSpPr>
      <dsp:spPr>
        <a:xfrm>
          <a:off x="3689071" y="1199664"/>
          <a:ext cx="2628769" cy="231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The player who first fills the box with 3Xs or 3Os in a horizontal, vertical, or diagonal manner will win the game. </a:t>
          </a:r>
          <a:endParaRPr lang="en-IN" sz="1800" kern="1200"/>
        </a:p>
      </dsp:txBody>
      <dsp:txXfrm>
        <a:off x="3756922" y="1267515"/>
        <a:ext cx="2493067" cy="2180900"/>
      </dsp:txXfrm>
    </dsp:sp>
    <dsp:sp modelId="{65C0E818-A48C-4560-89CD-FB564CD438CE}">
      <dsp:nvSpPr>
        <dsp:cNvPr id="0" name=""/>
        <dsp:cNvSpPr/>
      </dsp:nvSpPr>
      <dsp:spPr>
        <a:xfrm>
          <a:off x="6580717" y="2031998"/>
          <a:ext cx="557299" cy="651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580717" y="2162385"/>
        <a:ext cx="390109" cy="391160"/>
      </dsp:txXfrm>
    </dsp:sp>
    <dsp:sp modelId="{E3E31121-C211-4E64-A1C6-C8469763A41E}">
      <dsp:nvSpPr>
        <dsp:cNvPr id="0" name=""/>
        <dsp:cNvSpPr/>
      </dsp:nvSpPr>
      <dsp:spPr>
        <a:xfrm>
          <a:off x="7369348" y="1199664"/>
          <a:ext cx="2628769" cy="231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 some cases, when none of the players succeeds in filling the boxes horizontally, vertically, or diagonally with </a:t>
          </a:r>
          <a:r>
            <a:rPr lang="en-US" sz="1800" b="1" kern="1200" smtClean="0"/>
            <a:t>3Xs or 3Os,</a:t>
          </a:r>
          <a:r>
            <a:rPr lang="en-US" sz="1800" kern="1200" smtClean="0"/>
            <a:t> then the game will be considered to be a draw.</a:t>
          </a:r>
          <a:endParaRPr lang="en-IN" sz="1800" kern="1200"/>
        </a:p>
      </dsp:txBody>
      <dsp:txXfrm>
        <a:off x="7437199" y="1267515"/>
        <a:ext cx="2493067" cy="2180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BBE9C-288E-4BF7-8D44-0FA5B468F96D}">
      <dsp:nvSpPr>
        <dsp:cNvPr id="0" name=""/>
        <dsp:cNvSpPr/>
      </dsp:nvSpPr>
      <dsp:spPr>
        <a:xfrm>
          <a:off x="1236" y="1175210"/>
          <a:ext cx="2893986" cy="1446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smtClean="0"/>
            <a:t>ARRAY</a:t>
          </a:r>
          <a:endParaRPr lang="en-IN" sz="4300" kern="1200"/>
        </a:p>
      </dsp:txBody>
      <dsp:txXfrm>
        <a:off x="43617" y="1217591"/>
        <a:ext cx="2809224" cy="1362231"/>
      </dsp:txXfrm>
    </dsp:sp>
    <dsp:sp modelId="{125F7BB0-F820-4566-BDF3-99772BE70FA4}">
      <dsp:nvSpPr>
        <dsp:cNvPr id="0" name=""/>
        <dsp:cNvSpPr/>
      </dsp:nvSpPr>
      <dsp:spPr>
        <a:xfrm>
          <a:off x="3618719" y="1175210"/>
          <a:ext cx="2893986" cy="1446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smtClean="0"/>
            <a:t>FUNCTION</a:t>
          </a:r>
          <a:endParaRPr lang="en-IN" sz="4300" kern="1200"/>
        </a:p>
      </dsp:txBody>
      <dsp:txXfrm>
        <a:off x="3661100" y="1217591"/>
        <a:ext cx="2809224" cy="1362231"/>
      </dsp:txXfrm>
    </dsp:sp>
    <dsp:sp modelId="{F183680C-946A-4E63-B4CB-6D38D76BE5B0}">
      <dsp:nvSpPr>
        <dsp:cNvPr id="0" name=""/>
        <dsp:cNvSpPr/>
      </dsp:nvSpPr>
      <dsp:spPr>
        <a:xfrm>
          <a:off x="7236202" y="1175210"/>
          <a:ext cx="2893986" cy="1446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smtClean="0"/>
            <a:t>TRUE-FALSE CONDTION</a:t>
          </a:r>
          <a:endParaRPr lang="en-IN" sz="4300" kern="1200"/>
        </a:p>
      </dsp:txBody>
      <dsp:txXfrm>
        <a:off x="7278583" y="1217591"/>
        <a:ext cx="2809224" cy="1362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A554-12AA-489F-98B4-F3BEC53D26C1}">
      <dsp:nvSpPr>
        <dsp:cNvPr id="0" name=""/>
        <dsp:cNvSpPr/>
      </dsp:nvSpPr>
      <dsp:spPr>
        <a:xfrm>
          <a:off x="2936035" y="1827"/>
          <a:ext cx="4259353" cy="17037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 smtClean="0"/>
            <a:t>#include &lt;</a:t>
          </a:r>
          <a:r>
            <a:rPr lang="en-IN" sz="4300" kern="1200" dirty="0" err="1" smtClean="0"/>
            <a:t>iostream</a:t>
          </a:r>
          <a:r>
            <a:rPr lang="en-IN" sz="4300" kern="1200" dirty="0" smtClean="0"/>
            <a:t>&gt;</a:t>
          </a:r>
          <a:endParaRPr lang="en-IN" sz="4300" kern="1200" dirty="0"/>
        </a:p>
      </dsp:txBody>
      <dsp:txXfrm>
        <a:off x="3787906" y="1827"/>
        <a:ext cx="2555612" cy="1703741"/>
      </dsp:txXfrm>
    </dsp:sp>
    <dsp:sp modelId="{D15520B0-AA8B-4B7C-890B-BF22F09E58D6}">
      <dsp:nvSpPr>
        <dsp:cNvPr id="0" name=""/>
        <dsp:cNvSpPr/>
      </dsp:nvSpPr>
      <dsp:spPr>
        <a:xfrm>
          <a:off x="2936035" y="1944092"/>
          <a:ext cx="4259353" cy="17037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 smtClean="0"/>
            <a:t>#include &lt;</a:t>
          </a:r>
          <a:r>
            <a:rPr lang="en-IN" sz="4300" kern="1200" dirty="0" err="1" smtClean="0"/>
            <a:t>stdlib.h</a:t>
          </a:r>
          <a:r>
            <a:rPr lang="en-IN" sz="4300" kern="1200" dirty="0" smtClean="0"/>
            <a:t>&gt;</a:t>
          </a:r>
          <a:endParaRPr lang="en-IN" sz="4300" kern="1200" dirty="0"/>
        </a:p>
      </dsp:txBody>
      <dsp:txXfrm>
        <a:off x="3787906" y="1944092"/>
        <a:ext cx="2555612" cy="1703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E16F3-FE9D-4D42-9262-9DB891A86A18}">
      <dsp:nvSpPr>
        <dsp:cNvPr id="0" name=""/>
        <dsp:cNvSpPr/>
      </dsp:nvSpPr>
      <dsp:spPr>
        <a:xfrm>
          <a:off x="0" y="104712"/>
          <a:ext cx="535162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/>
            <a:t>char board[3][3] = {{'1','2','3'},{'4','5','6'},{'7','8','9'}};</a:t>
          </a:r>
          <a:endParaRPr lang="en-IN" sz="2500" kern="1200"/>
        </a:p>
      </dsp:txBody>
      <dsp:txXfrm>
        <a:off x="48547" y="153259"/>
        <a:ext cx="5254526" cy="897406"/>
      </dsp:txXfrm>
    </dsp:sp>
    <dsp:sp modelId="{F309F84D-9A9E-4CE9-9602-F70D3DAB1E0A}">
      <dsp:nvSpPr>
        <dsp:cNvPr id="0" name=""/>
        <dsp:cNvSpPr/>
      </dsp:nvSpPr>
      <dsp:spPr>
        <a:xfrm>
          <a:off x="0" y="1171212"/>
          <a:ext cx="535162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/>
            <a:t>int choice;</a:t>
          </a:r>
          <a:endParaRPr lang="en-IN" sz="2500" kern="1200"/>
        </a:p>
      </dsp:txBody>
      <dsp:txXfrm>
        <a:off x="48547" y="1219759"/>
        <a:ext cx="5254526" cy="897406"/>
      </dsp:txXfrm>
    </dsp:sp>
    <dsp:sp modelId="{6BCDF236-6549-4DBF-8EDC-43C2A48DBABA}">
      <dsp:nvSpPr>
        <dsp:cNvPr id="0" name=""/>
        <dsp:cNvSpPr/>
      </dsp:nvSpPr>
      <dsp:spPr>
        <a:xfrm>
          <a:off x="0" y="2237712"/>
          <a:ext cx="535162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/>
            <a:t>int row,column;</a:t>
          </a:r>
          <a:endParaRPr lang="en-IN" sz="2500" kern="1200"/>
        </a:p>
      </dsp:txBody>
      <dsp:txXfrm>
        <a:off x="48547" y="2286259"/>
        <a:ext cx="5254526" cy="897406"/>
      </dsp:txXfrm>
    </dsp:sp>
    <dsp:sp modelId="{3301DA49-DB4C-41CA-8584-689F2B1FE8B3}">
      <dsp:nvSpPr>
        <dsp:cNvPr id="0" name=""/>
        <dsp:cNvSpPr/>
      </dsp:nvSpPr>
      <dsp:spPr>
        <a:xfrm>
          <a:off x="0" y="3304212"/>
          <a:ext cx="535162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/>
            <a:t>char turn = 'X';</a:t>
          </a:r>
          <a:endParaRPr lang="en-IN" sz="2500" kern="1200"/>
        </a:p>
      </dsp:txBody>
      <dsp:txXfrm>
        <a:off x="48547" y="3352759"/>
        <a:ext cx="5254526" cy="897406"/>
      </dsp:txXfrm>
    </dsp:sp>
    <dsp:sp modelId="{BD98F200-FC1E-4406-874A-BC836A8A0FEE}">
      <dsp:nvSpPr>
        <dsp:cNvPr id="0" name=""/>
        <dsp:cNvSpPr/>
      </dsp:nvSpPr>
      <dsp:spPr>
        <a:xfrm>
          <a:off x="0" y="4370712"/>
          <a:ext cx="535162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/>
            <a:t>bool draw = false;</a:t>
          </a:r>
          <a:endParaRPr lang="en-IN" sz="2500" kern="1200"/>
        </a:p>
      </dsp:txBody>
      <dsp:txXfrm>
        <a:off x="48547" y="4419259"/>
        <a:ext cx="5254526" cy="897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413A0-EC2B-4769-8A2E-69A6118EAC01}">
      <dsp:nvSpPr>
        <dsp:cNvPr id="0" name=""/>
        <dsp:cNvSpPr/>
      </dsp:nvSpPr>
      <dsp:spPr>
        <a:xfrm rot="5400000">
          <a:off x="5211915" y="-834657"/>
          <a:ext cx="4151870" cy="685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void </a:t>
          </a:r>
          <a:r>
            <a:rPr lang="en-IN" sz="1100" kern="1200" dirty="0" err="1" smtClean="0"/>
            <a:t>display_board</a:t>
          </a:r>
          <a:r>
            <a:rPr lang="en-IN" sz="1100" kern="1200" dirty="0" smtClean="0"/>
            <a:t>(){</a:t>
          </a:r>
          <a:endParaRPr lang="en-I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err="1" smtClean="0"/>
            <a:t>cout</a:t>
          </a:r>
          <a:r>
            <a:rPr lang="en-IN" sz="1100" kern="1200" dirty="0" smtClean="0"/>
            <a:t>&lt;&lt;"PLAYER - 1 [X]\t PLAYER - 2 [O]\n\n";</a:t>
          </a:r>
          <a:endParaRPr lang="en-I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     |     |     \n";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   "&lt;&lt;board[0][0]&lt;&lt;" |  "&lt;&lt;board[0][1]&lt;&lt;"  |  "&lt;&lt;board[0][2]&lt;&lt;" \n";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cout&lt;&lt;"_____|_____|_____\n";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     |     |     \n";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   "&lt;&lt;board[1][0]&lt;&lt;" |  "&lt;&lt;board[1][1]&lt;&lt;"  |  "&lt;&lt;board[1][2]&lt;&lt;" \n";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cout&lt;&lt;"_____|_____|_____\n";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     |     |     \n";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err="1" smtClean="0"/>
            <a:t>cout</a:t>
          </a:r>
          <a:r>
            <a:rPr lang="en-IN" sz="1100" kern="1200" dirty="0" smtClean="0"/>
            <a:t>&lt;&lt;"   "&lt;&lt;board[2][0]&lt;&lt;" |  "&lt;&lt;board[2][1]&lt;&lt;"  |  "&lt;&lt;board[2][2]&lt;&lt;" \n";</a:t>
          </a:r>
          <a:endParaRPr lang="en-I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     |     |     \n";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}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void player_turn(){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if(turn == 'X'){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cout&lt;&lt;"\n\tPlayer - 1 [X] turn : 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}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else if(turn == 'O'){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cout&lt;&lt;"\n\tPlayer - 2 [O] turn : ";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}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cin&gt;&gt; choice;</a:t>
          </a:r>
          <a:endParaRPr lang="en-IN" sz="1100" kern="1200"/>
        </a:p>
      </dsp:txBody>
      <dsp:txXfrm rot="-5400000">
        <a:off x="3858274" y="721662"/>
        <a:ext cx="6656475" cy="3746514"/>
      </dsp:txXfrm>
    </dsp:sp>
    <dsp:sp modelId="{4455AFFB-5B16-4A27-A997-F13F1E0229C0}">
      <dsp:nvSpPr>
        <dsp:cNvPr id="0" name=""/>
        <dsp:cNvSpPr/>
      </dsp:nvSpPr>
      <dsp:spPr>
        <a:xfrm>
          <a:off x="0" y="0"/>
          <a:ext cx="3858273" cy="5189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300" kern="1200" dirty="0" smtClean="0"/>
            <a:t>Function to show the current status of the gaming board</a:t>
          </a:r>
          <a:endParaRPr lang="en-IN" sz="5300" kern="1200" dirty="0"/>
        </a:p>
      </dsp:txBody>
      <dsp:txXfrm>
        <a:off x="188345" y="188345"/>
        <a:ext cx="3481583" cy="48131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4673E-EE48-41CD-8B53-AFC4DE826F54}">
      <dsp:nvSpPr>
        <dsp:cNvPr id="0" name=""/>
        <dsp:cNvSpPr/>
      </dsp:nvSpPr>
      <dsp:spPr>
        <a:xfrm>
          <a:off x="0" y="4082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if(turn == 'X' &amp;&amp; board[row][column] != 'X' &amp;&amp; board[row][column] != 'O')</a:t>
          </a:r>
          <a:endParaRPr lang="en-IN" sz="1100" kern="1200"/>
        </a:p>
      </dsp:txBody>
      <dsp:txXfrm>
        <a:off x="12879" y="16961"/>
        <a:ext cx="10105667" cy="238077"/>
      </dsp:txXfrm>
    </dsp:sp>
    <dsp:sp modelId="{267C5417-5712-4AA7-B1D6-D0BB9B6658EB}">
      <dsp:nvSpPr>
        <dsp:cNvPr id="0" name=""/>
        <dsp:cNvSpPr/>
      </dsp:nvSpPr>
      <dsp:spPr>
        <a:xfrm>
          <a:off x="0" y="299597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board[row][column] = 'X';</a:t>
          </a:r>
          <a:endParaRPr lang="en-IN" sz="1100" kern="1200"/>
        </a:p>
      </dsp:txBody>
      <dsp:txXfrm>
        <a:off x="12879" y="312476"/>
        <a:ext cx="10105667" cy="238077"/>
      </dsp:txXfrm>
    </dsp:sp>
    <dsp:sp modelId="{6AB7C02E-F8AF-4947-AF52-8A6BE68359E9}">
      <dsp:nvSpPr>
        <dsp:cNvPr id="0" name=""/>
        <dsp:cNvSpPr/>
      </dsp:nvSpPr>
      <dsp:spPr>
        <a:xfrm>
          <a:off x="0" y="595112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turn = 'O';</a:t>
          </a:r>
          <a:endParaRPr lang="en-IN" sz="1100" kern="1200"/>
        </a:p>
      </dsp:txBody>
      <dsp:txXfrm>
        <a:off x="12879" y="607991"/>
        <a:ext cx="10105667" cy="238077"/>
      </dsp:txXfrm>
    </dsp:sp>
    <dsp:sp modelId="{60B358EB-C2FE-4F49-813F-E59351F8EE69}">
      <dsp:nvSpPr>
        <dsp:cNvPr id="0" name=""/>
        <dsp:cNvSpPr/>
      </dsp:nvSpPr>
      <dsp:spPr>
        <a:xfrm>
          <a:off x="0" y="890627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}else if(turn == 'O' &amp;&amp; board[row][column] != 'X' &amp;&amp; board[row][column] != 'O'){</a:t>
          </a:r>
          <a:endParaRPr lang="en-IN" sz="1100" kern="1200"/>
        </a:p>
      </dsp:txBody>
      <dsp:txXfrm>
        <a:off x="12879" y="903506"/>
        <a:ext cx="10105667" cy="238077"/>
      </dsp:txXfrm>
    </dsp:sp>
    <dsp:sp modelId="{76AC5F33-CA89-4FDE-99DD-11452808BD13}">
      <dsp:nvSpPr>
        <dsp:cNvPr id="0" name=""/>
        <dsp:cNvSpPr/>
      </dsp:nvSpPr>
      <dsp:spPr>
        <a:xfrm>
          <a:off x="0" y="1186142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2879" y="1199021"/>
        <a:ext cx="10105667" cy="238077"/>
      </dsp:txXfrm>
    </dsp:sp>
    <dsp:sp modelId="{8A37A1FF-AD7C-44ED-9A79-0091D7C3CCEB}">
      <dsp:nvSpPr>
        <dsp:cNvPr id="0" name=""/>
        <dsp:cNvSpPr/>
      </dsp:nvSpPr>
      <dsp:spPr>
        <a:xfrm>
          <a:off x="0" y="1481657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board[row][column] = 'O';</a:t>
          </a:r>
          <a:endParaRPr lang="en-IN" sz="1100" kern="1200"/>
        </a:p>
      </dsp:txBody>
      <dsp:txXfrm>
        <a:off x="12879" y="1494536"/>
        <a:ext cx="10105667" cy="238077"/>
      </dsp:txXfrm>
    </dsp:sp>
    <dsp:sp modelId="{373CFB2C-99EE-495A-BAB2-3EBB842628EA}">
      <dsp:nvSpPr>
        <dsp:cNvPr id="0" name=""/>
        <dsp:cNvSpPr/>
      </dsp:nvSpPr>
      <dsp:spPr>
        <a:xfrm>
          <a:off x="0" y="1777172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turn = 'X';</a:t>
          </a:r>
          <a:endParaRPr lang="en-IN" sz="1100" kern="1200"/>
        </a:p>
      </dsp:txBody>
      <dsp:txXfrm>
        <a:off x="12879" y="1790051"/>
        <a:ext cx="10105667" cy="238077"/>
      </dsp:txXfrm>
    </dsp:sp>
    <dsp:sp modelId="{F10086CC-798B-4215-B2D3-0623AC6FD1B0}">
      <dsp:nvSpPr>
        <dsp:cNvPr id="0" name=""/>
        <dsp:cNvSpPr/>
      </dsp:nvSpPr>
      <dsp:spPr>
        <a:xfrm>
          <a:off x="0" y="2072687"/>
          <a:ext cx="10131425" cy="349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}</a:t>
          </a:r>
          <a:endParaRPr lang="en-IN" sz="1100" kern="1200"/>
        </a:p>
      </dsp:txBody>
      <dsp:txXfrm>
        <a:off x="17037" y="2089724"/>
        <a:ext cx="10097351" cy="314934"/>
      </dsp:txXfrm>
    </dsp:sp>
    <dsp:sp modelId="{F20E567C-979E-4D8C-9240-267AE1072BCD}">
      <dsp:nvSpPr>
        <dsp:cNvPr id="0" name=""/>
        <dsp:cNvSpPr/>
      </dsp:nvSpPr>
      <dsp:spPr>
        <a:xfrm>
          <a:off x="0" y="2421696"/>
          <a:ext cx="10131425" cy="18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13970" rIns="78232" bIns="13970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900" kern="1200" smtClean="0"/>
            <a:t>else {</a:t>
          </a:r>
          <a:endParaRPr lang="en-IN" sz="900" kern="1200"/>
        </a:p>
      </dsp:txBody>
      <dsp:txXfrm>
        <a:off x="0" y="2421696"/>
        <a:ext cx="10131425" cy="182160"/>
      </dsp:txXfrm>
    </dsp:sp>
    <dsp:sp modelId="{CA003D3A-4D44-4D6B-8830-DA4EF56CD14B}">
      <dsp:nvSpPr>
        <dsp:cNvPr id="0" name=""/>
        <dsp:cNvSpPr/>
      </dsp:nvSpPr>
      <dsp:spPr>
        <a:xfrm>
          <a:off x="0" y="2603856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2879" y="2616735"/>
        <a:ext cx="10105667" cy="238077"/>
      </dsp:txXfrm>
    </dsp:sp>
    <dsp:sp modelId="{ABCCC21F-B55C-4997-B539-9D05A64EA947}">
      <dsp:nvSpPr>
        <dsp:cNvPr id="0" name=""/>
        <dsp:cNvSpPr/>
      </dsp:nvSpPr>
      <dsp:spPr>
        <a:xfrm>
          <a:off x="0" y="2899371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cout&lt;&lt;"Box already filled!n Please choose another!!\n\n";</a:t>
          </a:r>
          <a:endParaRPr lang="en-IN" sz="1100" kern="1200"/>
        </a:p>
      </dsp:txBody>
      <dsp:txXfrm>
        <a:off x="12879" y="2912250"/>
        <a:ext cx="10105667" cy="238077"/>
      </dsp:txXfrm>
    </dsp:sp>
    <dsp:sp modelId="{F12EE8AE-1825-4FEA-9F3D-4665EC99A9B9}">
      <dsp:nvSpPr>
        <dsp:cNvPr id="0" name=""/>
        <dsp:cNvSpPr/>
      </dsp:nvSpPr>
      <dsp:spPr>
        <a:xfrm>
          <a:off x="0" y="3194886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player_turn();</a:t>
          </a:r>
          <a:endParaRPr lang="en-IN" sz="1100" kern="1200"/>
        </a:p>
      </dsp:txBody>
      <dsp:txXfrm>
        <a:off x="12879" y="3207765"/>
        <a:ext cx="10105667" cy="238077"/>
      </dsp:txXfrm>
    </dsp:sp>
    <dsp:sp modelId="{F079BC0E-7463-498C-B356-03F1161C1A05}">
      <dsp:nvSpPr>
        <dsp:cNvPr id="0" name=""/>
        <dsp:cNvSpPr/>
      </dsp:nvSpPr>
      <dsp:spPr>
        <a:xfrm>
          <a:off x="0" y="3490401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}</a:t>
          </a:r>
          <a:endParaRPr lang="en-IN" sz="1100" kern="1200"/>
        </a:p>
      </dsp:txBody>
      <dsp:txXfrm>
        <a:off x="12879" y="3503280"/>
        <a:ext cx="10105667" cy="238077"/>
      </dsp:txXfrm>
    </dsp:sp>
    <dsp:sp modelId="{68207B43-081D-4282-A751-FDEA938F4AF6}">
      <dsp:nvSpPr>
        <dsp:cNvPr id="0" name=""/>
        <dsp:cNvSpPr/>
      </dsp:nvSpPr>
      <dsp:spPr>
        <a:xfrm>
          <a:off x="0" y="3785916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display_board();</a:t>
          </a:r>
          <a:endParaRPr lang="en-IN" sz="1100" kern="1200"/>
        </a:p>
      </dsp:txBody>
      <dsp:txXfrm>
        <a:off x="12879" y="3798795"/>
        <a:ext cx="10105667" cy="238077"/>
      </dsp:txXfrm>
    </dsp:sp>
    <dsp:sp modelId="{2D452E75-681C-4076-BB10-7C8CB39BB7C0}">
      <dsp:nvSpPr>
        <dsp:cNvPr id="0" name=""/>
        <dsp:cNvSpPr/>
      </dsp:nvSpPr>
      <dsp:spPr>
        <a:xfrm>
          <a:off x="0" y="4081431"/>
          <a:ext cx="10131425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}</a:t>
          </a:r>
          <a:endParaRPr lang="en-IN" sz="1100" kern="1200"/>
        </a:p>
      </dsp:txBody>
      <dsp:txXfrm>
        <a:off x="12879" y="4094310"/>
        <a:ext cx="10105667" cy="2380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873D9-6B96-49C8-A743-83A20A5C0516}">
      <dsp:nvSpPr>
        <dsp:cNvPr id="0" name=""/>
        <dsp:cNvSpPr/>
      </dsp:nvSpPr>
      <dsp:spPr>
        <a:xfrm>
          <a:off x="0" y="147566"/>
          <a:ext cx="1013142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bool gameover(){</a:t>
          </a:r>
          <a:endParaRPr lang="en-IN" sz="1600" kern="1200"/>
        </a:p>
      </dsp:txBody>
      <dsp:txXfrm>
        <a:off x="18734" y="166300"/>
        <a:ext cx="10093957" cy="346292"/>
      </dsp:txXfrm>
    </dsp:sp>
    <dsp:sp modelId="{CA02C42A-B4BA-4F99-955C-8A418A1122A6}">
      <dsp:nvSpPr>
        <dsp:cNvPr id="0" name=""/>
        <dsp:cNvSpPr/>
      </dsp:nvSpPr>
      <dsp:spPr>
        <a:xfrm>
          <a:off x="0" y="577406"/>
          <a:ext cx="1013142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for(int i=0; i&lt;3; i++)</a:t>
          </a:r>
          <a:endParaRPr lang="en-IN" sz="1600" kern="1200"/>
        </a:p>
      </dsp:txBody>
      <dsp:txXfrm>
        <a:off x="18734" y="596140"/>
        <a:ext cx="10093957" cy="346292"/>
      </dsp:txXfrm>
    </dsp:sp>
    <dsp:sp modelId="{8D1FEB82-A816-4247-AFF2-BBA47D4A9337}">
      <dsp:nvSpPr>
        <dsp:cNvPr id="0" name=""/>
        <dsp:cNvSpPr/>
      </dsp:nvSpPr>
      <dsp:spPr>
        <a:xfrm>
          <a:off x="0" y="1007246"/>
          <a:ext cx="1013142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if(board[i][0] == board[i][1] &amp;&amp; board[i][0] == board[i][2] || board[0][i] == board[1][i] &amp;&amp; board[0][i] == board[2][i])</a:t>
          </a:r>
          <a:endParaRPr lang="en-IN" sz="1600" kern="1200"/>
        </a:p>
      </dsp:txBody>
      <dsp:txXfrm>
        <a:off x="18734" y="1025980"/>
        <a:ext cx="10093957" cy="346292"/>
      </dsp:txXfrm>
    </dsp:sp>
    <dsp:sp modelId="{21503053-D9DA-4C3A-81A3-970F9CE3849E}">
      <dsp:nvSpPr>
        <dsp:cNvPr id="0" name=""/>
        <dsp:cNvSpPr/>
      </dsp:nvSpPr>
      <dsp:spPr>
        <a:xfrm>
          <a:off x="0" y="1437086"/>
          <a:ext cx="1013142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return false;</a:t>
          </a:r>
          <a:endParaRPr lang="en-IN" sz="1600" kern="1200"/>
        </a:p>
      </dsp:txBody>
      <dsp:txXfrm>
        <a:off x="18734" y="1455820"/>
        <a:ext cx="10093957" cy="346292"/>
      </dsp:txXfrm>
    </dsp:sp>
    <dsp:sp modelId="{380BFCC3-FEEA-4A00-A89B-D497F020A348}">
      <dsp:nvSpPr>
        <dsp:cNvPr id="0" name=""/>
        <dsp:cNvSpPr/>
      </dsp:nvSpPr>
      <dsp:spPr>
        <a:xfrm>
          <a:off x="0" y="1866926"/>
          <a:ext cx="1013142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if(board[0][0] == board[1][1] &amp;&amp; board[0][0] == board[2][2] || board[0][2] == board[1][1] &amp;&amp; board[0][2] == board[2][0])</a:t>
          </a:r>
          <a:endParaRPr lang="en-IN" sz="1600" kern="1200" dirty="0"/>
        </a:p>
      </dsp:txBody>
      <dsp:txXfrm>
        <a:off x="18734" y="1885660"/>
        <a:ext cx="10093957" cy="346292"/>
      </dsp:txXfrm>
    </dsp:sp>
    <dsp:sp modelId="{C679825F-638C-4320-83DA-79E7A4350674}">
      <dsp:nvSpPr>
        <dsp:cNvPr id="0" name=""/>
        <dsp:cNvSpPr/>
      </dsp:nvSpPr>
      <dsp:spPr>
        <a:xfrm>
          <a:off x="0" y="2296766"/>
          <a:ext cx="1013142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return false;</a:t>
          </a:r>
          <a:endParaRPr lang="en-IN" sz="1600" kern="1200" dirty="0"/>
        </a:p>
      </dsp:txBody>
      <dsp:txXfrm>
        <a:off x="18734" y="2315500"/>
        <a:ext cx="10093957" cy="346292"/>
      </dsp:txXfrm>
    </dsp:sp>
    <dsp:sp modelId="{5C870A67-E063-4647-BB9B-B71BA8A8C546}">
      <dsp:nvSpPr>
        <dsp:cNvPr id="0" name=""/>
        <dsp:cNvSpPr/>
      </dsp:nvSpPr>
      <dsp:spPr>
        <a:xfrm>
          <a:off x="0" y="2680526"/>
          <a:ext cx="10131425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17780" rIns="99568" bIns="1778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12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400" b="1" kern="1200" dirty="0" smtClean="0"/>
            <a:t>for(</a:t>
          </a:r>
          <a:r>
            <a:rPr lang="en-IN" sz="1400" b="1" kern="1200" dirty="0" err="1" smtClean="0"/>
            <a:t>int</a:t>
          </a:r>
          <a:r>
            <a:rPr lang="en-IN" sz="1400" b="1" kern="1200" dirty="0" smtClean="0"/>
            <a:t> </a:t>
          </a:r>
          <a:r>
            <a:rPr lang="en-IN" sz="1400" b="1" kern="1200" dirty="0" err="1" smtClean="0"/>
            <a:t>i</a:t>
          </a:r>
          <a:r>
            <a:rPr lang="en-IN" sz="1400" b="1" kern="1200" dirty="0" smtClean="0"/>
            <a:t>=0; </a:t>
          </a:r>
          <a:r>
            <a:rPr lang="en-IN" sz="1400" b="1" kern="1200" dirty="0" err="1" smtClean="0"/>
            <a:t>i</a:t>
          </a:r>
          <a:r>
            <a:rPr lang="en-IN" sz="1400" b="1" kern="1200" dirty="0" smtClean="0"/>
            <a:t>&lt;3; </a:t>
          </a:r>
          <a:r>
            <a:rPr lang="en-IN" sz="1400" b="1" kern="1200" dirty="0" err="1" smtClean="0"/>
            <a:t>i</a:t>
          </a:r>
          <a:r>
            <a:rPr lang="en-IN" sz="1400" b="1" kern="1200" dirty="0" smtClean="0"/>
            <a:t>++)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400" b="1" kern="1200" dirty="0" smtClean="0"/>
            <a:t>for(</a:t>
          </a:r>
          <a:r>
            <a:rPr lang="en-IN" sz="1400" b="1" kern="1200" dirty="0" err="1" smtClean="0"/>
            <a:t>int</a:t>
          </a:r>
          <a:r>
            <a:rPr lang="en-IN" sz="1400" b="1" kern="1200" dirty="0" smtClean="0"/>
            <a:t> j=0; j&lt;3; </a:t>
          </a:r>
          <a:r>
            <a:rPr lang="en-IN" sz="1400" b="1" kern="1200" dirty="0" err="1" smtClean="0"/>
            <a:t>j++</a:t>
          </a:r>
          <a:r>
            <a:rPr lang="en-IN" sz="1400" b="1" kern="1200" dirty="0" smtClean="0"/>
            <a:t>)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400" b="1" kern="1200" dirty="0" smtClean="0"/>
            <a:t>if(board[</a:t>
          </a:r>
          <a:r>
            <a:rPr lang="en-IN" sz="1400" b="1" kern="1200" dirty="0" err="1" smtClean="0"/>
            <a:t>i</a:t>
          </a:r>
          <a:r>
            <a:rPr lang="en-IN" sz="1400" b="1" kern="1200" dirty="0" smtClean="0"/>
            <a:t>][j] != 'X' &amp;&amp; board[</a:t>
          </a:r>
          <a:r>
            <a:rPr lang="en-IN" sz="1400" b="1" kern="1200" dirty="0" err="1" smtClean="0"/>
            <a:t>i</a:t>
          </a:r>
          <a:r>
            <a:rPr lang="en-IN" sz="1400" b="1" kern="1200" dirty="0" smtClean="0"/>
            <a:t>][j] != 'O')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400" b="1" kern="1200" dirty="0" smtClean="0"/>
            <a:t>return true;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400" b="1" kern="1200" dirty="0" smtClean="0"/>
            <a:t>draw = true;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400" b="1" kern="1200" dirty="0" smtClean="0"/>
            <a:t>return false;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400" b="1" kern="1200" dirty="0" smtClean="0"/>
            <a:t>}</a:t>
          </a:r>
          <a:endParaRPr lang="en-IN" sz="1400" b="1" kern="1200" dirty="0"/>
        </a:p>
      </dsp:txBody>
      <dsp:txXfrm>
        <a:off x="0" y="2680526"/>
        <a:ext cx="10131425" cy="1887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BA71C-5B93-4172-AE27-88150363F7FE}">
      <dsp:nvSpPr>
        <dsp:cNvPr id="0" name=""/>
        <dsp:cNvSpPr/>
      </dsp:nvSpPr>
      <dsp:spPr>
        <a:xfrm>
          <a:off x="3226596" y="519"/>
          <a:ext cx="3629921" cy="2695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int main()</a:t>
          </a:r>
          <a:endParaRPr lang="en-IN" sz="1000" kern="1200"/>
        </a:p>
      </dsp:txBody>
      <dsp:txXfrm>
        <a:off x="3239756" y="13679"/>
        <a:ext cx="3603601" cy="243266"/>
      </dsp:txXfrm>
    </dsp:sp>
    <dsp:sp modelId="{7B78B1EC-74AC-4C0C-B67F-D9FFCA9302BE}">
      <dsp:nvSpPr>
        <dsp:cNvPr id="0" name=""/>
        <dsp:cNvSpPr/>
      </dsp:nvSpPr>
      <dsp:spPr>
        <a:xfrm>
          <a:off x="3226596" y="283585"/>
          <a:ext cx="3629921" cy="2695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{</a:t>
          </a:r>
          <a:endParaRPr lang="en-IN" sz="1000" kern="1200"/>
        </a:p>
      </dsp:txBody>
      <dsp:txXfrm>
        <a:off x="3239756" y="296745"/>
        <a:ext cx="3603601" cy="243266"/>
      </dsp:txXfrm>
    </dsp:sp>
    <dsp:sp modelId="{36F6A67E-8A85-42A7-ABC8-CCEA7E64B45D}">
      <dsp:nvSpPr>
        <dsp:cNvPr id="0" name=""/>
        <dsp:cNvSpPr/>
      </dsp:nvSpPr>
      <dsp:spPr>
        <a:xfrm>
          <a:off x="3226596" y="566651"/>
          <a:ext cx="3629921" cy="2695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cout&lt;&lt;"\t\t\tT I C K -- T A C -- T O E -- G A M E\t\t\t";</a:t>
          </a:r>
          <a:endParaRPr lang="en-IN" sz="1000" kern="1200"/>
        </a:p>
      </dsp:txBody>
      <dsp:txXfrm>
        <a:off x="3239756" y="579811"/>
        <a:ext cx="3603601" cy="243266"/>
      </dsp:txXfrm>
    </dsp:sp>
    <dsp:sp modelId="{19064FE4-829D-42D1-9BB0-9AF8DED2C643}">
      <dsp:nvSpPr>
        <dsp:cNvPr id="0" name=""/>
        <dsp:cNvSpPr/>
      </dsp:nvSpPr>
      <dsp:spPr>
        <a:xfrm>
          <a:off x="3226596" y="849717"/>
          <a:ext cx="3629921" cy="26958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cout&lt;&lt;"\n\t\t\t\tFOR 2 PLAYERS\n\t\t\t";</a:t>
          </a:r>
          <a:endParaRPr lang="en-IN" sz="1000" kern="1200"/>
        </a:p>
      </dsp:txBody>
      <dsp:txXfrm>
        <a:off x="3239756" y="862877"/>
        <a:ext cx="3603601" cy="243266"/>
      </dsp:txXfrm>
    </dsp:sp>
    <dsp:sp modelId="{B741D9CF-4F9D-4AE3-93E6-62AD9C16CB5F}">
      <dsp:nvSpPr>
        <dsp:cNvPr id="0" name=""/>
        <dsp:cNvSpPr/>
      </dsp:nvSpPr>
      <dsp:spPr>
        <a:xfrm>
          <a:off x="3226596" y="1132783"/>
          <a:ext cx="3629921" cy="26958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while(gameover()){</a:t>
          </a:r>
          <a:endParaRPr lang="en-IN" sz="1000" kern="1200"/>
        </a:p>
      </dsp:txBody>
      <dsp:txXfrm>
        <a:off x="3239756" y="1145943"/>
        <a:ext cx="3603601" cy="243266"/>
      </dsp:txXfrm>
    </dsp:sp>
    <dsp:sp modelId="{79CE6FA6-05AC-440A-B9AD-495B8995CA1A}">
      <dsp:nvSpPr>
        <dsp:cNvPr id="0" name=""/>
        <dsp:cNvSpPr/>
      </dsp:nvSpPr>
      <dsp:spPr>
        <a:xfrm>
          <a:off x="3226596" y="1415849"/>
          <a:ext cx="3629921" cy="2695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display_board();</a:t>
          </a:r>
          <a:endParaRPr lang="en-IN" sz="1000" kern="1200"/>
        </a:p>
      </dsp:txBody>
      <dsp:txXfrm>
        <a:off x="3239756" y="1429009"/>
        <a:ext cx="3603601" cy="243266"/>
      </dsp:txXfrm>
    </dsp:sp>
    <dsp:sp modelId="{0F00B3FA-C0A0-4166-A85B-53714AD36C58}">
      <dsp:nvSpPr>
        <dsp:cNvPr id="0" name=""/>
        <dsp:cNvSpPr/>
      </dsp:nvSpPr>
      <dsp:spPr>
        <a:xfrm>
          <a:off x="3226596" y="1698915"/>
          <a:ext cx="3629921" cy="2695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player_turn();</a:t>
          </a:r>
          <a:endParaRPr lang="en-IN" sz="1000" kern="1200"/>
        </a:p>
      </dsp:txBody>
      <dsp:txXfrm>
        <a:off x="3239756" y="1712075"/>
        <a:ext cx="3603601" cy="243266"/>
      </dsp:txXfrm>
    </dsp:sp>
    <dsp:sp modelId="{FEF78D44-7FD7-40E4-AA95-0FDCFFD16F94}">
      <dsp:nvSpPr>
        <dsp:cNvPr id="0" name=""/>
        <dsp:cNvSpPr/>
      </dsp:nvSpPr>
      <dsp:spPr>
        <a:xfrm>
          <a:off x="3226596" y="1981981"/>
          <a:ext cx="3629921" cy="2695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gameover();</a:t>
          </a:r>
          <a:endParaRPr lang="en-IN" sz="1000" kern="1200"/>
        </a:p>
      </dsp:txBody>
      <dsp:txXfrm>
        <a:off x="3239756" y="1995141"/>
        <a:ext cx="3603601" cy="243266"/>
      </dsp:txXfrm>
    </dsp:sp>
    <dsp:sp modelId="{F39A4F31-D29A-4E79-9C05-683B7F378358}">
      <dsp:nvSpPr>
        <dsp:cNvPr id="0" name=""/>
        <dsp:cNvSpPr/>
      </dsp:nvSpPr>
      <dsp:spPr>
        <a:xfrm>
          <a:off x="3226596" y="2265047"/>
          <a:ext cx="3629921" cy="26958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}</a:t>
          </a:r>
          <a:endParaRPr lang="en-IN" sz="1000" kern="1200"/>
        </a:p>
      </dsp:txBody>
      <dsp:txXfrm>
        <a:off x="3239756" y="2278207"/>
        <a:ext cx="3603601" cy="243266"/>
      </dsp:txXfrm>
    </dsp:sp>
    <dsp:sp modelId="{D7E07574-E0E1-4F64-ACE0-C71E5E028D9C}">
      <dsp:nvSpPr>
        <dsp:cNvPr id="0" name=""/>
        <dsp:cNvSpPr/>
      </dsp:nvSpPr>
      <dsp:spPr>
        <a:xfrm>
          <a:off x="3226596" y="2548113"/>
          <a:ext cx="3629921" cy="26958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if(turn == 'X' &amp;&amp; draw == false){</a:t>
          </a:r>
          <a:endParaRPr lang="en-IN" sz="1000" kern="1200"/>
        </a:p>
      </dsp:txBody>
      <dsp:txXfrm>
        <a:off x="3239756" y="2561273"/>
        <a:ext cx="3603601" cy="243266"/>
      </dsp:txXfrm>
    </dsp:sp>
    <dsp:sp modelId="{07DDF58E-8DD0-4D50-BD3B-B53AA8C667B8}">
      <dsp:nvSpPr>
        <dsp:cNvPr id="0" name=""/>
        <dsp:cNvSpPr/>
      </dsp:nvSpPr>
      <dsp:spPr>
        <a:xfrm>
          <a:off x="3226596" y="2831179"/>
          <a:ext cx="3629921" cy="2695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cout&lt;&lt;"\n\nCongratulations!Player with '0' has won the game";</a:t>
          </a:r>
          <a:endParaRPr lang="en-IN" sz="1000" kern="1200"/>
        </a:p>
      </dsp:txBody>
      <dsp:txXfrm>
        <a:off x="3239756" y="2844339"/>
        <a:ext cx="3603601" cy="243266"/>
      </dsp:txXfrm>
    </dsp:sp>
    <dsp:sp modelId="{ECF20622-42DC-473B-8206-659FCAAE5D0B}">
      <dsp:nvSpPr>
        <dsp:cNvPr id="0" name=""/>
        <dsp:cNvSpPr/>
      </dsp:nvSpPr>
      <dsp:spPr>
        <a:xfrm>
          <a:off x="3226596" y="3114245"/>
          <a:ext cx="3629921" cy="2695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}</a:t>
          </a:r>
          <a:endParaRPr lang="en-IN" sz="1000" kern="1200"/>
        </a:p>
      </dsp:txBody>
      <dsp:txXfrm>
        <a:off x="3239756" y="3127405"/>
        <a:ext cx="3603601" cy="243266"/>
      </dsp:txXfrm>
    </dsp:sp>
    <dsp:sp modelId="{98540F8C-E39B-48FA-A74B-48695D7141B8}">
      <dsp:nvSpPr>
        <dsp:cNvPr id="0" name=""/>
        <dsp:cNvSpPr/>
      </dsp:nvSpPr>
      <dsp:spPr>
        <a:xfrm>
          <a:off x="3226596" y="3397311"/>
          <a:ext cx="3629921" cy="2695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else if(turn == 'O' &amp;&amp; draw == false){</a:t>
          </a:r>
          <a:endParaRPr lang="en-IN" sz="1000" kern="1200"/>
        </a:p>
      </dsp:txBody>
      <dsp:txXfrm>
        <a:off x="3239756" y="3410471"/>
        <a:ext cx="3603601" cy="243266"/>
      </dsp:txXfrm>
    </dsp:sp>
    <dsp:sp modelId="{797FB967-C7E9-4599-843F-C0C1C2C59E43}">
      <dsp:nvSpPr>
        <dsp:cNvPr id="0" name=""/>
        <dsp:cNvSpPr/>
      </dsp:nvSpPr>
      <dsp:spPr>
        <a:xfrm>
          <a:off x="3226596" y="3680376"/>
          <a:ext cx="3629921" cy="26958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cout&lt;&lt;"\n\nCongratulations!Player with 'x' has won the game";</a:t>
          </a:r>
          <a:endParaRPr lang="en-IN" sz="1000" kern="1200"/>
        </a:p>
      </dsp:txBody>
      <dsp:txXfrm>
        <a:off x="3239756" y="3693536"/>
        <a:ext cx="3603601" cy="243266"/>
      </dsp:txXfrm>
    </dsp:sp>
    <dsp:sp modelId="{34C2BCB4-9189-4E87-A611-8042E2C78356}">
      <dsp:nvSpPr>
        <dsp:cNvPr id="0" name=""/>
        <dsp:cNvSpPr/>
      </dsp:nvSpPr>
      <dsp:spPr>
        <a:xfrm>
          <a:off x="3226596" y="3963442"/>
          <a:ext cx="3629921" cy="26958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}</a:t>
          </a:r>
          <a:endParaRPr lang="en-IN" sz="1000" kern="1200"/>
        </a:p>
      </dsp:txBody>
      <dsp:txXfrm>
        <a:off x="3239756" y="3976602"/>
        <a:ext cx="3603601" cy="243266"/>
      </dsp:txXfrm>
    </dsp:sp>
    <dsp:sp modelId="{16FD35BF-CA04-4EC6-9811-909E0B5875AC}">
      <dsp:nvSpPr>
        <dsp:cNvPr id="0" name=""/>
        <dsp:cNvSpPr/>
      </dsp:nvSpPr>
      <dsp:spPr>
        <a:xfrm>
          <a:off x="3226596" y="4246508"/>
          <a:ext cx="3629921" cy="2695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else</a:t>
          </a:r>
          <a:endParaRPr lang="en-IN" sz="1000" kern="1200"/>
        </a:p>
      </dsp:txBody>
      <dsp:txXfrm>
        <a:off x="3239756" y="4259668"/>
        <a:ext cx="3603601" cy="243266"/>
      </dsp:txXfrm>
    </dsp:sp>
    <dsp:sp modelId="{B6915471-E911-4D47-9A36-32BB6FE693F3}">
      <dsp:nvSpPr>
        <dsp:cNvPr id="0" name=""/>
        <dsp:cNvSpPr/>
      </dsp:nvSpPr>
      <dsp:spPr>
        <a:xfrm>
          <a:off x="3226596" y="4529574"/>
          <a:ext cx="3629921" cy="2695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cout&lt;&lt;"\n\nGAME DRAW!!!\n\n";</a:t>
          </a:r>
          <a:endParaRPr lang="en-IN" sz="1000" kern="1200"/>
        </a:p>
      </dsp:txBody>
      <dsp:txXfrm>
        <a:off x="3239756" y="4542734"/>
        <a:ext cx="3603601" cy="243266"/>
      </dsp:txXfrm>
    </dsp:sp>
    <dsp:sp modelId="{EFCBA549-6A4E-4626-A6DD-08F78ED486AA}">
      <dsp:nvSpPr>
        <dsp:cNvPr id="0" name=""/>
        <dsp:cNvSpPr/>
      </dsp:nvSpPr>
      <dsp:spPr>
        <a:xfrm>
          <a:off x="3226596" y="4812640"/>
          <a:ext cx="3629921" cy="2695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} </a:t>
          </a:r>
          <a:endParaRPr lang="en-IN" sz="1000" kern="1200"/>
        </a:p>
      </dsp:txBody>
      <dsp:txXfrm>
        <a:off x="3239756" y="4825800"/>
        <a:ext cx="3603601" cy="24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897" y="1321716"/>
            <a:ext cx="8729963" cy="2421464"/>
          </a:xfrm>
        </p:spPr>
        <p:txBody>
          <a:bodyPr/>
          <a:lstStyle/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PROJECT NAME </a:t>
            </a:r>
            <a:r>
              <a:rPr lang="en-IN" dirty="0" smtClean="0"/>
              <a:t>:  </a:t>
            </a:r>
            <a:r>
              <a:rPr lang="en-IN" b="1" u="sng" dirty="0" smtClean="0">
                <a:solidFill>
                  <a:srgbClr val="FFFF00"/>
                </a:solidFill>
              </a:rPr>
              <a:t>TIC TAC TOE</a:t>
            </a:r>
            <a:br>
              <a:rPr lang="en-IN" b="1" u="sng" dirty="0" smtClean="0">
                <a:solidFill>
                  <a:srgbClr val="FFFF00"/>
                </a:solidFill>
              </a:rPr>
            </a:b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897" y="3652564"/>
            <a:ext cx="7197726" cy="14054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NAME  : SHAN BHOHARIA </a:t>
            </a:r>
          </a:p>
          <a:p>
            <a:pPr algn="l"/>
            <a:r>
              <a:rPr lang="en-IN" dirty="0" smtClean="0"/>
              <a:t>Batch : CSE-BDA(</a:t>
            </a:r>
            <a:r>
              <a:rPr lang="en-IN" dirty="0" err="1" smtClean="0"/>
              <a:t>sEM</a:t>
            </a:r>
            <a:r>
              <a:rPr lang="en-IN" dirty="0" smtClean="0"/>
              <a:t>—2)</a:t>
            </a:r>
          </a:p>
          <a:p>
            <a:pPr algn="l"/>
            <a:r>
              <a:rPr lang="en-IN" dirty="0" err="1" smtClean="0"/>
              <a:t>Enrollment</a:t>
            </a:r>
            <a:r>
              <a:rPr lang="en-IN" dirty="0" smtClean="0"/>
              <a:t> no. : 21162121005</a:t>
            </a:r>
          </a:p>
          <a:p>
            <a:pPr algn="l"/>
            <a:r>
              <a:rPr lang="en-IN" dirty="0" smtClean="0"/>
              <a:t>Subject : esfp-2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850846"/>
              </p:ext>
            </p:extLst>
          </p:nvPr>
        </p:nvGraphicFramePr>
        <p:xfrm>
          <a:off x="650790" y="708453"/>
          <a:ext cx="10083114" cy="508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8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4" y="486032"/>
            <a:ext cx="10131425" cy="1456267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Output of game </a:t>
            </a:r>
            <a:r>
              <a:rPr lang="en-US" u="sng" dirty="0" err="1" smtClean="0">
                <a:solidFill>
                  <a:srgbClr val="FF0000"/>
                </a:solidFill>
              </a:rPr>
              <a:t>programe</a:t>
            </a:r>
            <a:r>
              <a:rPr lang="en-US" u="sng" dirty="0" smtClean="0">
                <a:solidFill>
                  <a:srgbClr val="FF0000"/>
                </a:solidFill>
              </a:rPr>
              <a:t> :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476" y="2141538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6" y="1054142"/>
            <a:ext cx="7949514" cy="44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324" y="1103570"/>
            <a:ext cx="8187113" cy="46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1" y="922867"/>
            <a:ext cx="10236199" cy="479721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 you !</a:t>
            </a:r>
          </a:p>
          <a:p>
            <a:pPr marL="0" indent="0" algn="r">
              <a:buNone/>
            </a:pPr>
            <a:endParaRPr lang="en-US" sz="2800" dirty="0" smtClean="0"/>
          </a:p>
          <a:p>
            <a:pPr marL="0" indent="0" algn="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 smtClean="0"/>
              <a:t>ppt</a:t>
            </a:r>
            <a:r>
              <a:rPr lang="en-US" sz="2800" dirty="0" smtClean="0"/>
              <a:t> created by </a:t>
            </a:r>
            <a:r>
              <a:rPr lang="en-US" sz="2800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Shan </a:t>
            </a:r>
            <a:r>
              <a:rPr lang="en-US" sz="2800" b="1" u="sng" dirty="0">
                <a:solidFill>
                  <a:srgbClr val="FFC000"/>
                </a:solidFill>
                <a:latin typeface="Arial Rounded MT Bold" panose="020F0704030504030204" pitchFamily="34" charset="0"/>
              </a:rPr>
              <a:t>B</a:t>
            </a:r>
            <a:r>
              <a:rPr lang="en-US" sz="2800" b="1" u="sng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hoharia</a:t>
            </a:r>
            <a:endParaRPr lang="en-IN" sz="2800" b="1" u="sng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 </a:t>
            </a:r>
            <a:r>
              <a:rPr lang="en-US" b="1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here I create </a:t>
            </a:r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a simple game of tic tac toe using C++ programming language</a:t>
            </a:r>
            <a:endParaRPr lang="en-IN" b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957562"/>
              </p:ext>
            </p:extLst>
          </p:nvPr>
        </p:nvGraphicFramePr>
        <p:xfrm>
          <a:off x="685801" y="2142068"/>
          <a:ext cx="10006913" cy="4715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5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</a:t>
            </a:r>
            <a:r>
              <a:rPr lang="en-IN" dirty="0" err="1" smtClean="0"/>
              <a:t>creatED</a:t>
            </a:r>
            <a:r>
              <a:rPr lang="en-IN" dirty="0" smtClean="0"/>
              <a:t> tic tac toe game using 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748881"/>
              </p:ext>
            </p:extLst>
          </p:nvPr>
        </p:nvGraphicFramePr>
        <p:xfrm>
          <a:off x="685800" y="2002024"/>
          <a:ext cx="10131425" cy="379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6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HEADER FILES OF PROJEECT :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18324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4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17084037"/>
              </p:ext>
            </p:extLst>
          </p:nvPr>
        </p:nvGraphicFramePr>
        <p:xfrm>
          <a:off x="329514" y="321276"/>
          <a:ext cx="5351621" cy="546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23006" y="782823"/>
            <a:ext cx="5388492" cy="513194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Created 2-D array for 3x3  </a:t>
            </a:r>
            <a:r>
              <a:rPr lang="en-IN" sz="2800" dirty="0" err="1" smtClean="0"/>
              <a:t>borad</a:t>
            </a: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This section is variable declaration</a:t>
            </a:r>
          </a:p>
          <a:p>
            <a:pPr marL="0" indent="0">
              <a:buNone/>
            </a:pPr>
            <a:r>
              <a:rPr lang="en-IN" sz="2800" dirty="0" smtClean="0"/>
              <a:t>    Like char for ‘x’ and ‘0’   Boolean       for true /false</a:t>
            </a:r>
          </a:p>
          <a:p>
            <a:pPr marL="0" indent="0">
              <a:buNone/>
            </a:pPr>
            <a:r>
              <a:rPr lang="en-IN" sz="2800" dirty="0" err="1" smtClean="0"/>
              <a:t>Int</a:t>
            </a:r>
            <a:r>
              <a:rPr lang="en-IN" sz="2800" dirty="0" smtClean="0"/>
              <a:t> for numbers 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9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595816"/>
              </p:ext>
            </p:extLst>
          </p:nvPr>
        </p:nvGraphicFramePr>
        <p:xfrm>
          <a:off x="691978" y="897924"/>
          <a:ext cx="10717427" cy="5189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0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334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switch </a:t>
            </a:r>
            <a:r>
              <a:rPr lang="en-US" dirty="0">
                <a:solidFill>
                  <a:srgbClr val="FFFF00"/>
                </a:solidFill>
              </a:rPr>
              <a:t>case to get which row and column </a:t>
            </a:r>
            <a:r>
              <a:rPr lang="en-US" dirty="0" smtClean="0">
                <a:solidFill>
                  <a:srgbClr val="FFFF00"/>
                </a:solidFill>
              </a:rPr>
              <a:t>    will </a:t>
            </a:r>
            <a:r>
              <a:rPr lang="en-US" dirty="0">
                <a:solidFill>
                  <a:srgbClr val="FFFF00"/>
                </a:solidFill>
              </a:rPr>
              <a:t>be update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02941"/>
            <a:ext cx="10131425" cy="4955059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switch(choice){</a:t>
            </a:r>
          </a:p>
          <a:p>
            <a:r>
              <a:rPr lang="en-US" sz="1600" dirty="0"/>
              <a:t>        case 1: row=0; column=0; break;</a:t>
            </a:r>
          </a:p>
          <a:p>
            <a:r>
              <a:rPr lang="en-US" sz="1600" dirty="0"/>
              <a:t>        case 2: row=0; column=1; break;</a:t>
            </a:r>
          </a:p>
          <a:p>
            <a:r>
              <a:rPr lang="en-US" sz="1600" dirty="0"/>
              <a:t>        case 3: row=0; column=2; break;</a:t>
            </a:r>
          </a:p>
          <a:p>
            <a:r>
              <a:rPr lang="en-US" sz="1600" dirty="0"/>
              <a:t>        case 4: row=1; column=0; break;</a:t>
            </a:r>
          </a:p>
          <a:p>
            <a:r>
              <a:rPr lang="en-US" sz="1600" dirty="0"/>
              <a:t>        case 5: row=1; column=1; break;</a:t>
            </a:r>
          </a:p>
          <a:p>
            <a:r>
              <a:rPr lang="en-US" sz="1600" dirty="0"/>
              <a:t>        case 6: row=1; column=2; break;</a:t>
            </a:r>
          </a:p>
          <a:p>
            <a:r>
              <a:rPr lang="en-US" sz="1600" dirty="0"/>
              <a:t>        case 7: row=2; column=0; break;</a:t>
            </a:r>
          </a:p>
          <a:p>
            <a:r>
              <a:rPr lang="en-US" sz="1600" dirty="0"/>
              <a:t>        case 8: row=2; column=1; break;</a:t>
            </a:r>
          </a:p>
          <a:p>
            <a:r>
              <a:rPr lang="en-US" sz="1600" dirty="0"/>
              <a:t>        case 9: row=2; column=2; break;</a:t>
            </a:r>
          </a:p>
          <a:p>
            <a:r>
              <a:rPr lang="en-US" sz="1600" dirty="0"/>
              <a:t>        default: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&lt;&lt;"Invalid Move";</a:t>
            </a:r>
          </a:p>
          <a:p>
            <a:r>
              <a:rPr lang="en-US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294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FF00"/>
                </a:solidFill>
              </a:rPr>
              <a:t>If-else </a:t>
            </a:r>
            <a:r>
              <a:rPr lang="en-IN" b="1" u="sng" dirty="0" err="1" smtClean="0">
                <a:solidFill>
                  <a:srgbClr val="FFFF00"/>
                </a:solidFill>
              </a:rPr>
              <a:t>conditons</a:t>
            </a:r>
            <a:r>
              <a:rPr lang="en-IN" b="1" u="sng" dirty="0" smtClean="0">
                <a:solidFill>
                  <a:srgbClr val="FFFF00"/>
                </a:solidFill>
              </a:rPr>
              <a:t> ::</a:t>
            </a:r>
            <a:endParaRPr lang="en-IN" b="1" u="sng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173348"/>
              </p:ext>
            </p:extLst>
          </p:nvPr>
        </p:nvGraphicFramePr>
        <p:xfrm>
          <a:off x="685801" y="2142067"/>
          <a:ext cx="10131425" cy="4349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9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FF00"/>
                </a:solidFill>
              </a:rPr>
              <a:t>Using functions :</a:t>
            </a:r>
            <a:endParaRPr lang="en-IN" b="1" u="sng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02796"/>
              </p:ext>
            </p:extLst>
          </p:nvPr>
        </p:nvGraphicFramePr>
        <p:xfrm>
          <a:off x="685801" y="2142067"/>
          <a:ext cx="10131425" cy="471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</TotalTime>
  <Words>842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Arial Rounded MT Bold</vt:lpstr>
      <vt:lpstr>Calibri</vt:lpstr>
      <vt:lpstr>Calibri Light</vt:lpstr>
      <vt:lpstr>Celestial</vt:lpstr>
      <vt:lpstr>PROJECT NAME :  TIC TAC TOE </vt:lpstr>
      <vt:lpstr> here I create a simple game of tic tac toe using C++ programming language</vt:lpstr>
      <vt:lpstr>WE creatED tic tac toe game using :</vt:lpstr>
      <vt:lpstr>HEADER FILES OF PROJEECT :</vt:lpstr>
      <vt:lpstr>PowerPoint Presentation</vt:lpstr>
      <vt:lpstr>PowerPoint Presentation</vt:lpstr>
      <vt:lpstr>switch case to get which row and column     will be update</vt:lpstr>
      <vt:lpstr>If-else conditons ::</vt:lpstr>
      <vt:lpstr>Using functions :</vt:lpstr>
      <vt:lpstr>PowerPoint Presentation</vt:lpstr>
      <vt:lpstr>Output of game programe 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 TIC TAC TOE</dc:title>
  <dc:creator>shan</dc:creator>
  <cp:lastModifiedBy>shan</cp:lastModifiedBy>
  <cp:revision>10</cp:revision>
  <dcterms:created xsi:type="dcterms:W3CDTF">2022-07-05T17:23:17Z</dcterms:created>
  <dcterms:modified xsi:type="dcterms:W3CDTF">2022-07-05T19:04:43Z</dcterms:modified>
</cp:coreProperties>
</file>