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Data-Driven Stock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Shanchai Kumar S</a:t>
            </a:r>
          </a:p>
          <a:p>
            <a:r>
              <a:t>Analyzing Market Trends Using 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Data-driven analysis provides insights into stock trends.</a:t>
            </a:r>
            <a:br/>
            <a:r>
              <a:t>- Sector-wise performance helps identify profitable industries.</a:t>
            </a:r>
            <a:br/>
            <a:r>
              <a:t>- Future work includes real-time data integration and predictive modeling.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Problem Statement</a:t>
            </a:r>
          </a:p>
          <a:p>
            <a:r>
              <a:t>- Approach</a:t>
            </a:r>
          </a:p>
          <a:p>
            <a:r>
              <a:t>- Data Collection &amp; Cleaning</a:t>
            </a:r>
          </a:p>
          <a:p>
            <a:r>
              <a:t>- Data Organization &amp; Storage</a:t>
            </a:r>
          </a:p>
          <a:p>
            <a:r>
              <a:t>- Exploratory Data Analysis (EDA)</a:t>
            </a:r>
          </a:p>
          <a:p>
            <a:r>
              <a:t>- Stock Market Insights</a:t>
            </a:r>
          </a:p>
          <a:p>
            <a:r>
              <a:t>- Visualizations &amp; Filtrations</a:t>
            </a:r>
          </a:p>
          <a:p>
            <a:r>
              <a:t>-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Analyzing stock market data to identify trends, correlations, and sector-wise performance using data science techniques.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Collect historical stock data from financial sources.</a:t>
            </a:r>
            <a:br/>
            <a:r>
              <a:t>- Clean and preprocess the data for consistency.</a:t>
            </a:r>
            <a:br/>
            <a:r>
              <a:t>- Store and organize data in structured formats.</a:t>
            </a:r>
            <a:br/>
            <a:r>
              <a:t>- Perform exploratory analysis to extract insights.</a:t>
            </a:r>
            <a:br/>
            <a:r>
              <a:t>- Visualize trends and correlations for better decision-making.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Data Collection &amp; Cleaning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Data sourced from financial APIs and databases.</a:t>
            </a:r>
            <a:br/>
            <a:r>
              <a:t>- Preprocessing includes handling missing values, formatting timestamps, and normalizing values.</a:t>
            </a:r>
            <a:br/>
            <a:r>
              <a:t>- Stock prices, volumes, and sector-wise data were cleaned and structured for analysis.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Data Organization &amp; Storage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Data stored in structured formats like CSV and SQL databases.</a:t>
            </a:r>
            <a:br/>
            <a:r>
              <a:t>- Organized by stock symbols, sectors, and time frames.</a:t>
            </a:r>
            <a:br/>
            <a:r>
              <a:t>- Efficient storage allows seamless retrieval for analysis.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Exploratory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Volatility Analysis: Identifying fluctuations in stock prices.</a:t>
            </a:r>
            <a:br/>
            <a:r>
              <a:t>- Cumulative Returns: Measuring long-term profitability.</a:t>
            </a:r>
            <a:br/>
            <a:r>
              <a:t>- Sector-wise Performance: Analyzing industries that outperformed.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Stock Market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Correlation Analysis: Understanding relationships between stocks.</a:t>
            </a:r>
            <a:br/>
            <a:r>
              <a:t>- Identifying top gainers and losers over specific time frames.</a:t>
            </a:r>
            <a:br/>
            <a:r>
              <a:t>- Sector-wise performance trends and comparisons.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24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b="1" sz="3600">
                <a:solidFill>
                  <a:srgbClr val="FFFFFF"/>
                </a:solidFill>
              </a:defRPr>
            </a:pPr>
            <a:r>
              <a:t>Visualizations &amp; Filtrations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772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 algn="l">
              <a:defRPr sz="2400">
                <a:solidFill>
                  <a:srgbClr val="FFFFFF"/>
                </a:solidFill>
              </a:defRPr>
            </a:pPr>
            <a:r>
              <a:t>- Power BI dashboard for interactive exploration.</a:t>
            </a:r>
            <a:br/>
            <a:r>
              <a:t>- Visualizing trends, sector comparisons, and correlations.</a:t>
            </a:r>
            <a:br/>
            <a:r>
              <a:t>- Filtering stocks based on performance metrics.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