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Krona One"/>
      <p:regular r:id="rId19"/>
    </p:embeddedFont>
    <p:embeddedFont>
      <p:font typeface="Dosis"/>
      <p:regular r:id="rId20"/>
      <p:bold r:id="rId21"/>
    </p:embeddedFon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-regular.fntdata"/><Relationship Id="rId22" Type="http://schemas.openxmlformats.org/officeDocument/2006/relationships/font" Target="fonts/ProximaNova-regular.fntdata"/><Relationship Id="rId21" Type="http://schemas.openxmlformats.org/officeDocument/2006/relationships/font" Target="fonts/Dosis-bold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KronaOn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42f11e3d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42f11e3d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2f11e3d7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42f11e3d7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2f11e3d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2f11e3d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1f524e0d2_0_22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81f524e0d2_0_22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2f11e3d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2f11e3d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2f11e3d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2f11e3d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2f11e3d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42f11e3d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2f11e3d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42f11e3d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2f11e3d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2f11e3d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0" Type="http://schemas.openxmlformats.org/officeDocument/2006/relationships/hyperlink" Target="http://bit.ly/2TtBDfr" TargetMode="External"/><Relationship Id="rId9" Type="http://schemas.openxmlformats.org/officeDocument/2006/relationships/hyperlink" Target="http://bit.ly/2TyoMsr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hyperlink" Target="https://bit.ly/3A1uf1Q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245492" y="-1987502"/>
            <a:ext cx="13239126" cy="8986106"/>
            <a:chOff x="-2245492" y="-1987502"/>
            <a:chExt cx="13239126" cy="8986106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7069125" y="2187225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-1485675" y="-1486750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06640" y="3668229"/>
              <a:ext cx="3486994" cy="333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648850" y="3860850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170400" y="3027124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6618105" y="-607949"/>
              <a:ext cx="2009063" cy="1676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936249" y="-1371604"/>
              <a:ext cx="3349297" cy="333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319746">
              <a:off x="4148326" y="-1735223"/>
              <a:ext cx="5562070" cy="2782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8100002">
              <a:off x="5018486" y="3095554"/>
              <a:ext cx="6035326" cy="1393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6697968">
              <a:off x="-2652906" y="2803396"/>
              <a:ext cx="4900208" cy="24515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148150" y="1475288"/>
            <a:ext cx="48477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2148150" y="3192413"/>
            <a:ext cx="4847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1821600" y="1831463"/>
            <a:ext cx="5500800" cy="103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1821600" y="2814938"/>
            <a:ext cx="5500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2902603" y="-2926939"/>
            <a:ext cx="14317202" cy="10698620"/>
            <a:chOff x="-2902603" y="-2926939"/>
            <a:chExt cx="14317202" cy="10698620"/>
          </a:xfrm>
        </p:grpSpPr>
        <p:grpSp>
          <p:nvGrpSpPr>
            <p:cNvPr id="112" name="Google Shape;112;p11"/>
            <p:cNvGrpSpPr/>
            <p:nvPr/>
          </p:nvGrpSpPr>
          <p:grpSpPr>
            <a:xfrm>
              <a:off x="-2902603" y="-2413100"/>
              <a:ext cx="14140630" cy="10184782"/>
              <a:chOff x="-2902603" y="-2413100"/>
              <a:chExt cx="14140630" cy="10184782"/>
            </a:xfrm>
          </p:grpSpPr>
          <p:pic>
            <p:nvPicPr>
              <p:cNvPr id="113" name="Google Shape;113;p11"/>
              <p:cNvPicPr preferRelativeResize="0"/>
              <p:nvPr/>
            </p:nvPicPr>
            <p:blipFill rotWithShape="1">
              <a:blip r:embed="rId2">
                <a:alphaModFix amt="20000"/>
              </a:blip>
              <a:srcRect b="16500" l="24213" r="24203" t="16507"/>
              <a:stretch/>
            </p:blipFill>
            <p:spPr>
              <a:xfrm>
                <a:off x="-1151650" y="539500"/>
                <a:ext cx="2366251" cy="25515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Google Shape;114;p11"/>
              <p:cNvPicPr preferRelativeResize="0"/>
              <p:nvPr/>
            </p:nvPicPr>
            <p:blipFill rotWithShape="1">
              <a:blip r:embed="rId2">
                <a:alphaModFix amt="20000"/>
              </a:blip>
              <a:srcRect b="16500" l="24213" r="24203" t="16507"/>
              <a:stretch/>
            </p:blipFill>
            <p:spPr>
              <a:xfrm>
                <a:off x="7585100" y="1724672"/>
                <a:ext cx="3017050" cy="3253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11"/>
              <p:cNvPicPr preferRelativeResize="0"/>
              <p:nvPr/>
            </p:nvPicPr>
            <p:blipFill rotWithShape="1">
              <a:blip r:embed="rId3">
                <a:alphaModFix/>
              </a:blip>
              <a:srcRect b="10610" l="7909" r="24026" t="0"/>
              <a:stretch/>
            </p:blipFill>
            <p:spPr>
              <a:xfrm>
                <a:off x="-220776" y="3312050"/>
                <a:ext cx="2430676" cy="2028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" name="Google Shape;116;p11"/>
              <p:cNvPicPr preferRelativeResize="0"/>
              <p:nvPr/>
            </p:nvPicPr>
            <p:blipFill rotWithShape="1">
              <a:blip r:embed="rId3">
                <a:alphaModFix/>
              </a:blip>
              <a:srcRect b="10610" l="7909" r="24026" t="0"/>
              <a:stretch/>
            </p:blipFill>
            <p:spPr>
              <a:xfrm>
                <a:off x="7713075" y="718987"/>
                <a:ext cx="1518174" cy="12668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8855722">
                <a:off x="4689701" y="3225917"/>
                <a:ext cx="6191576" cy="31304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9693940">
                <a:off x="-2803302" y="-1021536"/>
                <a:ext cx="9144004" cy="211187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9" name="Google Shape;119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596601">
                <a:off x="-1013400" y="3877428"/>
                <a:ext cx="3874224" cy="1938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0" name="Google Shape;120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8100008">
              <a:off x="5693067" y="-1487962"/>
              <a:ext cx="5386620" cy="31784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3"/>
          <p:cNvGrpSpPr/>
          <p:nvPr/>
        </p:nvGrpSpPr>
        <p:grpSpPr>
          <a:xfrm>
            <a:off x="-1018162" y="-1450590"/>
            <a:ext cx="12090524" cy="7710692"/>
            <a:chOff x="-1018162" y="-1450590"/>
            <a:chExt cx="12090524" cy="7710692"/>
          </a:xfrm>
        </p:grpSpPr>
        <p:pic>
          <p:nvPicPr>
            <p:cNvPr id="124" name="Google Shape;124;p13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6742275" y="-979925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3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8107811" y="445037"/>
              <a:ext cx="1200003" cy="100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3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4979425" y="4169399"/>
              <a:ext cx="2505574" cy="2090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3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-1018162" y="3652455"/>
              <a:ext cx="2182676" cy="23536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3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7485000" y="4486449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3"/>
            <p:cNvPicPr preferRelativeResize="0"/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 rot="5400000">
              <a:off x="7732526" y="-1441129"/>
              <a:ext cx="3349297" cy="333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713225" y="2078705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2" type="subTitle"/>
          </p:nvPr>
        </p:nvSpPr>
        <p:spPr>
          <a:xfrm>
            <a:off x="713225" y="3834071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3" type="subTitle"/>
          </p:nvPr>
        </p:nvSpPr>
        <p:spPr>
          <a:xfrm>
            <a:off x="3419250" y="3834071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4" type="subTitle"/>
          </p:nvPr>
        </p:nvSpPr>
        <p:spPr>
          <a:xfrm>
            <a:off x="3419250" y="2078705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5" type="title"/>
          </p:nvPr>
        </p:nvSpPr>
        <p:spPr>
          <a:xfrm>
            <a:off x="713225" y="1281901"/>
            <a:ext cx="12126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6" type="title"/>
          </p:nvPr>
        </p:nvSpPr>
        <p:spPr>
          <a:xfrm>
            <a:off x="3419250" y="3035651"/>
            <a:ext cx="12126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7" type="title"/>
          </p:nvPr>
        </p:nvSpPr>
        <p:spPr>
          <a:xfrm>
            <a:off x="713225" y="3035651"/>
            <a:ext cx="12126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8" type="title"/>
          </p:nvPr>
        </p:nvSpPr>
        <p:spPr>
          <a:xfrm>
            <a:off x="3419250" y="1281901"/>
            <a:ext cx="12126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idx="9" type="subTitle"/>
          </p:nvPr>
        </p:nvSpPr>
        <p:spPr>
          <a:xfrm>
            <a:off x="6125275" y="3834071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3"/>
          <p:cNvSpPr txBox="1"/>
          <p:nvPr>
            <p:ph idx="13" type="subTitle"/>
          </p:nvPr>
        </p:nvSpPr>
        <p:spPr>
          <a:xfrm>
            <a:off x="6125275" y="2078705"/>
            <a:ext cx="2305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hasCustomPrompt="1" idx="14" type="title"/>
          </p:nvPr>
        </p:nvSpPr>
        <p:spPr>
          <a:xfrm>
            <a:off x="6125275" y="3035651"/>
            <a:ext cx="1216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hasCustomPrompt="1" idx="15" type="title"/>
          </p:nvPr>
        </p:nvSpPr>
        <p:spPr>
          <a:xfrm>
            <a:off x="6125275" y="1281901"/>
            <a:ext cx="1216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/>
          <p:nvPr>
            <p:ph idx="16" type="subTitle"/>
          </p:nvPr>
        </p:nvSpPr>
        <p:spPr>
          <a:xfrm>
            <a:off x="713225" y="18355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7" type="subTitle"/>
          </p:nvPr>
        </p:nvSpPr>
        <p:spPr>
          <a:xfrm>
            <a:off x="713225" y="358917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8" type="subTitle"/>
          </p:nvPr>
        </p:nvSpPr>
        <p:spPr>
          <a:xfrm>
            <a:off x="3419250" y="358917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9" type="subTitle"/>
          </p:nvPr>
        </p:nvSpPr>
        <p:spPr>
          <a:xfrm>
            <a:off x="3419250" y="18355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47" name="Google Shape;147;p13"/>
          <p:cNvSpPr txBox="1"/>
          <p:nvPr>
            <p:ph idx="20" type="subTitle"/>
          </p:nvPr>
        </p:nvSpPr>
        <p:spPr>
          <a:xfrm>
            <a:off x="6125275" y="358917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148" name="Google Shape;148;p13"/>
          <p:cNvSpPr txBox="1"/>
          <p:nvPr>
            <p:ph idx="21" type="subTitle"/>
          </p:nvPr>
        </p:nvSpPr>
        <p:spPr>
          <a:xfrm>
            <a:off x="6125275" y="18355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4"/>
          <p:cNvGrpSpPr/>
          <p:nvPr/>
        </p:nvGrpSpPr>
        <p:grpSpPr>
          <a:xfrm>
            <a:off x="-2088769" y="-2182126"/>
            <a:ext cx="13290743" cy="8452950"/>
            <a:chOff x="-2088769" y="-2182126"/>
            <a:chExt cx="13290743" cy="8452950"/>
          </a:xfrm>
        </p:grpSpPr>
        <p:pic>
          <p:nvPicPr>
            <p:cNvPr id="151" name="Google Shape;151;p14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6890700" y="-1789950"/>
              <a:ext cx="3248551" cy="350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4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-1574975" y="2767825"/>
              <a:ext cx="3248551" cy="350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4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42737" y="2378199"/>
              <a:ext cx="1511925" cy="1261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4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8022750" y="1105775"/>
              <a:ext cx="1991851" cy="1662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4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5975300" y="239750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4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flipH="1" rot="3329467">
              <a:off x="7804873" y="591854"/>
              <a:ext cx="2886781" cy="275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7843943">
              <a:off x="-1435021" y="-1421303"/>
              <a:ext cx="3544592" cy="335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4"/>
            <p:cNvPicPr preferRelativeResize="0"/>
            <p:nvPr/>
          </p:nvPicPr>
          <p:blipFill>
            <a:blip r:embed="rId5">
              <a:alphaModFix amt="25000"/>
            </a:blip>
            <a:stretch>
              <a:fillRect/>
            </a:stretch>
          </p:blipFill>
          <p:spPr>
            <a:xfrm flipH="1" rot="6434630">
              <a:off x="-912262" y="970709"/>
              <a:ext cx="2299725" cy="2174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4"/>
          <p:cNvSpPr txBox="1"/>
          <p:nvPr>
            <p:ph type="title"/>
          </p:nvPr>
        </p:nvSpPr>
        <p:spPr>
          <a:xfrm>
            <a:off x="1259850" y="4026824"/>
            <a:ext cx="66243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1259850" y="2847675"/>
            <a:ext cx="6624300" cy="11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720000" y="445025"/>
            <a:ext cx="77040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3" name="Google Shape;163;p15"/>
          <p:cNvGrpSpPr/>
          <p:nvPr/>
        </p:nvGrpSpPr>
        <p:grpSpPr>
          <a:xfrm>
            <a:off x="-2187858" y="-1876325"/>
            <a:ext cx="13488383" cy="9142788"/>
            <a:chOff x="-2187858" y="-1876325"/>
            <a:chExt cx="13488383" cy="9142788"/>
          </a:xfrm>
        </p:grpSpPr>
        <p:grpSp>
          <p:nvGrpSpPr>
            <p:cNvPr id="164" name="Google Shape;164;p15"/>
            <p:cNvGrpSpPr/>
            <p:nvPr/>
          </p:nvGrpSpPr>
          <p:grpSpPr>
            <a:xfrm>
              <a:off x="-1770550" y="-1788925"/>
              <a:ext cx="11626388" cy="8370799"/>
              <a:chOff x="-1770550" y="-1788925"/>
              <a:chExt cx="11626388" cy="8370799"/>
            </a:xfrm>
          </p:grpSpPr>
          <p:pic>
            <p:nvPicPr>
              <p:cNvPr id="165" name="Google Shape;165;p15"/>
              <p:cNvPicPr preferRelativeResize="0"/>
              <p:nvPr/>
            </p:nvPicPr>
            <p:blipFill rotWithShape="1">
              <a:blip r:embed="rId2">
                <a:alphaModFix amt="20000"/>
              </a:blip>
              <a:srcRect b="16500" l="24213" r="24203" t="16507"/>
              <a:stretch/>
            </p:blipFill>
            <p:spPr>
              <a:xfrm>
                <a:off x="-1770550" y="2349975"/>
                <a:ext cx="3924500" cy="4231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5"/>
              <p:cNvPicPr preferRelativeResize="0"/>
              <p:nvPr/>
            </p:nvPicPr>
            <p:blipFill rotWithShape="1">
              <a:blip r:embed="rId2">
                <a:alphaModFix amt="20000"/>
              </a:blip>
              <a:srcRect b="16500" l="24213" r="24203" t="16507"/>
              <a:stretch/>
            </p:blipFill>
            <p:spPr>
              <a:xfrm>
                <a:off x="6445575" y="-1788925"/>
                <a:ext cx="2767850" cy="29846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5"/>
              <p:cNvPicPr preferRelativeResize="0"/>
              <p:nvPr/>
            </p:nvPicPr>
            <p:blipFill rotWithShape="1">
              <a:blip r:embed="rId3">
                <a:alphaModFix/>
              </a:blip>
              <a:srcRect b="10610" l="7909" r="24026" t="0"/>
              <a:stretch/>
            </p:blipFill>
            <p:spPr>
              <a:xfrm>
                <a:off x="-613612" y="2146749"/>
                <a:ext cx="1511925" cy="12616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5"/>
              <p:cNvPicPr preferRelativeResize="0"/>
              <p:nvPr/>
            </p:nvPicPr>
            <p:blipFill rotWithShape="1">
              <a:blip r:embed="rId3">
                <a:alphaModFix/>
              </a:blip>
              <a:srcRect b="10610" l="7909" r="24026" t="0"/>
              <a:stretch/>
            </p:blipFill>
            <p:spPr>
              <a:xfrm>
                <a:off x="8343913" y="64774"/>
                <a:ext cx="1511925" cy="12616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9" name="Google Shape;169;p15"/>
            <p:cNvGrpSpPr/>
            <p:nvPr/>
          </p:nvGrpSpPr>
          <p:grpSpPr>
            <a:xfrm>
              <a:off x="-2187858" y="-1876325"/>
              <a:ext cx="13488383" cy="9142788"/>
              <a:chOff x="-2187858" y="-1876325"/>
              <a:chExt cx="13488383" cy="9142788"/>
            </a:xfrm>
          </p:grpSpPr>
          <p:pic>
            <p:nvPicPr>
              <p:cNvPr id="170" name="Google Shape;170;p15"/>
              <p:cNvPicPr preferRelativeResize="0"/>
              <p:nvPr/>
            </p:nvPicPr>
            <p:blipFill>
              <a:blip r:embed="rId4">
                <a:alphaModFix amt="25000"/>
              </a:blip>
              <a:stretch>
                <a:fillRect/>
              </a:stretch>
            </p:blipFill>
            <p:spPr>
              <a:xfrm flipH="1" rot="-9782223">
                <a:off x="8353880" y="443887"/>
                <a:ext cx="1576941" cy="1490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-9782228">
                <a:off x="7852523" y="-1489207"/>
                <a:ext cx="3089204" cy="29203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5"/>
              <p:cNvPicPr preferRelativeResize="0"/>
              <p:nvPr/>
            </p:nvPicPr>
            <p:blipFill>
              <a:blip r:embed="rId5">
                <a:alphaModFix amt="25000"/>
              </a:blip>
              <a:stretch>
                <a:fillRect/>
              </a:stretch>
            </p:blipFill>
            <p:spPr>
              <a:xfrm rot="3432129">
                <a:off x="-1683166" y="3877919"/>
                <a:ext cx="2929982" cy="27983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-1602287" y="-3128877"/>
            <a:ext cx="13336863" cy="10962990"/>
            <a:chOff x="-1602287" y="-3128877"/>
            <a:chExt cx="13336863" cy="10962990"/>
          </a:xfrm>
        </p:grpSpPr>
        <p:pic>
          <p:nvPicPr>
            <p:cNvPr id="175" name="Google Shape;175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3079780">
              <a:off x="7271547" y="-2371076"/>
              <a:ext cx="3717360" cy="3696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6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7784950" y="-1254150"/>
              <a:ext cx="3487201" cy="37603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6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944475" y="3661638"/>
              <a:ext cx="3869401" cy="4172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-997625" y="4025800"/>
              <a:ext cx="2241101" cy="1870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7475920">
              <a:off x="-1125794" y="3954602"/>
              <a:ext cx="2754487" cy="2603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6525875" y="-282050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-584625" y="3383600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10610" l="7909" r="24026" t="0"/>
          <a:stretch/>
        </p:blipFill>
        <p:spPr>
          <a:xfrm>
            <a:off x="-495475" y="-34550"/>
            <a:ext cx="1343800" cy="11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-1920875" y="-1967373"/>
            <a:ext cx="12289599" cy="8963124"/>
            <a:chOff x="-1943025" y="-1945225"/>
            <a:chExt cx="12289599" cy="8963124"/>
          </a:xfrm>
        </p:grpSpPr>
        <p:pic>
          <p:nvPicPr>
            <p:cNvPr id="186" name="Google Shape;186;p17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-1943025" y="-1945225"/>
              <a:ext cx="3536276" cy="3813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6861250" y="-777075"/>
              <a:ext cx="1991851" cy="1662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437475" y="4533150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7"/>
            <p:cNvPicPr preferRelativeResize="0"/>
            <p:nvPr/>
          </p:nvPicPr>
          <p:blipFill>
            <a:blip r:embed="rId4">
              <a:alphaModFix amt="25000"/>
            </a:blip>
            <a:stretch>
              <a:fillRect/>
            </a:stretch>
          </p:blipFill>
          <p:spPr>
            <a:xfrm flipH="1" rot="2699997">
              <a:off x="6821958" y="4274686"/>
              <a:ext cx="2363931" cy="2234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6458596">
              <a:off x="7884584" y="3812989"/>
              <a:ext cx="2234156" cy="211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8294058" y="227174"/>
              <a:ext cx="1208499" cy="10084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8"/>
          <p:cNvGrpSpPr/>
          <p:nvPr/>
        </p:nvGrpSpPr>
        <p:grpSpPr>
          <a:xfrm>
            <a:off x="-1966675" y="-1560650"/>
            <a:ext cx="12484535" cy="8653500"/>
            <a:chOff x="-1966675" y="-1560650"/>
            <a:chExt cx="12484535" cy="8653500"/>
          </a:xfrm>
        </p:grpSpPr>
        <p:pic>
          <p:nvPicPr>
            <p:cNvPr id="195" name="Google Shape;195;p18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7149131" y="23800"/>
              <a:ext cx="1236065" cy="1031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" name="Google Shape;196;p18"/>
            <p:cNvGrpSpPr/>
            <p:nvPr/>
          </p:nvGrpSpPr>
          <p:grpSpPr>
            <a:xfrm>
              <a:off x="-1966675" y="-1560650"/>
              <a:ext cx="12484535" cy="8653500"/>
              <a:chOff x="-1966675" y="-1560650"/>
              <a:chExt cx="12484535" cy="8653500"/>
            </a:xfrm>
          </p:grpSpPr>
          <p:pic>
            <p:nvPicPr>
              <p:cNvPr id="197" name="Google Shape;197;p18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-1966675" y="2034800"/>
                <a:ext cx="4690651" cy="5058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8" name="Google Shape;198;p18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534800" y="-1560650"/>
                <a:ext cx="2696599" cy="29077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8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-546475" y="1940949"/>
                <a:ext cx="1511925" cy="12616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8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7872437" y="-565600"/>
                <a:ext cx="2014902" cy="168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8"/>
              <p:cNvPicPr preferRelativeResize="0"/>
              <p:nvPr/>
            </p:nvPicPr>
            <p:blipFill>
              <a:blip r:embed="rId4">
                <a:alphaModFix amt="25000"/>
              </a:blip>
              <a:stretch>
                <a:fillRect/>
              </a:stretch>
            </p:blipFill>
            <p:spPr>
              <a:xfrm>
                <a:off x="6311500" y="-1340300"/>
                <a:ext cx="2449276" cy="23392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5400004">
                <a:off x="7365896" y="-1551718"/>
                <a:ext cx="3160884" cy="31430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18"/>
              <p:cNvPicPr preferRelativeResize="0"/>
              <p:nvPr/>
            </p:nvPicPr>
            <p:blipFill>
              <a:blip r:embed="rId6">
                <a:alphaModFix amt="25000"/>
              </a:blip>
              <a:stretch>
                <a:fillRect/>
              </a:stretch>
            </p:blipFill>
            <p:spPr>
              <a:xfrm flipH="1" rot="6434630">
                <a:off x="7796475" y="3706359"/>
                <a:ext cx="2299725" cy="217401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4" name="Google Shape;204;p18"/>
          <p:cNvSpPr txBox="1"/>
          <p:nvPr>
            <p:ph type="title"/>
          </p:nvPr>
        </p:nvSpPr>
        <p:spPr>
          <a:xfrm>
            <a:off x="4585100" y="1347162"/>
            <a:ext cx="3750000" cy="14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" type="subTitle"/>
          </p:nvPr>
        </p:nvSpPr>
        <p:spPr>
          <a:xfrm>
            <a:off x="4585100" y="2764887"/>
            <a:ext cx="37500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/>
          <p:nvPr>
            <p:ph idx="2" type="pic"/>
          </p:nvPr>
        </p:nvSpPr>
        <p:spPr>
          <a:xfrm>
            <a:off x="808900" y="665900"/>
            <a:ext cx="3473400" cy="381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>
            <a:off x="-1832826" y="-2433525"/>
            <a:ext cx="12804267" cy="9665199"/>
            <a:chOff x="-1832826" y="-2433525"/>
            <a:chExt cx="12804267" cy="9665199"/>
          </a:xfrm>
        </p:grpSpPr>
        <p:pic>
          <p:nvPicPr>
            <p:cNvPr id="209" name="Google Shape;20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862825">
              <a:off x="5708233" y="-870711"/>
              <a:ext cx="4342482" cy="2172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-523475" y="-2433525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9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-327200" y="2999775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9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-568087" y="3109774"/>
              <a:ext cx="1511925" cy="1261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9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2570200" y="-398725"/>
              <a:ext cx="1212050" cy="1011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9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6387100" y="4114625"/>
              <a:ext cx="945000" cy="788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-5785670">
              <a:off x="7126488" y="3398836"/>
              <a:ext cx="3748727" cy="3543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9"/>
            <p:cNvPicPr preferRelativeResize="0"/>
            <p:nvPr/>
          </p:nvPicPr>
          <p:blipFill>
            <a:blip r:embed="rId5">
              <a:alphaModFix amt="25000"/>
            </a:blip>
            <a:stretch>
              <a:fillRect/>
            </a:stretch>
          </p:blipFill>
          <p:spPr>
            <a:xfrm flipH="1" rot="9406141">
              <a:off x="-1420290" y="-1120950"/>
              <a:ext cx="2827581" cy="2672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19"/>
          <p:cNvSpPr txBox="1"/>
          <p:nvPr>
            <p:ph type="title"/>
          </p:nvPr>
        </p:nvSpPr>
        <p:spPr>
          <a:xfrm>
            <a:off x="693263" y="1859000"/>
            <a:ext cx="34881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693263" y="2266000"/>
            <a:ext cx="3488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0"/>
          <p:cNvGrpSpPr/>
          <p:nvPr/>
        </p:nvGrpSpPr>
        <p:grpSpPr>
          <a:xfrm>
            <a:off x="-1589337" y="-1408774"/>
            <a:ext cx="12310511" cy="9129923"/>
            <a:chOff x="-1589337" y="-1408774"/>
            <a:chExt cx="12310511" cy="9129923"/>
          </a:xfrm>
        </p:grpSpPr>
        <p:pic>
          <p:nvPicPr>
            <p:cNvPr id="221" name="Google Shape;221;p20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7865700" y="3985825"/>
              <a:ext cx="2241101" cy="1870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2" name="Google Shape;222;p20"/>
            <p:cNvGrpSpPr/>
            <p:nvPr/>
          </p:nvGrpSpPr>
          <p:grpSpPr>
            <a:xfrm>
              <a:off x="-1589337" y="-1408774"/>
              <a:ext cx="12310511" cy="9129923"/>
              <a:chOff x="-1589337" y="-1408774"/>
              <a:chExt cx="12310511" cy="9129923"/>
            </a:xfrm>
          </p:grpSpPr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7886425" y="-1122225"/>
                <a:ext cx="2834749" cy="3056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155153" y="3985825"/>
                <a:ext cx="3081344" cy="332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20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6665875" y="-581800"/>
                <a:ext cx="1343800" cy="1121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flipH="1" rot="4886555">
                <a:off x="7202277" y="-1182491"/>
                <a:ext cx="2456997" cy="23226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-6029688">
                <a:off x="-1304611" y="3876091"/>
                <a:ext cx="3562323" cy="35421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-775525" y="2918100"/>
                <a:ext cx="1865301" cy="15564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9" name="Google Shape;2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1" type="subTitle"/>
          </p:nvPr>
        </p:nvSpPr>
        <p:spPr>
          <a:xfrm>
            <a:off x="937625" y="3172071"/>
            <a:ext cx="21753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2" type="subTitle"/>
          </p:nvPr>
        </p:nvSpPr>
        <p:spPr>
          <a:xfrm>
            <a:off x="3484350" y="3172071"/>
            <a:ext cx="21753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3" type="subTitle"/>
          </p:nvPr>
        </p:nvSpPr>
        <p:spPr>
          <a:xfrm>
            <a:off x="6031075" y="3172071"/>
            <a:ext cx="21753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0"/>
          <p:cNvSpPr txBox="1"/>
          <p:nvPr>
            <p:ph idx="4" type="subTitle"/>
          </p:nvPr>
        </p:nvSpPr>
        <p:spPr>
          <a:xfrm>
            <a:off x="937625" y="2564100"/>
            <a:ext cx="21753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5" type="subTitle"/>
          </p:nvPr>
        </p:nvSpPr>
        <p:spPr>
          <a:xfrm>
            <a:off x="3484350" y="2564100"/>
            <a:ext cx="21753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6" type="subTitle"/>
          </p:nvPr>
        </p:nvSpPr>
        <p:spPr>
          <a:xfrm>
            <a:off x="6031075" y="2564100"/>
            <a:ext cx="2175300" cy="7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-1866684" y="-1812854"/>
            <a:ext cx="13626840" cy="9148819"/>
            <a:chOff x="-1866684" y="-1812854"/>
            <a:chExt cx="13626840" cy="9148819"/>
          </a:xfrm>
        </p:grpSpPr>
        <p:pic>
          <p:nvPicPr>
            <p:cNvPr id="24" name="Google Shape;2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538494">
              <a:off x="-1514590" y="-692200"/>
              <a:ext cx="5852803" cy="2959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"/>
            <p:cNvPicPr preferRelativeResize="0"/>
            <p:nvPr/>
          </p:nvPicPr>
          <p:blipFill>
            <a:blip r:embed="rId3">
              <a:alphaModFix amt="64000"/>
            </a:blip>
            <a:stretch>
              <a:fillRect/>
            </a:stretch>
          </p:blipFill>
          <p:spPr>
            <a:xfrm rot="3959939">
              <a:off x="-1161811" y="3400705"/>
              <a:ext cx="3486996" cy="33303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 rotWithShape="1">
            <a:blip r:embed="rId4">
              <a:alphaModFix amt="20000"/>
            </a:blip>
            <a:srcRect b="16500" l="24213" r="24203" t="16507"/>
            <a:stretch/>
          </p:blipFill>
          <p:spPr>
            <a:xfrm>
              <a:off x="7136843" y="-1485050"/>
              <a:ext cx="4623312" cy="49854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 rotWithShape="1">
            <a:blip r:embed="rId5">
              <a:alphaModFix/>
            </a:blip>
            <a:srcRect b="10610" l="7909" r="24026" t="0"/>
            <a:stretch/>
          </p:blipFill>
          <p:spPr>
            <a:xfrm>
              <a:off x="1201200" y="1204199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3"/>
            <p:cNvPicPr preferRelativeResize="0"/>
            <p:nvPr/>
          </p:nvPicPr>
          <p:blipFill rotWithShape="1">
            <a:blip r:embed="rId5">
              <a:alphaModFix/>
            </a:blip>
            <a:srcRect b="10610" l="7909" r="24026" t="0"/>
            <a:stretch/>
          </p:blipFill>
          <p:spPr>
            <a:xfrm>
              <a:off x="52200" y="2089450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 rotWithShape="1">
            <a:blip r:embed="rId5">
              <a:alphaModFix/>
            </a:blip>
            <a:srcRect b="10610" l="7909" r="24026" t="0"/>
            <a:stretch/>
          </p:blipFill>
          <p:spPr>
            <a:xfrm>
              <a:off x="5254800" y="-640700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091804">
              <a:off x="6531137" y="3437715"/>
              <a:ext cx="4645778" cy="27413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3363175" y="2949069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3363175" y="2089450"/>
            <a:ext cx="155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3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363175" y="3836875"/>
            <a:ext cx="5067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1"/>
          <p:cNvGrpSpPr/>
          <p:nvPr/>
        </p:nvGrpSpPr>
        <p:grpSpPr>
          <a:xfrm>
            <a:off x="-2088846" y="-2536425"/>
            <a:ext cx="12751846" cy="9646703"/>
            <a:chOff x="-2088846" y="-2536425"/>
            <a:chExt cx="12751846" cy="9646703"/>
          </a:xfrm>
        </p:grpSpPr>
        <p:pic>
          <p:nvPicPr>
            <p:cNvPr id="238" name="Google Shape;238;p21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-1123400" y="2428425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" name="Google Shape;239;p21"/>
            <p:cNvGrpSpPr/>
            <p:nvPr/>
          </p:nvGrpSpPr>
          <p:grpSpPr>
            <a:xfrm>
              <a:off x="-2088846" y="-2536425"/>
              <a:ext cx="12751846" cy="9646703"/>
              <a:chOff x="-2088846" y="-2536425"/>
              <a:chExt cx="12751846" cy="9646703"/>
            </a:xfrm>
          </p:grpSpPr>
          <p:pic>
            <p:nvPicPr>
              <p:cNvPr id="240" name="Google Shape;240;p21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557897" y="4303950"/>
                <a:ext cx="1534033" cy="128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21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7147122" y="363475"/>
                <a:ext cx="1534033" cy="12800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42" name="Google Shape;242;p21"/>
              <p:cNvGrpSpPr/>
              <p:nvPr/>
            </p:nvGrpSpPr>
            <p:grpSpPr>
              <a:xfrm>
                <a:off x="-2088846" y="-2536425"/>
                <a:ext cx="12751846" cy="9646703"/>
                <a:chOff x="-2088846" y="-2536425"/>
                <a:chExt cx="12751846" cy="9646703"/>
              </a:xfrm>
            </p:grpSpPr>
            <p:pic>
              <p:nvPicPr>
                <p:cNvPr id="243" name="Google Shape;243;p21"/>
                <p:cNvPicPr preferRelativeResize="0"/>
                <p:nvPr/>
              </p:nvPicPr>
              <p:blipFill rotWithShape="1">
                <a:blip r:embed="rId3">
                  <a:alphaModFix amt="20000"/>
                </a:blip>
                <a:srcRect b="16500" l="24213" r="24203" t="16507"/>
                <a:stretch/>
              </p:blipFill>
              <p:spPr>
                <a:xfrm>
                  <a:off x="4921950" y="-2536425"/>
                  <a:ext cx="3924500" cy="42318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4" name="Google Shape;244;p21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 rot="-2578600">
                  <a:off x="7930850" y="-355633"/>
                  <a:ext cx="2299724" cy="21740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5" name="Google Shape;245;p21"/>
                <p:cNvPicPr preferRelativeResize="0"/>
                <p:nvPr/>
              </p:nvPicPr>
              <p:blipFill>
                <a:blip r:embed="rId4">
                  <a:alphaModFix amt="25000"/>
                </a:blip>
                <a:stretch>
                  <a:fillRect/>
                </a:stretch>
              </p:blipFill>
              <p:spPr>
                <a:xfrm rot="4365370">
                  <a:off x="6719525" y="-1133432"/>
                  <a:ext cx="2299725" cy="21740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46" name="Google Shape;246;p21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 rot="1439750">
                  <a:off x="-1802106" y="3768269"/>
                  <a:ext cx="4900212" cy="24515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47" name="Google Shape;24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21"/>
          <p:cNvSpPr txBox="1"/>
          <p:nvPr>
            <p:ph idx="1" type="subTitle"/>
          </p:nvPr>
        </p:nvSpPr>
        <p:spPr>
          <a:xfrm>
            <a:off x="720025" y="1430368"/>
            <a:ext cx="7704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2" type="subTitle"/>
          </p:nvPr>
        </p:nvSpPr>
        <p:spPr>
          <a:xfrm>
            <a:off x="720025" y="2626741"/>
            <a:ext cx="7704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1"/>
          <p:cNvSpPr txBox="1"/>
          <p:nvPr>
            <p:ph idx="3" type="subTitle"/>
          </p:nvPr>
        </p:nvSpPr>
        <p:spPr>
          <a:xfrm>
            <a:off x="720025" y="3823441"/>
            <a:ext cx="7704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4" type="subTitle"/>
          </p:nvPr>
        </p:nvSpPr>
        <p:spPr>
          <a:xfrm>
            <a:off x="720025" y="1051268"/>
            <a:ext cx="77040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subTitle"/>
          </p:nvPr>
        </p:nvSpPr>
        <p:spPr>
          <a:xfrm>
            <a:off x="720025" y="2245741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subTitle"/>
          </p:nvPr>
        </p:nvSpPr>
        <p:spPr>
          <a:xfrm>
            <a:off x="720025" y="3442441"/>
            <a:ext cx="7704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2"/>
          <p:cNvGrpSpPr/>
          <p:nvPr/>
        </p:nvGrpSpPr>
        <p:grpSpPr>
          <a:xfrm>
            <a:off x="-1127763" y="-1541836"/>
            <a:ext cx="12573415" cy="8308562"/>
            <a:chOff x="-1127763" y="-1541836"/>
            <a:chExt cx="12573415" cy="8308562"/>
          </a:xfrm>
        </p:grpSpPr>
        <p:pic>
          <p:nvPicPr>
            <p:cNvPr id="256" name="Google Shape;256;p22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10800000">
              <a:off x="6793963" y="-964087"/>
              <a:ext cx="2788700" cy="300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2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-5400000">
              <a:off x="-848204" y="3810225"/>
              <a:ext cx="1924676" cy="207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2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-5400000">
              <a:off x="5080038" y="-1633074"/>
              <a:ext cx="2329850" cy="251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399996">
              <a:off x="-2095748" y="454786"/>
              <a:ext cx="3874224" cy="193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999090">
              <a:off x="7831657" y="3897545"/>
              <a:ext cx="2740260" cy="2590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2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 flipH="1" rot="7865050">
              <a:off x="8249738" y="2704253"/>
              <a:ext cx="2697303" cy="2549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" type="subTitle"/>
          </p:nvPr>
        </p:nvSpPr>
        <p:spPr>
          <a:xfrm>
            <a:off x="716625" y="1595901"/>
            <a:ext cx="7050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1046863" y="2740738"/>
            <a:ext cx="7050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3" type="subTitle"/>
          </p:nvPr>
        </p:nvSpPr>
        <p:spPr>
          <a:xfrm>
            <a:off x="1377100" y="3885576"/>
            <a:ext cx="70503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716625" y="1329825"/>
            <a:ext cx="70503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subTitle"/>
          </p:nvPr>
        </p:nvSpPr>
        <p:spPr>
          <a:xfrm>
            <a:off x="1046863" y="2475688"/>
            <a:ext cx="70503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1377100" y="3621550"/>
            <a:ext cx="70503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Krona One"/>
              <a:buNone/>
              <a:defRPr b="1" sz="26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3"/>
          <p:cNvGrpSpPr/>
          <p:nvPr/>
        </p:nvGrpSpPr>
        <p:grpSpPr>
          <a:xfrm>
            <a:off x="-1367879" y="-1548437"/>
            <a:ext cx="12026667" cy="8613729"/>
            <a:chOff x="-1367879" y="-1548437"/>
            <a:chExt cx="12026667" cy="8613729"/>
          </a:xfrm>
        </p:grpSpPr>
        <p:pic>
          <p:nvPicPr>
            <p:cNvPr id="271" name="Google Shape;271;p23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10800000">
              <a:off x="4283788" y="-1548437"/>
              <a:ext cx="2788700" cy="300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3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-5400000">
              <a:off x="-1292504" y="-362425"/>
              <a:ext cx="1924676" cy="207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3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-5400000">
              <a:off x="91238" y="4126251"/>
              <a:ext cx="2329849" cy="251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65301">
              <a:off x="6327540" y="-752539"/>
              <a:ext cx="3874224" cy="193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3989486">
              <a:off x="7247509" y="3693690"/>
              <a:ext cx="3011160" cy="284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3"/>
            <p:cNvPicPr preferRelativeResize="0"/>
            <p:nvPr/>
          </p:nvPicPr>
          <p:blipFill>
            <a:blip r:embed="rId4">
              <a:alphaModFix amt="15000"/>
            </a:blip>
            <a:stretch>
              <a:fillRect/>
            </a:stretch>
          </p:blipFill>
          <p:spPr>
            <a:xfrm flipH="1" rot="7865050">
              <a:off x="-760849" y="3917840"/>
              <a:ext cx="2697303" cy="2549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1" type="subTitle"/>
          </p:nvPr>
        </p:nvSpPr>
        <p:spPr>
          <a:xfrm>
            <a:off x="1874493" y="1637634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3"/>
          <p:cNvSpPr txBox="1"/>
          <p:nvPr>
            <p:ph idx="2" type="subTitle"/>
          </p:nvPr>
        </p:nvSpPr>
        <p:spPr>
          <a:xfrm>
            <a:off x="5450740" y="1637634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3" type="subTitle"/>
          </p:nvPr>
        </p:nvSpPr>
        <p:spPr>
          <a:xfrm>
            <a:off x="1874493" y="3221634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4" type="subTitle"/>
          </p:nvPr>
        </p:nvSpPr>
        <p:spPr>
          <a:xfrm>
            <a:off x="5450740" y="3221634"/>
            <a:ext cx="24093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5" type="subTitle"/>
          </p:nvPr>
        </p:nvSpPr>
        <p:spPr>
          <a:xfrm>
            <a:off x="1874493" y="1336350"/>
            <a:ext cx="2409300" cy="4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6" type="subTitle"/>
          </p:nvPr>
        </p:nvSpPr>
        <p:spPr>
          <a:xfrm>
            <a:off x="5450741" y="1336350"/>
            <a:ext cx="2409300" cy="4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7" type="subTitle"/>
          </p:nvPr>
        </p:nvSpPr>
        <p:spPr>
          <a:xfrm>
            <a:off x="1874493" y="2920200"/>
            <a:ext cx="2409300" cy="4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8" type="subTitle"/>
          </p:nvPr>
        </p:nvSpPr>
        <p:spPr>
          <a:xfrm>
            <a:off x="5450742" y="2920200"/>
            <a:ext cx="2409300" cy="4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4"/>
          <p:cNvGrpSpPr/>
          <p:nvPr/>
        </p:nvGrpSpPr>
        <p:grpSpPr>
          <a:xfrm>
            <a:off x="-2220476" y="-1483296"/>
            <a:ext cx="13673976" cy="8042699"/>
            <a:chOff x="-2220476" y="-1483296"/>
            <a:chExt cx="13673976" cy="8042699"/>
          </a:xfrm>
        </p:grpSpPr>
        <p:pic>
          <p:nvPicPr>
            <p:cNvPr id="288" name="Google Shape;288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4183270">
              <a:off x="7129113" y="549918"/>
              <a:ext cx="4762876" cy="2382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4"/>
            <p:cNvPicPr preferRelativeResize="0"/>
            <p:nvPr/>
          </p:nvPicPr>
          <p:blipFill rotWithShape="1">
            <a:blip r:embed="rId3">
              <a:alphaModFix amt="20000"/>
            </a:blip>
            <a:srcRect b="16500" l="24213" r="24203" t="16507"/>
            <a:stretch/>
          </p:blipFill>
          <p:spPr>
            <a:xfrm>
              <a:off x="-1038275" y="3794275"/>
              <a:ext cx="2179050" cy="234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4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-1214347" y="235350"/>
              <a:ext cx="1934349" cy="1614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4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6658625" y="4451225"/>
              <a:ext cx="1592675" cy="1329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4643354">
              <a:off x="7514451" y="3168286"/>
              <a:ext cx="3187751" cy="3013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4"/>
            <p:cNvPicPr preferRelativeResize="0"/>
            <p:nvPr/>
          </p:nvPicPr>
          <p:blipFill>
            <a:blip r:embed="rId5">
              <a:alphaModFix amt="25000"/>
            </a:blip>
            <a:stretch>
              <a:fillRect/>
            </a:stretch>
          </p:blipFill>
          <p:spPr>
            <a:xfrm flipH="1" rot="9406141">
              <a:off x="-1807940" y="-1034000"/>
              <a:ext cx="2827581" cy="2672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1046751" y="2088308"/>
            <a:ext cx="210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2" type="subTitle"/>
          </p:nvPr>
        </p:nvSpPr>
        <p:spPr>
          <a:xfrm>
            <a:off x="3516599" y="2088308"/>
            <a:ext cx="210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4"/>
          <p:cNvSpPr txBox="1"/>
          <p:nvPr>
            <p:ph idx="3" type="subTitle"/>
          </p:nvPr>
        </p:nvSpPr>
        <p:spPr>
          <a:xfrm>
            <a:off x="1046751" y="3877608"/>
            <a:ext cx="210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4"/>
          <p:cNvSpPr txBox="1"/>
          <p:nvPr>
            <p:ph idx="4" type="subTitle"/>
          </p:nvPr>
        </p:nvSpPr>
        <p:spPr>
          <a:xfrm>
            <a:off x="3516599" y="3877608"/>
            <a:ext cx="2109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5" type="subTitle"/>
          </p:nvPr>
        </p:nvSpPr>
        <p:spPr>
          <a:xfrm>
            <a:off x="5986299" y="2088311"/>
            <a:ext cx="2111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4"/>
          <p:cNvSpPr txBox="1"/>
          <p:nvPr>
            <p:ph idx="6" type="subTitle"/>
          </p:nvPr>
        </p:nvSpPr>
        <p:spPr>
          <a:xfrm>
            <a:off x="5986299" y="3877601"/>
            <a:ext cx="2111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4"/>
          <p:cNvSpPr txBox="1"/>
          <p:nvPr>
            <p:ph idx="7" type="subTitle"/>
          </p:nvPr>
        </p:nvSpPr>
        <p:spPr>
          <a:xfrm>
            <a:off x="1045101" y="1732970"/>
            <a:ext cx="2112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8" type="subTitle"/>
          </p:nvPr>
        </p:nvSpPr>
        <p:spPr>
          <a:xfrm>
            <a:off x="3514949" y="1732970"/>
            <a:ext cx="2112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9" type="subTitle"/>
          </p:nvPr>
        </p:nvSpPr>
        <p:spPr>
          <a:xfrm>
            <a:off x="5984799" y="1732975"/>
            <a:ext cx="2114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13" type="subTitle"/>
          </p:nvPr>
        </p:nvSpPr>
        <p:spPr>
          <a:xfrm>
            <a:off x="1045101" y="3522075"/>
            <a:ext cx="2112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14" type="subTitle"/>
          </p:nvPr>
        </p:nvSpPr>
        <p:spPr>
          <a:xfrm>
            <a:off x="3514949" y="3522075"/>
            <a:ext cx="2112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15" type="subTitle"/>
          </p:nvPr>
        </p:nvSpPr>
        <p:spPr>
          <a:xfrm>
            <a:off x="5984799" y="3522070"/>
            <a:ext cx="2114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b="1"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5"/>
          <p:cNvGrpSpPr/>
          <p:nvPr/>
        </p:nvGrpSpPr>
        <p:grpSpPr>
          <a:xfrm>
            <a:off x="-1984500" y="-2970775"/>
            <a:ext cx="12655398" cy="9414700"/>
            <a:chOff x="-1984500" y="-2970775"/>
            <a:chExt cx="12655398" cy="9414700"/>
          </a:xfrm>
        </p:grpSpPr>
        <p:pic>
          <p:nvPicPr>
            <p:cNvPr id="309" name="Google Shape;309;p25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-1984500" y="-2970775"/>
              <a:ext cx="4922101" cy="5307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7589553" y="3121225"/>
              <a:ext cx="3081344" cy="332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335075" y="1560725"/>
              <a:ext cx="1343800" cy="1121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7408150" y="1525100"/>
              <a:ext cx="2241101" cy="1870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4886555">
              <a:off x="5871052" y="3799484"/>
              <a:ext cx="2456997" cy="2322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338075">
              <a:off x="-1090002" y="-569720"/>
              <a:ext cx="2425855" cy="24121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5" name="Google Shape;315;p25"/>
          <p:cNvSpPr txBox="1"/>
          <p:nvPr>
            <p:ph hasCustomPrompt="1" type="title"/>
          </p:nvPr>
        </p:nvSpPr>
        <p:spPr>
          <a:xfrm>
            <a:off x="3733975" y="57815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5"/>
          <p:cNvSpPr txBox="1"/>
          <p:nvPr>
            <p:ph idx="1" type="subTitle"/>
          </p:nvPr>
        </p:nvSpPr>
        <p:spPr>
          <a:xfrm>
            <a:off x="3733975" y="1237921"/>
            <a:ext cx="469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hasCustomPrompt="1" idx="2" type="title"/>
          </p:nvPr>
        </p:nvSpPr>
        <p:spPr>
          <a:xfrm>
            <a:off x="2223600" y="202226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5"/>
          <p:cNvSpPr txBox="1"/>
          <p:nvPr>
            <p:ph idx="3" type="subTitle"/>
          </p:nvPr>
        </p:nvSpPr>
        <p:spPr>
          <a:xfrm>
            <a:off x="2223600" y="2682032"/>
            <a:ext cx="469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hasCustomPrompt="1" idx="4" type="title"/>
          </p:nvPr>
        </p:nvSpPr>
        <p:spPr>
          <a:xfrm>
            <a:off x="713225" y="346636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25"/>
          <p:cNvSpPr txBox="1"/>
          <p:nvPr>
            <p:ph idx="5" type="subTitle"/>
          </p:nvPr>
        </p:nvSpPr>
        <p:spPr>
          <a:xfrm>
            <a:off x="713225" y="4126143"/>
            <a:ext cx="46968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6"/>
          <p:cNvGrpSpPr/>
          <p:nvPr/>
        </p:nvGrpSpPr>
        <p:grpSpPr>
          <a:xfrm>
            <a:off x="-2047554" y="-1422627"/>
            <a:ext cx="13239126" cy="8986106"/>
            <a:chOff x="-2047554" y="-1422627"/>
            <a:chExt cx="13239126" cy="8986106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10800000">
              <a:off x="-2047546" y="-843146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6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10800000">
              <a:off x="6507254" y="2830829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047554" y="-1422627"/>
              <a:ext cx="3486994" cy="3330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 rot="10800000">
              <a:off x="6114553" y="-106172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 rot="10800000">
              <a:off x="7376030" y="1380953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2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 rot="10800000">
              <a:off x="318911" y="4507526"/>
              <a:ext cx="2009063" cy="16764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533032" y="3617208"/>
              <a:ext cx="3349297" cy="333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6"/>
            <p:cNvPicPr preferRelativeResize="0"/>
            <p:nvPr/>
          </p:nvPicPr>
          <p:blipFill>
            <a:blip r:embed="rId6">
              <a:alphaModFix amt="50000"/>
            </a:blip>
            <a:stretch>
              <a:fillRect/>
            </a:stretch>
          </p:blipFill>
          <p:spPr>
            <a:xfrm rot="-10480254">
              <a:off x="-764316" y="4528509"/>
              <a:ext cx="5562070" cy="27826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2699998">
              <a:off x="-2218482" y="1183957"/>
              <a:ext cx="6035326" cy="13938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4102032">
              <a:off x="6698778" y="321023"/>
              <a:ext cx="4900208" cy="24515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3" name="Google Shape;333;p26"/>
          <p:cNvSpPr txBox="1"/>
          <p:nvPr>
            <p:ph type="title"/>
          </p:nvPr>
        </p:nvSpPr>
        <p:spPr>
          <a:xfrm>
            <a:off x="2281500" y="1025174"/>
            <a:ext cx="45810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4" name="Google Shape;334;p26"/>
          <p:cNvSpPr txBox="1"/>
          <p:nvPr>
            <p:ph idx="1" type="subTitle"/>
          </p:nvPr>
        </p:nvSpPr>
        <p:spPr>
          <a:xfrm>
            <a:off x="2281500" y="1628432"/>
            <a:ext cx="45810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6"/>
          <p:cNvSpPr txBox="1"/>
          <p:nvPr/>
        </p:nvSpPr>
        <p:spPr>
          <a:xfrm>
            <a:off x="2280600" y="3352928"/>
            <a:ext cx="4582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1200" u="sng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7"/>
          <p:cNvGrpSpPr/>
          <p:nvPr/>
        </p:nvGrpSpPr>
        <p:grpSpPr>
          <a:xfrm>
            <a:off x="-1422802" y="-2125675"/>
            <a:ext cx="11937752" cy="8402766"/>
            <a:chOff x="-1422802" y="-2125675"/>
            <a:chExt cx="11937752" cy="8402766"/>
          </a:xfrm>
        </p:grpSpPr>
        <p:pic>
          <p:nvPicPr>
            <p:cNvPr id="338" name="Google Shape;338;p27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10800000">
              <a:off x="6733975" y="-2125675"/>
              <a:ext cx="3780975" cy="407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717525" y="-844462"/>
              <a:ext cx="2182676" cy="1821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393191" y="4380575"/>
              <a:ext cx="1534033" cy="128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8114097" y="539500"/>
              <a:ext cx="1534033" cy="128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158787">
              <a:off x="6431017" y="2521293"/>
              <a:ext cx="4900214" cy="24515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62775">
              <a:off x="-1354976" y="4247089"/>
              <a:ext cx="5211648" cy="1203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7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 rot="-5400000">
              <a:off x="-704104" y="464125"/>
              <a:ext cx="1924676" cy="207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7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 rot="10800000">
              <a:off x="6445680" y="3119828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28"/>
          <p:cNvGrpSpPr/>
          <p:nvPr/>
        </p:nvGrpSpPr>
        <p:grpSpPr>
          <a:xfrm>
            <a:off x="-2120974" y="-1926901"/>
            <a:ext cx="13565692" cy="9314052"/>
            <a:chOff x="-2120974" y="-1926901"/>
            <a:chExt cx="13565692" cy="9314052"/>
          </a:xfrm>
        </p:grpSpPr>
        <p:pic>
          <p:nvPicPr>
            <p:cNvPr id="348" name="Google Shape;348;p28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7252000" y="-1603850"/>
              <a:ext cx="3248551" cy="350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-1574975" y="2767825"/>
              <a:ext cx="3248551" cy="350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42737" y="2378199"/>
              <a:ext cx="1511925" cy="1261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-571650" y="51000"/>
              <a:ext cx="1991851" cy="1662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6183300" y="0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flipH="1" rot="3329467">
              <a:off x="-1610652" y="-1335046"/>
              <a:ext cx="2886781" cy="27571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7843943">
              <a:off x="7246379" y="3275497"/>
              <a:ext cx="3544592" cy="335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>
            <a:blip r:embed="rId5">
              <a:alphaModFix amt="25000"/>
            </a:blip>
            <a:stretch>
              <a:fillRect/>
            </a:stretch>
          </p:blipFill>
          <p:spPr>
            <a:xfrm flipH="1" rot="6434630">
              <a:off x="8251888" y="2347334"/>
              <a:ext cx="2299725" cy="217401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-2758476" y="-1862863"/>
            <a:ext cx="14789276" cy="8735538"/>
            <a:chOff x="-2758476" y="-1862863"/>
            <a:chExt cx="14789276" cy="8735538"/>
          </a:xfrm>
        </p:grpSpPr>
        <p:pic>
          <p:nvPicPr>
            <p:cNvPr id="36" name="Google Shape;36;p4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-474687" y="-816576"/>
              <a:ext cx="1511925" cy="126160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Google Shape;37;p4"/>
            <p:cNvGrpSpPr/>
            <p:nvPr/>
          </p:nvGrpSpPr>
          <p:grpSpPr>
            <a:xfrm>
              <a:off x="-2758476" y="-1862863"/>
              <a:ext cx="14789276" cy="8735538"/>
              <a:chOff x="-2758476" y="-1862863"/>
              <a:chExt cx="14789276" cy="8735538"/>
            </a:xfrm>
          </p:grpSpPr>
          <p:pic>
            <p:nvPicPr>
              <p:cNvPr id="38" name="Google Shape;38;p4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6890700" y="-1789950"/>
                <a:ext cx="3248551" cy="35029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8092025" y="712175"/>
                <a:ext cx="1991851" cy="16620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5975300" y="239750"/>
                <a:ext cx="1208499" cy="10083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>
              <a:blip r:embed="rId4">
                <a:alphaModFix amt="64000"/>
              </a:blip>
              <a:stretch>
                <a:fillRect/>
              </a:stretch>
            </p:blipFill>
            <p:spPr>
              <a:xfrm flipH="1" rot="3853221">
                <a:off x="-2243689" y="-1233168"/>
                <a:ext cx="3490827" cy="33340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>
              <a:blip r:embed="rId5">
                <a:alphaModFix amt="25000"/>
              </a:blip>
              <a:stretch>
                <a:fillRect/>
              </a:stretch>
            </p:blipFill>
            <p:spPr>
              <a:xfrm flipH="1" rot="6434627">
                <a:off x="7829121" y="2706649"/>
                <a:ext cx="3820959" cy="36120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63400"/>
            <a:ext cx="77040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unito Light"/>
              <a:buChar char="■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6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5"/>
          <p:cNvGrpSpPr/>
          <p:nvPr/>
        </p:nvGrpSpPr>
        <p:grpSpPr>
          <a:xfrm>
            <a:off x="-2896150" y="-1013150"/>
            <a:ext cx="13380374" cy="7107871"/>
            <a:chOff x="-2896150" y="-1013150"/>
            <a:chExt cx="13380374" cy="7107871"/>
          </a:xfrm>
        </p:grpSpPr>
        <p:pic>
          <p:nvPicPr>
            <p:cNvPr id="47" name="Google Shape;47;p5"/>
            <p:cNvPicPr preferRelativeResize="0"/>
            <p:nvPr/>
          </p:nvPicPr>
          <p:blipFill rotWithShape="1">
            <a:blip r:embed="rId2">
              <a:alphaModFix/>
            </a:blip>
            <a:srcRect b="10610" l="7909" r="24026" t="0"/>
            <a:stretch/>
          </p:blipFill>
          <p:spPr>
            <a:xfrm>
              <a:off x="7978650" y="2571074"/>
              <a:ext cx="2505574" cy="20907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" name="Google Shape;48;p5"/>
            <p:cNvGrpSpPr/>
            <p:nvPr/>
          </p:nvGrpSpPr>
          <p:grpSpPr>
            <a:xfrm>
              <a:off x="-2896150" y="-1013150"/>
              <a:ext cx="12854664" cy="7107871"/>
              <a:chOff x="-2896150" y="-1013150"/>
              <a:chExt cx="12854664" cy="7107871"/>
            </a:xfrm>
          </p:grpSpPr>
          <p:pic>
            <p:nvPicPr>
              <p:cNvPr id="49" name="Google Shape;49;p5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7030225" y="-1013150"/>
                <a:ext cx="2182676" cy="18212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50;p5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8373611" y="312137"/>
                <a:ext cx="1200003" cy="1001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5"/>
              <p:cNvPicPr preferRelativeResize="0"/>
              <p:nvPr/>
            </p:nvPicPr>
            <p:blipFill rotWithShape="1">
              <a:blip r:embed="rId3">
                <a:alphaModFix amt="20000"/>
              </a:blip>
              <a:srcRect b="16500" l="24213" r="24203" t="16507"/>
              <a:stretch/>
            </p:blipFill>
            <p:spPr>
              <a:xfrm>
                <a:off x="7775838" y="3741080"/>
                <a:ext cx="2182676" cy="23536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6708150" y="4541824"/>
                <a:ext cx="1399649" cy="1167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5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-2699982">
                <a:off x="-2227380" y="1632373"/>
                <a:ext cx="3260536" cy="32421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5"/>
              <p:cNvPicPr preferRelativeResize="0"/>
              <p:nvPr/>
            </p:nvPicPr>
            <p:blipFill>
              <a:blip r:embed="rId5">
                <a:alphaModFix amt="25000"/>
              </a:blip>
              <a:stretch>
                <a:fillRect/>
              </a:stretch>
            </p:blipFill>
            <p:spPr>
              <a:xfrm flipH="1" rot="3853214">
                <a:off x="-1528908" y="-191250"/>
                <a:ext cx="2390140" cy="2282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4725900" y="1551226"/>
            <a:ext cx="369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720000" y="1551226"/>
            <a:ext cx="3698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b="0" sz="16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720000" y="1201675"/>
            <a:ext cx="36981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4725900" y="1201675"/>
            <a:ext cx="36981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rona One"/>
              <a:buNone/>
              <a:defRPr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-1738775" y="-1576587"/>
            <a:ext cx="13325351" cy="8241211"/>
            <a:chOff x="-1738775" y="-1576587"/>
            <a:chExt cx="13325351" cy="8241211"/>
          </a:xfrm>
        </p:grpSpPr>
        <p:pic>
          <p:nvPicPr>
            <p:cNvPr id="62" name="Google Shape;62;p6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7662075" y="-1392600"/>
              <a:ext cx="3924500" cy="4231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62075" y="-1576587"/>
              <a:ext cx="3022799" cy="2857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6"/>
            <p:cNvPicPr preferRelativeResize="0"/>
            <p:nvPr/>
          </p:nvPicPr>
          <p:blipFill rotWithShape="1">
            <a:blip r:embed="rId4">
              <a:alphaModFix/>
            </a:blip>
            <a:srcRect b="10610" l="7909" r="24026" t="0"/>
            <a:stretch/>
          </p:blipFill>
          <p:spPr>
            <a:xfrm>
              <a:off x="-1738775" y="3688525"/>
              <a:ext cx="3356726" cy="28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6"/>
            <p:cNvPicPr preferRelativeResize="0"/>
            <p:nvPr/>
          </p:nvPicPr>
          <p:blipFill rotWithShape="1">
            <a:blip r:embed="rId2">
              <a:alphaModFix amt="20000"/>
            </a:blip>
            <a:srcRect b="16500" l="24213" r="24203" t="16507"/>
            <a:stretch/>
          </p:blipFill>
          <p:spPr>
            <a:xfrm>
              <a:off x="189337" y="3306050"/>
              <a:ext cx="2788700" cy="300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6"/>
            <p:cNvPicPr preferRelativeResize="0"/>
            <p:nvPr/>
          </p:nvPicPr>
          <p:blipFill>
            <a:blip r:embed="rId3">
              <a:alphaModFix amt="21000"/>
            </a:blip>
            <a:stretch>
              <a:fillRect/>
            </a:stretch>
          </p:blipFill>
          <p:spPr>
            <a:xfrm rot="5400000">
              <a:off x="-1228675" y="3724438"/>
              <a:ext cx="3022799" cy="28575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7"/>
          <p:cNvGrpSpPr/>
          <p:nvPr/>
        </p:nvGrpSpPr>
        <p:grpSpPr>
          <a:xfrm>
            <a:off x="-1294029" y="-1619590"/>
            <a:ext cx="12886780" cy="8386316"/>
            <a:chOff x="-1294029" y="-1619590"/>
            <a:chExt cx="12886780" cy="8386316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9208819">
              <a:off x="3854328" y="3545202"/>
              <a:ext cx="7215846" cy="166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7"/>
            <p:cNvPicPr preferRelativeResize="0"/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 rot="3277397">
              <a:off x="5216601" y="971328"/>
              <a:ext cx="7215846" cy="166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7"/>
            <p:cNvPicPr preferRelativeResize="0"/>
            <p:nvPr/>
          </p:nvPicPr>
          <p:blipFill rotWithShape="1">
            <a:blip r:embed="rId3">
              <a:alphaModFix/>
            </a:blip>
            <a:srcRect b="0" l="0" r="47578" t="0"/>
            <a:stretch/>
          </p:blipFill>
          <p:spPr>
            <a:xfrm rot="-9452981">
              <a:off x="-965463" y="4096515"/>
              <a:ext cx="2276431" cy="21725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/>
            <p:cNvPicPr preferRelativeResize="0"/>
            <p:nvPr/>
          </p:nvPicPr>
          <p:blipFill rotWithShape="1">
            <a:blip r:embed="rId4">
              <a:alphaModFix amt="20000"/>
            </a:blip>
            <a:srcRect b="16500" l="24213" r="24203" t="16507"/>
            <a:stretch/>
          </p:blipFill>
          <p:spPr>
            <a:xfrm rot="10800000">
              <a:off x="7095250" y="-811900"/>
              <a:ext cx="3780975" cy="4077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7"/>
            <p:cNvPicPr preferRelativeResize="0"/>
            <p:nvPr/>
          </p:nvPicPr>
          <p:blipFill rotWithShape="1">
            <a:blip r:embed="rId4">
              <a:alphaModFix amt="20000"/>
            </a:blip>
            <a:srcRect b="16500" l="24213" r="24203" t="16507"/>
            <a:stretch/>
          </p:blipFill>
          <p:spPr>
            <a:xfrm rot="-5400000">
              <a:off x="-1218654" y="2719300"/>
              <a:ext cx="1924676" cy="2075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-5999090">
              <a:off x="7831657" y="3897545"/>
              <a:ext cx="2740260" cy="2590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7"/>
            <p:cNvPicPr preferRelativeResize="0"/>
            <p:nvPr/>
          </p:nvPicPr>
          <p:blipFill>
            <a:blip r:embed="rId5">
              <a:alphaModFix amt="15000"/>
            </a:blip>
            <a:stretch>
              <a:fillRect/>
            </a:stretch>
          </p:blipFill>
          <p:spPr>
            <a:xfrm flipH="1" rot="7865050">
              <a:off x="8249738" y="2704253"/>
              <a:ext cx="2697303" cy="2549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7"/>
            <p:cNvPicPr preferRelativeResize="0"/>
            <p:nvPr/>
          </p:nvPicPr>
          <p:blipFill rotWithShape="1">
            <a:blip r:embed="rId6">
              <a:alphaModFix/>
            </a:blip>
            <a:srcRect b="10610" l="7909" r="24026" t="0"/>
            <a:stretch/>
          </p:blipFill>
          <p:spPr>
            <a:xfrm rot="10800000">
              <a:off x="6445680" y="3119828"/>
              <a:ext cx="1399649" cy="1167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720000" y="1091350"/>
            <a:ext cx="73245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Dosis Light"/>
              <a:buChar char="■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8"/>
          <p:cNvGrpSpPr/>
          <p:nvPr/>
        </p:nvGrpSpPr>
        <p:grpSpPr>
          <a:xfrm>
            <a:off x="-2034609" y="-2296825"/>
            <a:ext cx="13642634" cy="9924757"/>
            <a:chOff x="-2034609" y="-2296825"/>
            <a:chExt cx="13642634" cy="9924757"/>
          </a:xfrm>
        </p:grpSpPr>
        <p:grpSp>
          <p:nvGrpSpPr>
            <p:cNvPr id="82" name="Google Shape;82;p8"/>
            <p:cNvGrpSpPr/>
            <p:nvPr/>
          </p:nvGrpSpPr>
          <p:grpSpPr>
            <a:xfrm>
              <a:off x="-1147348" y="-2296825"/>
              <a:ext cx="12755373" cy="9528499"/>
              <a:chOff x="-1147348" y="-2296825"/>
              <a:chExt cx="12755373" cy="9528499"/>
            </a:xfrm>
          </p:grpSpPr>
          <p:pic>
            <p:nvPicPr>
              <p:cNvPr id="83" name="Google Shape;83;p8"/>
              <p:cNvPicPr preferRelativeResize="0"/>
              <p:nvPr/>
            </p:nvPicPr>
            <p:blipFill rotWithShape="1">
              <a:blip r:embed="rId2">
                <a:alphaModFix/>
              </a:blip>
              <a:srcRect b="10610" l="7909" r="24026" t="0"/>
              <a:stretch/>
            </p:blipFill>
            <p:spPr>
              <a:xfrm>
                <a:off x="7289950" y="4214300"/>
                <a:ext cx="945000" cy="78855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" name="Google Shape;84;p8"/>
              <p:cNvGrpSpPr/>
              <p:nvPr/>
            </p:nvGrpSpPr>
            <p:grpSpPr>
              <a:xfrm>
                <a:off x="-1147348" y="-2296825"/>
                <a:ext cx="12755373" cy="9528499"/>
                <a:chOff x="-1147348" y="-2296825"/>
                <a:chExt cx="12755373" cy="9528499"/>
              </a:xfrm>
            </p:grpSpPr>
            <p:pic>
              <p:nvPicPr>
                <p:cNvPr id="85" name="Google Shape;85;p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 rot="-1561280">
                  <a:off x="-918550" y="-463423"/>
                  <a:ext cx="3874225" cy="19382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6" name="Google Shape;86;p8"/>
                <p:cNvPicPr preferRelativeResize="0"/>
                <p:nvPr/>
              </p:nvPicPr>
              <p:blipFill rotWithShape="1">
                <a:blip r:embed="rId4">
                  <a:alphaModFix amt="20000"/>
                </a:blip>
                <a:srcRect b="16500" l="24213" r="24203" t="16507"/>
                <a:stretch/>
              </p:blipFill>
              <p:spPr>
                <a:xfrm>
                  <a:off x="4416275" y="-2296825"/>
                  <a:ext cx="3924500" cy="42318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7" name="Google Shape;87;p8"/>
                <p:cNvPicPr preferRelativeResize="0"/>
                <p:nvPr/>
              </p:nvPicPr>
              <p:blipFill rotWithShape="1">
                <a:blip r:embed="rId4">
                  <a:alphaModFix amt="20000"/>
                </a:blip>
                <a:srcRect b="16500" l="24213" r="24203" t="16507"/>
                <a:stretch/>
              </p:blipFill>
              <p:spPr>
                <a:xfrm>
                  <a:off x="-327200" y="2999775"/>
                  <a:ext cx="3924500" cy="42318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8" name="Google Shape;88;p8"/>
                <p:cNvPicPr preferRelativeResize="0"/>
                <p:nvPr/>
              </p:nvPicPr>
              <p:blipFill rotWithShape="1">
                <a:blip r:embed="rId4">
                  <a:alphaModFix amt="20000"/>
                </a:blip>
                <a:srcRect b="16500" l="24213" r="24203" t="16507"/>
                <a:stretch/>
              </p:blipFill>
              <p:spPr>
                <a:xfrm>
                  <a:off x="6652825" y="0"/>
                  <a:ext cx="4955200" cy="53433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89" name="Google Shape;89;p8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10610" l="7909" r="24026" t="0"/>
                <a:stretch/>
              </p:blipFill>
              <p:spPr>
                <a:xfrm>
                  <a:off x="-213662" y="2671974"/>
                  <a:ext cx="1511925" cy="12616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0" name="Google Shape;90;p8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10610" l="7909" r="24026" t="0"/>
                <a:stretch/>
              </p:blipFill>
              <p:spPr>
                <a:xfrm>
                  <a:off x="7672000" y="0"/>
                  <a:ext cx="1212050" cy="10114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1" name="Google Shape;91;p8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 rot="4637280">
                  <a:off x="4529926" y="1738476"/>
                  <a:ext cx="7215847" cy="166654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2" name="Google Shape;92;p8"/>
                <p:cNvPicPr preferRelativeResize="0"/>
                <p:nvPr/>
              </p:nvPicPr>
              <p:blipFill>
                <a:blip r:embed="rId6">
                  <a:alphaModFix amt="25000"/>
                </a:blip>
                <a:stretch>
                  <a:fillRect/>
                </a:stretch>
              </p:blipFill>
              <p:spPr>
                <a:xfrm flipH="1" rot="9406141">
                  <a:off x="894510" y="3779225"/>
                  <a:ext cx="2827581" cy="26729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93" name="Google Shape;93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2699996">
              <a:off x="-1745763" y="3645539"/>
              <a:ext cx="4645777" cy="27413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2331900" y="1691550"/>
            <a:ext cx="4480200" cy="17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" name="Google Shape;98;p9"/>
          <p:cNvGrpSpPr/>
          <p:nvPr/>
        </p:nvGrpSpPr>
        <p:grpSpPr>
          <a:xfrm>
            <a:off x="-1243850" y="-2483655"/>
            <a:ext cx="13330864" cy="9876631"/>
            <a:chOff x="-1243850" y="-2483655"/>
            <a:chExt cx="13330864" cy="9876631"/>
          </a:xfrm>
        </p:grpSpPr>
        <p:pic>
          <p:nvPicPr>
            <p:cNvPr id="99" name="Google Shape;99;p9"/>
            <p:cNvPicPr preferRelativeResize="0"/>
            <p:nvPr/>
          </p:nvPicPr>
          <p:blipFill>
            <a:blip r:embed="rId2">
              <a:alphaModFix amt="25000"/>
            </a:blip>
            <a:stretch>
              <a:fillRect/>
            </a:stretch>
          </p:blipFill>
          <p:spPr>
            <a:xfrm flipH="1" rot="6434627">
              <a:off x="7229971" y="3226949"/>
              <a:ext cx="3820959" cy="36120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9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6411778" y="107574"/>
              <a:ext cx="1887025" cy="157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9"/>
            <p:cNvPicPr preferRelativeResize="0"/>
            <p:nvPr/>
          </p:nvPicPr>
          <p:blipFill rotWithShape="1">
            <a:blip r:embed="rId4">
              <a:alphaModFix amt="20000"/>
            </a:blip>
            <a:srcRect b="16500" l="24213" r="24203" t="16507"/>
            <a:stretch/>
          </p:blipFill>
          <p:spPr>
            <a:xfrm>
              <a:off x="-1243850" y="3027275"/>
              <a:ext cx="3248551" cy="3502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9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7249000" y="1630100"/>
              <a:ext cx="1991851" cy="1662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9"/>
            <p:cNvPicPr preferRelativeResize="0"/>
            <p:nvPr/>
          </p:nvPicPr>
          <p:blipFill rotWithShape="1">
            <a:blip r:embed="rId3">
              <a:alphaModFix/>
            </a:blip>
            <a:srcRect b="10610" l="7909" r="24026" t="0"/>
            <a:stretch/>
          </p:blipFill>
          <p:spPr>
            <a:xfrm>
              <a:off x="1398925" y="4608575"/>
              <a:ext cx="1208499" cy="100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9"/>
            <p:cNvPicPr preferRelativeResize="0"/>
            <p:nvPr/>
          </p:nvPicPr>
          <p:blipFill>
            <a:blip r:embed="rId5">
              <a:alphaModFix amt="64000"/>
            </a:blip>
            <a:stretch>
              <a:fillRect/>
            </a:stretch>
          </p:blipFill>
          <p:spPr>
            <a:xfrm flipH="1" rot="-8543806">
              <a:off x="6997548" y="-1601253"/>
              <a:ext cx="4285804" cy="40933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4321075" y="3617375"/>
            <a:ext cx="4109700" cy="99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b="1" sz="3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ctrTitle"/>
          </p:nvPr>
        </p:nvSpPr>
        <p:spPr>
          <a:xfrm>
            <a:off x="824525" y="2337100"/>
            <a:ext cx="7167900" cy="16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Swiggy Restaurant Recommendation System using Streamlit</a:t>
            </a:r>
            <a:endParaRPr/>
          </a:p>
        </p:txBody>
      </p:sp>
      <p:sp>
        <p:nvSpPr>
          <p:cNvPr id="367" name="Google Shape;367;p32"/>
          <p:cNvSpPr txBox="1"/>
          <p:nvPr>
            <p:ph idx="1" type="subTitle"/>
          </p:nvPr>
        </p:nvSpPr>
        <p:spPr>
          <a:xfrm>
            <a:off x="4052875" y="4013500"/>
            <a:ext cx="35313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Shanchai Kumar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3363175" y="2949069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</a:t>
            </a:r>
            <a:endParaRPr/>
          </a:p>
        </p:txBody>
      </p:sp>
      <p:sp>
        <p:nvSpPr>
          <p:cNvPr id="433" name="Google Shape;433;p41"/>
          <p:cNvSpPr txBox="1"/>
          <p:nvPr>
            <p:ph idx="2" type="title"/>
          </p:nvPr>
        </p:nvSpPr>
        <p:spPr>
          <a:xfrm>
            <a:off x="3363175" y="1364450"/>
            <a:ext cx="171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832475" y="349950"/>
            <a:ext cx="59973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</a:t>
            </a:r>
            <a:endParaRPr/>
          </a:p>
        </p:txBody>
      </p:sp>
      <p:sp>
        <p:nvSpPr>
          <p:cNvPr id="439" name="Google Shape;439;p42"/>
          <p:cNvSpPr txBox="1"/>
          <p:nvPr/>
        </p:nvSpPr>
        <p:spPr>
          <a:xfrm>
            <a:off x="836250" y="931050"/>
            <a:ext cx="7471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Loading Data: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cleaned_data.csv for human-readable restaurant details.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encoded_data.csv for numerical feature representation.</a:t>
            </a:r>
            <a:b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Loading Encoders: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One encoder for categorical feature transformation (e.g., encoder.pkl).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Another encoder, possibly for additional preprocessing or mapping.</a:t>
            </a:r>
            <a:b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Finding Similar Restaurants: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Use cosine similarity on encoded_data.csv to compute restaurant similarities.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Retrieve and display results using cleaned_data.csv for interpretation.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/>
          <p:nvPr>
            <p:ph type="title"/>
          </p:nvPr>
        </p:nvSpPr>
        <p:spPr>
          <a:xfrm>
            <a:off x="3363175" y="2949069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3"/>
          <p:cNvSpPr txBox="1"/>
          <p:nvPr>
            <p:ph idx="2" type="title"/>
          </p:nvPr>
        </p:nvSpPr>
        <p:spPr>
          <a:xfrm>
            <a:off x="3363175" y="2089450"/>
            <a:ext cx="155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3"/>
          <p:cNvSpPr txBox="1"/>
          <p:nvPr>
            <p:ph idx="1" type="subTitle"/>
          </p:nvPr>
        </p:nvSpPr>
        <p:spPr>
          <a:xfrm>
            <a:off x="3363175" y="3836875"/>
            <a:ext cx="50676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38" y="1328850"/>
            <a:ext cx="8780537" cy="36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3"/>
          <p:cNvSpPr txBox="1"/>
          <p:nvPr/>
        </p:nvSpPr>
        <p:spPr>
          <a:xfrm>
            <a:off x="550900" y="308400"/>
            <a:ext cx="54444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Sample View</a:t>
            </a:r>
            <a:endParaRPr b="1" sz="3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/>
          <p:nvPr/>
        </p:nvSpPr>
        <p:spPr>
          <a:xfrm>
            <a:off x="2403450" y="2065350"/>
            <a:ext cx="4337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Live Demo</a:t>
            </a:r>
            <a:endParaRPr sz="45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73" name="Google Shape;373;p33"/>
          <p:cNvSpPr txBox="1"/>
          <p:nvPr>
            <p:ph idx="5" type="title"/>
          </p:nvPr>
        </p:nvSpPr>
        <p:spPr>
          <a:xfrm>
            <a:off x="713225" y="1281901"/>
            <a:ext cx="12126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/>
              <a:t>01</a:t>
            </a:r>
            <a:endParaRPr/>
          </a:p>
        </p:txBody>
      </p:sp>
      <p:sp>
        <p:nvSpPr>
          <p:cNvPr id="374" name="Google Shape;374;p33"/>
          <p:cNvSpPr txBox="1"/>
          <p:nvPr>
            <p:ph idx="6" type="title"/>
          </p:nvPr>
        </p:nvSpPr>
        <p:spPr>
          <a:xfrm>
            <a:off x="3419250" y="3035651"/>
            <a:ext cx="12126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_05</a:t>
            </a:r>
            <a:endParaRPr/>
          </a:p>
        </p:txBody>
      </p:sp>
      <p:sp>
        <p:nvSpPr>
          <p:cNvPr id="375" name="Google Shape;375;p33"/>
          <p:cNvSpPr txBox="1"/>
          <p:nvPr>
            <p:ph idx="7" type="title"/>
          </p:nvPr>
        </p:nvSpPr>
        <p:spPr>
          <a:xfrm>
            <a:off x="713225" y="3035651"/>
            <a:ext cx="12126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_04</a:t>
            </a:r>
            <a:endParaRPr/>
          </a:p>
        </p:txBody>
      </p:sp>
      <p:sp>
        <p:nvSpPr>
          <p:cNvPr id="376" name="Google Shape;376;p33"/>
          <p:cNvSpPr txBox="1"/>
          <p:nvPr>
            <p:ph idx="8" type="title"/>
          </p:nvPr>
        </p:nvSpPr>
        <p:spPr>
          <a:xfrm>
            <a:off x="3419250" y="1281901"/>
            <a:ext cx="12126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</a:t>
            </a:r>
            <a:r>
              <a:rPr lang="en"/>
              <a:t>02</a:t>
            </a:r>
            <a:endParaRPr/>
          </a:p>
        </p:txBody>
      </p:sp>
      <p:sp>
        <p:nvSpPr>
          <p:cNvPr id="377" name="Google Shape;377;p33"/>
          <p:cNvSpPr txBox="1"/>
          <p:nvPr>
            <p:ph idx="14" type="title"/>
          </p:nvPr>
        </p:nvSpPr>
        <p:spPr>
          <a:xfrm>
            <a:off x="6125275" y="3035651"/>
            <a:ext cx="1216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_06</a:t>
            </a:r>
            <a:endParaRPr/>
          </a:p>
        </p:txBody>
      </p:sp>
      <p:sp>
        <p:nvSpPr>
          <p:cNvPr id="378" name="Google Shape;378;p33"/>
          <p:cNvSpPr txBox="1"/>
          <p:nvPr>
            <p:ph idx="15" type="title"/>
          </p:nvPr>
        </p:nvSpPr>
        <p:spPr>
          <a:xfrm>
            <a:off x="6125275" y="1281901"/>
            <a:ext cx="1216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_03</a:t>
            </a:r>
            <a:endParaRPr/>
          </a:p>
        </p:txBody>
      </p:sp>
      <p:sp>
        <p:nvSpPr>
          <p:cNvPr id="379" name="Google Shape;379;p33"/>
          <p:cNvSpPr txBox="1"/>
          <p:nvPr>
            <p:ph idx="16" type="subTitle"/>
          </p:nvPr>
        </p:nvSpPr>
        <p:spPr>
          <a:xfrm>
            <a:off x="713225" y="207870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380" name="Google Shape;380;p33"/>
          <p:cNvSpPr txBox="1"/>
          <p:nvPr>
            <p:ph idx="17" type="subTitle"/>
          </p:nvPr>
        </p:nvSpPr>
        <p:spPr>
          <a:xfrm>
            <a:off x="713225" y="3864950"/>
            <a:ext cx="27060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</a:t>
            </a:r>
            <a:r>
              <a:rPr lang="en"/>
              <a:t>Methodology</a:t>
            </a:r>
            <a:endParaRPr/>
          </a:p>
        </p:txBody>
      </p:sp>
      <p:sp>
        <p:nvSpPr>
          <p:cNvPr id="381" name="Google Shape;381;p33"/>
          <p:cNvSpPr txBox="1"/>
          <p:nvPr>
            <p:ph idx="18" type="subTitle"/>
          </p:nvPr>
        </p:nvSpPr>
        <p:spPr>
          <a:xfrm>
            <a:off x="3419250" y="358917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App</a:t>
            </a:r>
            <a:endParaRPr/>
          </a:p>
        </p:txBody>
      </p:sp>
      <p:sp>
        <p:nvSpPr>
          <p:cNvPr id="382" name="Google Shape;382;p33"/>
          <p:cNvSpPr txBox="1"/>
          <p:nvPr>
            <p:ph idx="19" type="subTitle"/>
          </p:nvPr>
        </p:nvSpPr>
        <p:spPr>
          <a:xfrm>
            <a:off x="3419250" y="23791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 and Cleaing</a:t>
            </a:r>
            <a:endParaRPr/>
          </a:p>
        </p:txBody>
      </p:sp>
      <p:sp>
        <p:nvSpPr>
          <p:cNvPr id="383" name="Google Shape;383;p33"/>
          <p:cNvSpPr txBox="1"/>
          <p:nvPr>
            <p:ph idx="20" type="subTitle"/>
          </p:nvPr>
        </p:nvSpPr>
        <p:spPr>
          <a:xfrm>
            <a:off x="6125275" y="358917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384" name="Google Shape;384;p33"/>
          <p:cNvSpPr txBox="1"/>
          <p:nvPr>
            <p:ph idx="21" type="subTitle"/>
          </p:nvPr>
        </p:nvSpPr>
        <p:spPr>
          <a:xfrm>
            <a:off x="6125275" y="2110850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3363175" y="2949069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390" name="Google Shape;390;p34"/>
          <p:cNvSpPr txBox="1"/>
          <p:nvPr>
            <p:ph idx="2" type="title"/>
          </p:nvPr>
        </p:nvSpPr>
        <p:spPr>
          <a:xfrm>
            <a:off x="3363175" y="1364450"/>
            <a:ext cx="15534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</a:t>
            </a:r>
            <a:r>
              <a:rPr lang="en" sz="3000"/>
              <a:t> statement</a:t>
            </a:r>
            <a:endParaRPr sz="3000"/>
          </a:p>
        </p:txBody>
      </p:sp>
      <p:sp>
        <p:nvSpPr>
          <p:cNvPr id="396" name="Google Shape;396;p35"/>
          <p:cNvSpPr txBox="1"/>
          <p:nvPr/>
        </p:nvSpPr>
        <p:spPr>
          <a:xfrm>
            <a:off x="947625" y="1224950"/>
            <a:ext cx="71271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objective is to build a recommendation system based on restaurant data provided in a CSV file. 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system should recommend restaurants to users based on input features such as city, rating, cost, and cuisine preferences. 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application will utilize clustering or similarity measures to generate recommendations and display results in an easy-to-use Streamlit interface.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2766975" y="3345775"/>
            <a:ext cx="6183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 and Cleaning</a:t>
            </a:r>
            <a:endParaRPr/>
          </a:p>
        </p:txBody>
      </p:sp>
      <p:sp>
        <p:nvSpPr>
          <p:cNvPr id="402" name="Google Shape;402;p36"/>
          <p:cNvSpPr txBox="1"/>
          <p:nvPr>
            <p:ph idx="2" type="title"/>
          </p:nvPr>
        </p:nvSpPr>
        <p:spPr>
          <a:xfrm>
            <a:off x="2911750" y="1159250"/>
            <a:ext cx="1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/>
          <p:nvPr>
            <p:ph type="title"/>
          </p:nvPr>
        </p:nvSpPr>
        <p:spPr>
          <a:xfrm>
            <a:off x="441475" y="445025"/>
            <a:ext cx="79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Understanding &amp; cleaning</a:t>
            </a:r>
            <a:endParaRPr sz="3000"/>
          </a:p>
        </p:txBody>
      </p:sp>
      <p:sp>
        <p:nvSpPr>
          <p:cNvPr id="408" name="Google Shape;408;p37"/>
          <p:cNvSpPr txBox="1"/>
          <p:nvPr/>
        </p:nvSpPr>
        <p:spPr>
          <a:xfrm>
            <a:off x="920250" y="1224950"/>
            <a:ext cx="72366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The dataset is a CSV file containing restaurant information with categorical (name, city, cuisine) and numerical (rating, rating_count, cost) features.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Data cleaning Steps: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Duplicate Removal: Identify and drop duplicate rows.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Handling Missing Values: Impute or remove rows with missing values.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❖"/>
            </a:pP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Save Cleaned Data: Export the cleaned dataset as cleaned_data.csv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3054275" y="2949075"/>
            <a:ext cx="581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14" name="Google Shape;414;p38"/>
          <p:cNvSpPr txBox="1"/>
          <p:nvPr>
            <p:ph idx="2" type="title"/>
          </p:nvPr>
        </p:nvSpPr>
        <p:spPr>
          <a:xfrm>
            <a:off x="3171650" y="1378125"/>
            <a:ext cx="1743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_03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441475" y="445025"/>
            <a:ext cx="798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20" name="Google Shape;420;p39"/>
          <p:cNvSpPr txBox="1"/>
          <p:nvPr/>
        </p:nvSpPr>
        <p:spPr>
          <a:xfrm>
            <a:off x="523550" y="1224950"/>
            <a:ext cx="8084700" cy="3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One-Hot Encoding:</a:t>
            </a: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Convert categorical columns (name, city, cuisine) into numerical format.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Save Encoder:</a:t>
            </a: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Store the trained encoder as encoder.pkl using Pickle to ensure consistent future transformations.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Ensure Numerical Features:</a:t>
            </a: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After encoding, all features should be in numeric form.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Create Encoded Dataset:</a:t>
            </a: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Save the transformed dataset as encoded_data.csv.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Maintain Index Matching:</a:t>
            </a:r>
            <a:r>
              <a:rPr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Ensure the indices of cleaned_data.csv and encoded_data.csv remain aligned for consistency.</a:t>
            </a:r>
            <a:endParaRPr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these steps:</a:t>
            </a:r>
            <a:endParaRPr/>
          </a:p>
        </p:txBody>
      </p:sp>
      <p:sp>
        <p:nvSpPr>
          <p:cNvPr id="426" name="Google Shape;426;p40"/>
          <p:cNvSpPr txBox="1"/>
          <p:nvPr>
            <p:ph idx="4" type="subTitle"/>
          </p:nvPr>
        </p:nvSpPr>
        <p:spPr>
          <a:xfrm>
            <a:off x="720025" y="1051283"/>
            <a:ext cx="7704000" cy="11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two csv and two encoder files which is used for Streamlit application to find the </a:t>
            </a:r>
            <a:r>
              <a:rPr lang="en"/>
              <a:t>similar</a:t>
            </a:r>
            <a:r>
              <a:rPr lang="en"/>
              <a:t> </a:t>
            </a:r>
            <a:r>
              <a:rPr lang="en"/>
              <a:t>restaurants using cosine similarity</a:t>
            </a:r>
            <a:endParaRPr/>
          </a:p>
        </p:txBody>
      </p:sp>
      <p:pic>
        <p:nvPicPr>
          <p:cNvPr id="427" name="Google Shape;4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50" y="2471658"/>
            <a:ext cx="69151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 Thesis Defense by Slidesgo">
  <a:themeElements>
    <a:clrScheme name="Simple Light">
      <a:dk1>
        <a:srgbClr val="FFFFFF"/>
      </a:dk1>
      <a:lt1>
        <a:srgbClr val="001B64"/>
      </a:lt1>
      <a:dk2>
        <a:srgbClr val="0C40A8"/>
      </a:dk2>
      <a:lt2>
        <a:srgbClr val="1170EB"/>
      </a:lt2>
      <a:accent1>
        <a:srgbClr val="10B1EC"/>
      </a:accent1>
      <a:accent2>
        <a:srgbClr val="51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