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tamilvanan" userId="812b3c1704731b7f" providerId="LiveId" clId="{8F8EF73A-0996-4807-8458-60C77EDE5124}"/>
    <pc:docChg chg="custSel addSld modSld">
      <pc:chgData name="ajith tamilvanan" userId="812b3c1704731b7f" providerId="LiveId" clId="{8F8EF73A-0996-4807-8458-60C77EDE5124}" dt="2024-09-07T10:18:41.559" v="1990" actId="115"/>
      <pc:docMkLst>
        <pc:docMk/>
      </pc:docMkLst>
      <pc:sldChg chg="modSp mod">
        <pc:chgData name="ajith tamilvanan" userId="812b3c1704731b7f" providerId="LiveId" clId="{8F8EF73A-0996-4807-8458-60C77EDE5124}" dt="2024-09-07T10:16:56.428" v="1980" actId="20577"/>
        <pc:sldMkLst>
          <pc:docMk/>
          <pc:sldMk cId="2228000834" sldId="256"/>
        </pc:sldMkLst>
        <pc:spChg chg="mod">
          <ac:chgData name="ajith tamilvanan" userId="812b3c1704731b7f" providerId="LiveId" clId="{8F8EF73A-0996-4807-8458-60C77EDE5124}" dt="2024-09-07T10:16:56.428" v="1980" actId="20577"/>
          <ac:spMkLst>
            <pc:docMk/>
            <pc:sldMk cId="2228000834" sldId="256"/>
            <ac:spMk id="3" creationId="{9CB5871B-4545-F351-F8CF-F7CB67A9C2C3}"/>
          </ac:spMkLst>
        </pc:spChg>
      </pc:sldChg>
      <pc:sldChg chg="modSp mod">
        <pc:chgData name="ajith tamilvanan" userId="812b3c1704731b7f" providerId="LiveId" clId="{8F8EF73A-0996-4807-8458-60C77EDE5124}" dt="2024-09-07T10:17:40.496" v="1982" actId="115"/>
        <pc:sldMkLst>
          <pc:docMk/>
          <pc:sldMk cId="2632788489" sldId="257"/>
        </pc:sldMkLst>
        <pc:spChg chg="mod">
          <ac:chgData name="ajith tamilvanan" userId="812b3c1704731b7f" providerId="LiveId" clId="{8F8EF73A-0996-4807-8458-60C77EDE5124}" dt="2024-09-07T10:17:40.496" v="1982" actId="115"/>
          <ac:spMkLst>
            <pc:docMk/>
            <pc:sldMk cId="2632788489" sldId="257"/>
            <ac:spMk id="2" creationId="{3FFE10BA-C291-B3C9-20C1-2A7270BA81B7}"/>
          </ac:spMkLst>
        </pc:spChg>
      </pc:sldChg>
      <pc:sldChg chg="modSp mod">
        <pc:chgData name="ajith tamilvanan" userId="812b3c1704731b7f" providerId="LiveId" clId="{8F8EF73A-0996-4807-8458-60C77EDE5124}" dt="2024-09-07T10:17:52.324" v="1984" actId="115"/>
        <pc:sldMkLst>
          <pc:docMk/>
          <pc:sldMk cId="2419400140" sldId="258"/>
        </pc:sldMkLst>
        <pc:spChg chg="mod">
          <ac:chgData name="ajith tamilvanan" userId="812b3c1704731b7f" providerId="LiveId" clId="{8F8EF73A-0996-4807-8458-60C77EDE5124}" dt="2024-09-07T10:17:52.324" v="1984" actId="115"/>
          <ac:spMkLst>
            <pc:docMk/>
            <pc:sldMk cId="2419400140" sldId="258"/>
            <ac:spMk id="2" creationId="{065357B9-F109-6205-F145-6D33D60B9871}"/>
          </ac:spMkLst>
        </pc:spChg>
      </pc:sldChg>
      <pc:sldChg chg="modSp new mod">
        <pc:chgData name="ajith tamilvanan" userId="812b3c1704731b7f" providerId="LiveId" clId="{8F8EF73A-0996-4807-8458-60C77EDE5124}" dt="2024-09-05T16:19:35.216" v="29" actId="255"/>
        <pc:sldMkLst>
          <pc:docMk/>
          <pc:sldMk cId="2082149683" sldId="259"/>
        </pc:sldMkLst>
        <pc:spChg chg="mod">
          <ac:chgData name="ajith tamilvanan" userId="812b3c1704731b7f" providerId="LiveId" clId="{8F8EF73A-0996-4807-8458-60C77EDE5124}" dt="2024-09-05T16:19:35.216" v="29" actId="255"/>
          <ac:spMkLst>
            <pc:docMk/>
            <pc:sldMk cId="2082149683" sldId="259"/>
            <ac:spMk id="2" creationId="{64726260-9A69-8A22-22A4-666F0A13AE1C}"/>
          </ac:spMkLst>
        </pc:spChg>
        <pc:spChg chg="mod">
          <ac:chgData name="ajith tamilvanan" userId="812b3c1704731b7f" providerId="LiveId" clId="{8F8EF73A-0996-4807-8458-60C77EDE5124}" dt="2024-09-05T16:19:21.479" v="26" actId="12"/>
          <ac:spMkLst>
            <pc:docMk/>
            <pc:sldMk cId="2082149683" sldId="259"/>
            <ac:spMk id="3" creationId="{67689D80-37F8-3219-A183-BB326A95C94C}"/>
          </ac:spMkLst>
        </pc:spChg>
      </pc:sldChg>
      <pc:sldChg chg="addSp modSp new mod">
        <pc:chgData name="ajith tamilvanan" userId="812b3c1704731b7f" providerId="LiveId" clId="{8F8EF73A-0996-4807-8458-60C77EDE5124}" dt="2024-09-07T10:18:04.818" v="1986" actId="115"/>
        <pc:sldMkLst>
          <pc:docMk/>
          <pc:sldMk cId="2266581055" sldId="260"/>
        </pc:sldMkLst>
        <pc:spChg chg="mod">
          <ac:chgData name="ajith tamilvanan" userId="812b3c1704731b7f" providerId="LiveId" clId="{8F8EF73A-0996-4807-8458-60C77EDE5124}" dt="2024-09-07T10:18:04.818" v="1986" actId="115"/>
          <ac:spMkLst>
            <pc:docMk/>
            <pc:sldMk cId="2266581055" sldId="260"/>
            <ac:spMk id="2" creationId="{6582D31A-8A46-73CC-ADB0-8637ABF3F751}"/>
          </ac:spMkLst>
        </pc:spChg>
        <pc:spChg chg="mod">
          <ac:chgData name="ajith tamilvanan" userId="812b3c1704731b7f" providerId="LiveId" clId="{8F8EF73A-0996-4807-8458-60C77EDE5124}" dt="2024-09-05T17:02:14.367" v="358" actId="255"/>
          <ac:spMkLst>
            <pc:docMk/>
            <pc:sldMk cId="2266581055" sldId="260"/>
            <ac:spMk id="3" creationId="{CA92F149-2311-3BEA-00BC-369198243121}"/>
          </ac:spMkLst>
        </pc:spChg>
        <pc:picChg chg="add mod">
          <ac:chgData name="ajith tamilvanan" userId="812b3c1704731b7f" providerId="LiveId" clId="{8F8EF73A-0996-4807-8458-60C77EDE5124}" dt="2024-09-05T17:02:30.311" v="359" actId="1076"/>
          <ac:picMkLst>
            <pc:docMk/>
            <pc:sldMk cId="2266581055" sldId="260"/>
            <ac:picMk id="5" creationId="{7D386B36-E645-9313-4553-0551B9015102}"/>
          </ac:picMkLst>
        </pc:picChg>
      </pc:sldChg>
      <pc:sldChg chg="addSp modSp new mod">
        <pc:chgData name="ajith tamilvanan" userId="812b3c1704731b7f" providerId="LiveId" clId="{8F8EF73A-0996-4807-8458-60C77EDE5124}" dt="2024-09-07T10:18:17.993" v="1987" actId="115"/>
        <pc:sldMkLst>
          <pc:docMk/>
          <pc:sldMk cId="2541298589" sldId="261"/>
        </pc:sldMkLst>
        <pc:spChg chg="mod">
          <ac:chgData name="ajith tamilvanan" userId="812b3c1704731b7f" providerId="LiveId" clId="{8F8EF73A-0996-4807-8458-60C77EDE5124}" dt="2024-09-07T10:18:17.993" v="1987" actId="115"/>
          <ac:spMkLst>
            <pc:docMk/>
            <pc:sldMk cId="2541298589" sldId="261"/>
            <ac:spMk id="2" creationId="{BCDD9A97-417B-265A-5BCC-188B8402239E}"/>
          </ac:spMkLst>
        </pc:spChg>
        <pc:spChg chg="mod">
          <ac:chgData name="ajith tamilvanan" userId="812b3c1704731b7f" providerId="LiveId" clId="{8F8EF73A-0996-4807-8458-60C77EDE5124}" dt="2024-09-05T18:23:42.040" v="1331" actId="14100"/>
          <ac:spMkLst>
            <pc:docMk/>
            <pc:sldMk cId="2541298589" sldId="261"/>
            <ac:spMk id="3" creationId="{16DBE560-42CE-9855-052A-ECB5C1943EF8}"/>
          </ac:spMkLst>
        </pc:spChg>
        <pc:picChg chg="add mod">
          <ac:chgData name="ajith tamilvanan" userId="812b3c1704731b7f" providerId="LiveId" clId="{8F8EF73A-0996-4807-8458-60C77EDE5124}" dt="2024-09-05T18:09:59.050" v="825" actId="1076"/>
          <ac:picMkLst>
            <pc:docMk/>
            <pc:sldMk cId="2541298589" sldId="261"/>
            <ac:picMk id="5" creationId="{33E94335-E650-9F73-783D-C91540CF7982}"/>
          </ac:picMkLst>
        </pc:picChg>
        <pc:picChg chg="add mod">
          <ac:chgData name="ajith tamilvanan" userId="812b3c1704731b7f" providerId="LiveId" clId="{8F8EF73A-0996-4807-8458-60C77EDE5124}" dt="2024-09-05T18:23:45.673" v="1332" actId="14100"/>
          <ac:picMkLst>
            <pc:docMk/>
            <pc:sldMk cId="2541298589" sldId="261"/>
            <ac:picMk id="7" creationId="{C21D83C5-D29F-95BD-761E-60E9DA9D6F40}"/>
          </ac:picMkLst>
        </pc:picChg>
      </pc:sldChg>
      <pc:sldChg chg="addSp delSp modSp new mod">
        <pc:chgData name="ajith tamilvanan" userId="812b3c1704731b7f" providerId="LiveId" clId="{8F8EF73A-0996-4807-8458-60C77EDE5124}" dt="2024-09-05T18:11:34.568" v="923" actId="1076"/>
        <pc:sldMkLst>
          <pc:docMk/>
          <pc:sldMk cId="3210326886" sldId="262"/>
        </pc:sldMkLst>
        <pc:spChg chg="mod">
          <ac:chgData name="ajith tamilvanan" userId="812b3c1704731b7f" providerId="LiveId" clId="{8F8EF73A-0996-4807-8458-60C77EDE5124}" dt="2024-09-05T18:04:36.057" v="651" actId="20577"/>
          <ac:spMkLst>
            <pc:docMk/>
            <pc:sldMk cId="3210326886" sldId="262"/>
            <ac:spMk id="2" creationId="{B60E3B90-E3B7-FC19-2531-66226688123A}"/>
          </ac:spMkLst>
        </pc:spChg>
        <pc:spChg chg="del mod">
          <ac:chgData name="ajith tamilvanan" userId="812b3c1704731b7f" providerId="LiveId" clId="{8F8EF73A-0996-4807-8458-60C77EDE5124}" dt="2024-09-05T18:03:30.512" v="642" actId="22"/>
          <ac:spMkLst>
            <pc:docMk/>
            <pc:sldMk cId="3210326886" sldId="262"/>
            <ac:spMk id="3" creationId="{C95A42D4-929C-A44F-6F9B-B2D2F6491723}"/>
          </ac:spMkLst>
        </pc:spChg>
        <pc:spChg chg="add mod">
          <ac:chgData name="ajith tamilvanan" userId="812b3c1704731b7f" providerId="LiveId" clId="{8F8EF73A-0996-4807-8458-60C77EDE5124}" dt="2024-09-05T18:11:22.292" v="921" actId="313"/>
          <ac:spMkLst>
            <pc:docMk/>
            <pc:sldMk cId="3210326886" sldId="262"/>
            <ac:spMk id="9" creationId="{CB79771F-CCAB-F561-ACA1-4C234AEED602}"/>
          </ac:spMkLst>
        </pc:spChg>
        <pc:picChg chg="add mod ord">
          <ac:chgData name="ajith tamilvanan" userId="812b3c1704731b7f" providerId="LiveId" clId="{8F8EF73A-0996-4807-8458-60C77EDE5124}" dt="2024-09-05T18:03:33.411" v="643" actId="1076"/>
          <ac:picMkLst>
            <pc:docMk/>
            <pc:sldMk cId="3210326886" sldId="262"/>
            <ac:picMk id="5" creationId="{D530709A-E5E2-ECBA-8453-B4FDD89B82EC}"/>
          </ac:picMkLst>
        </pc:picChg>
        <pc:picChg chg="add mod">
          <ac:chgData name="ajith tamilvanan" userId="812b3c1704731b7f" providerId="LiveId" clId="{8F8EF73A-0996-4807-8458-60C77EDE5124}" dt="2024-09-05T18:11:34.568" v="923" actId="1076"/>
          <ac:picMkLst>
            <pc:docMk/>
            <pc:sldMk cId="3210326886" sldId="262"/>
            <ac:picMk id="7" creationId="{072B13CB-E17B-C061-A7BA-445CA932CB53}"/>
          </ac:picMkLst>
        </pc:picChg>
      </pc:sldChg>
      <pc:sldChg chg="addSp modSp new mod">
        <pc:chgData name="ajith tamilvanan" userId="812b3c1704731b7f" providerId="LiveId" clId="{8F8EF73A-0996-4807-8458-60C77EDE5124}" dt="2024-09-05T18:12:31.031" v="1018" actId="6549"/>
        <pc:sldMkLst>
          <pc:docMk/>
          <pc:sldMk cId="2139434491" sldId="263"/>
        </pc:sldMkLst>
        <pc:spChg chg="mod">
          <ac:chgData name="ajith tamilvanan" userId="812b3c1704731b7f" providerId="LiveId" clId="{8F8EF73A-0996-4807-8458-60C77EDE5124}" dt="2024-09-05T18:07:13.542" v="705" actId="255"/>
          <ac:spMkLst>
            <pc:docMk/>
            <pc:sldMk cId="2139434491" sldId="263"/>
            <ac:spMk id="2" creationId="{03498AA1-103B-4018-513E-5BEE27FDA167}"/>
          </ac:spMkLst>
        </pc:spChg>
        <pc:spChg chg="mod">
          <ac:chgData name="ajith tamilvanan" userId="812b3c1704731b7f" providerId="LiveId" clId="{8F8EF73A-0996-4807-8458-60C77EDE5124}" dt="2024-09-05T18:12:31.031" v="1018" actId="6549"/>
          <ac:spMkLst>
            <pc:docMk/>
            <pc:sldMk cId="2139434491" sldId="263"/>
            <ac:spMk id="3" creationId="{415B2BFB-93AE-3790-F51F-5096FC2607DA}"/>
          </ac:spMkLst>
        </pc:spChg>
        <pc:picChg chg="add mod">
          <ac:chgData name="ajith tamilvanan" userId="812b3c1704731b7f" providerId="LiveId" clId="{8F8EF73A-0996-4807-8458-60C77EDE5124}" dt="2024-09-05T18:08:15.834" v="755" actId="1076"/>
          <ac:picMkLst>
            <pc:docMk/>
            <pc:sldMk cId="2139434491" sldId="263"/>
            <ac:picMk id="5" creationId="{6B3FC009-0E15-A9D2-87F0-30B73241269C}"/>
          </ac:picMkLst>
        </pc:picChg>
        <pc:picChg chg="add mod">
          <ac:chgData name="ajith tamilvanan" userId="812b3c1704731b7f" providerId="LiveId" clId="{8F8EF73A-0996-4807-8458-60C77EDE5124}" dt="2024-09-05T18:08:37.367" v="758" actId="1076"/>
          <ac:picMkLst>
            <pc:docMk/>
            <pc:sldMk cId="2139434491" sldId="263"/>
            <ac:picMk id="7" creationId="{4AA0BB2E-14F7-3544-4D4A-AC0A5439DD14}"/>
          </ac:picMkLst>
        </pc:picChg>
      </pc:sldChg>
      <pc:sldChg chg="addSp delSp modSp new mod">
        <pc:chgData name="ajith tamilvanan" userId="812b3c1704731b7f" providerId="LiveId" clId="{8F8EF73A-0996-4807-8458-60C77EDE5124}" dt="2024-09-05T18:17:24.563" v="1175" actId="5793"/>
        <pc:sldMkLst>
          <pc:docMk/>
          <pc:sldMk cId="3332068988" sldId="264"/>
        </pc:sldMkLst>
        <pc:spChg chg="mod">
          <ac:chgData name="ajith tamilvanan" userId="812b3c1704731b7f" providerId="LiveId" clId="{8F8EF73A-0996-4807-8458-60C77EDE5124}" dt="2024-09-05T18:14:49.010" v="1029" actId="113"/>
          <ac:spMkLst>
            <pc:docMk/>
            <pc:sldMk cId="3332068988" sldId="264"/>
            <ac:spMk id="2" creationId="{B5A3F5FA-500F-7792-94FE-4A225C48C569}"/>
          </ac:spMkLst>
        </pc:spChg>
        <pc:spChg chg="del mod">
          <ac:chgData name="ajith tamilvanan" userId="812b3c1704731b7f" providerId="LiveId" clId="{8F8EF73A-0996-4807-8458-60C77EDE5124}" dt="2024-09-05T18:15:10.187" v="1031" actId="22"/>
          <ac:spMkLst>
            <pc:docMk/>
            <pc:sldMk cId="3332068988" sldId="264"/>
            <ac:spMk id="3" creationId="{1843900A-EDC1-38D2-4CBA-A27C1F15CB2D}"/>
          </ac:spMkLst>
        </pc:spChg>
        <pc:spChg chg="add mod">
          <ac:chgData name="ajith tamilvanan" userId="812b3c1704731b7f" providerId="LiveId" clId="{8F8EF73A-0996-4807-8458-60C77EDE5124}" dt="2024-09-05T18:17:24.563" v="1175" actId="5793"/>
          <ac:spMkLst>
            <pc:docMk/>
            <pc:sldMk cId="3332068988" sldId="264"/>
            <ac:spMk id="9" creationId="{9B15D281-AFD8-5E55-86FD-B56727037F47}"/>
          </ac:spMkLst>
        </pc:spChg>
        <pc:picChg chg="add mod ord">
          <ac:chgData name="ajith tamilvanan" userId="812b3c1704731b7f" providerId="LiveId" clId="{8F8EF73A-0996-4807-8458-60C77EDE5124}" dt="2024-09-05T18:15:12.738" v="1032" actId="1076"/>
          <ac:picMkLst>
            <pc:docMk/>
            <pc:sldMk cId="3332068988" sldId="264"/>
            <ac:picMk id="5" creationId="{F4E29C62-DD86-D2F1-295E-3780492B5E7B}"/>
          </ac:picMkLst>
        </pc:picChg>
        <pc:picChg chg="add mod">
          <ac:chgData name="ajith tamilvanan" userId="812b3c1704731b7f" providerId="LiveId" clId="{8F8EF73A-0996-4807-8458-60C77EDE5124}" dt="2024-09-05T18:15:36.316" v="1036" actId="1076"/>
          <ac:picMkLst>
            <pc:docMk/>
            <pc:sldMk cId="3332068988" sldId="264"/>
            <ac:picMk id="7" creationId="{9348DFD5-5971-DD9F-0E7E-56526359173F}"/>
          </ac:picMkLst>
        </pc:picChg>
      </pc:sldChg>
      <pc:sldChg chg="addSp delSp modSp new mod">
        <pc:chgData name="ajith tamilvanan" userId="812b3c1704731b7f" providerId="LiveId" clId="{8F8EF73A-0996-4807-8458-60C77EDE5124}" dt="2024-09-05T18:21:34.965" v="1272" actId="12"/>
        <pc:sldMkLst>
          <pc:docMk/>
          <pc:sldMk cId="1764293956" sldId="265"/>
        </pc:sldMkLst>
        <pc:spChg chg="mod">
          <ac:chgData name="ajith tamilvanan" userId="812b3c1704731b7f" providerId="LiveId" clId="{8F8EF73A-0996-4807-8458-60C77EDE5124}" dt="2024-09-05T18:20:00.771" v="1190" actId="113"/>
          <ac:spMkLst>
            <pc:docMk/>
            <pc:sldMk cId="1764293956" sldId="265"/>
            <ac:spMk id="2" creationId="{E26D8B6B-17D6-F2D9-7E32-45E4EBA56A8F}"/>
          </ac:spMkLst>
        </pc:spChg>
        <pc:spChg chg="del">
          <ac:chgData name="ajith tamilvanan" userId="812b3c1704731b7f" providerId="LiveId" clId="{8F8EF73A-0996-4807-8458-60C77EDE5124}" dt="2024-09-05T18:19:13.085" v="1185" actId="22"/>
          <ac:spMkLst>
            <pc:docMk/>
            <pc:sldMk cId="1764293956" sldId="265"/>
            <ac:spMk id="3" creationId="{DB13BB11-F6A0-9516-AA62-12E9B803CB70}"/>
          </ac:spMkLst>
        </pc:spChg>
        <pc:spChg chg="add mod">
          <ac:chgData name="ajith tamilvanan" userId="812b3c1704731b7f" providerId="LiveId" clId="{8F8EF73A-0996-4807-8458-60C77EDE5124}" dt="2024-09-05T18:21:34.965" v="1272" actId="12"/>
          <ac:spMkLst>
            <pc:docMk/>
            <pc:sldMk cId="1764293956" sldId="265"/>
            <ac:spMk id="9" creationId="{8954742D-E2C4-ED8F-0A19-485FF570AB4F}"/>
          </ac:spMkLst>
        </pc:spChg>
        <pc:picChg chg="add mod ord">
          <ac:chgData name="ajith tamilvanan" userId="812b3c1704731b7f" providerId="LiveId" clId="{8F8EF73A-0996-4807-8458-60C77EDE5124}" dt="2024-09-05T18:19:55.882" v="1189" actId="1076"/>
          <ac:picMkLst>
            <pc:docMk/>
            <pc:sldMk cId="1764293956" sldId="265"/>
            <ac:picMk id="5" creationId="{B93E4806-831B-0E14-DCB0-5A54FA6D0AC9}"/>
          </ac:picMkLst>
        </pc:picChg>
        <pc:picChg chg="add mod">
          <ac:chgData name="ajith tamilvanan" userId="812b3c1704731b7f" providerId="LiveId" clId="{8F8EF73A-0996-4807-8458-60C77EDE5124}" dt="2024-09-05T18:20:29.724" v="1193" actId="1076"/>
          <ac:picMkLst>
            <pc:docMk/>
            <pc:sldMk cId="1764293956" sldId="265"/>
            <ac:picMk id="7" creationId="{A99D76B2-B6B6-E882-6375-87D5AE0E1105}"/>
          </ac:picMkLst>
        </pc:picChg>
      </pc:sldChg>
      <pc:sldChg chg="modSp new mod">
        <pc:chgData name="ajith tamilvanan" userId="812b3c1704731b7f" providerId="LiveId" clId="{8F8EF73A-0996-4807-8458-60C77EDE5124}" dt="2024-09-07T10:18:29.032" v="1988" actId="115"/>
        <pc:sldMkLst>
          <pc:docMk/>
          <pc:sldMk cId="589054225" sldId="266"/>
        </pc:sldMkLst>
        <pc:spChg chg="mod">
          <ac:chgData name="ajith tamilvanan" userId="812b3c1704731b7f" providerId="LiveId" clId="{8F8EF73A-0996-4807-8458-60C77EDE5124}" dt="2024-09-07T10:18:29.032" v="1988" actId="115"/>
          <ac:spMkLst>
            <pc:docMk/>
            <pc:sldMk cId="589054225" sldId="266"/>
            <ac:spMk id="2" creationId="{41B2EDB5-644D-917E-3A52-B8F8DDA337ED}"/>
          </ac:spMkLst>
        </pc:spChg>
        <pc:spChg chg="mod">
          <ac:chgData name="ajith tamilvanan" userId="812b3c1704731b7f" providerId="LiveId" clId="{8F8EF73A-0996-4807-8458-60C77EDE5124}" dt="2024-09-05T18:35:01.240" v="1779" actId="12"/>
          <ac:spMkLst>
            <pc:docMk/>
            <pc:sldMk cId="589054225" sldId="266"/>
            <ac:spMk id="3" creationId="{7081D5DA-433E-93F0-7555-4E4B50AB6C44}"/>
          </ac:spMkLst>
        </pc:spChg>
      </pc:sldChg>
      <pc:sldChg chg="modSp new mod">
        <pc:chgData name="ajith tamilvanan" userId="812b3c1704731b7f" providerId="LiveId" clId="{8F8EF73A-0996-4807-8458-60C77EDE5124}" dt="2024-09-07T10:18:35.748" v="1989" actId="115"/>
        <pc:sldMkLst>
          <pc:docMk/>
          <pc:sldMk cId="3613438876" sldId="267"/>
        </pc:sldMkLst>
        <pc:spChg chg="mod">
          <ac:chgData name="ajith tamilvanan" userId="812b3c1704731b7f" providerId="LiveId" clId="{8F8EF73A-0996-4807-8458-60C77EDE5124}" dt="2024-09-07T10:18:35.748" v="1989" actId="115"/>
          <ac:spMkLst>
            <pc:docMk/>
            <pc:sldMk cId="3613438876" sldId="267"/>
            <ac:spMk id="2" creationId="{DE9FD78F-FC23-D4B9-D6FA-FFA660933664}"/>
          </ac:spMkLst>
        </pc:spChg>
        <pc:spChg chg="mod">
          <ac:chgData name="ajith tamilvanan" userId="812b3c1704731b7f" providerId="LiveId" clId="{8F8EF73A-0996-4807-8458-60C77EDE5124}" dt="2024-09-05T18:40:37.369" v="1840" actId="255"/>
          <ac:spMkLst>
            <pc:docMk/>
            <pc:sldMk cId="3613438876" sldId="267"/>
            <ac:spMk id="3" creationId="{54AC4591-FD26-2415-C74E-638AFEA66AEE}"/>
          </ac:spMkLst>
        </pc:spChg>
      </pc:sldChg>
      <pc:sldChg chg="modSp new mod">
        <pc:chgData name="ajith tamilvanan" userId="812b3c1704731b7f" providerId="LiveId" clId="{8F8EF73A-0996-4807-8458-60C77EDE5124}" dt="2024-09-07T10:18:41.559" v="1990" actId="115"/>
        <pc:sldMkLst>
          <pc:docMk/>
          <pc:sldMk cId="3993079206" sldId="268"/>
        </pc:sldMkLst>
        <pc:spChg chg="mod">
          <ac:chgData name="ajith tamilvanan" userId="812b3c1704731b7f" providerId="LiveId" clId="{8F8EF73A-0996-4807-8458-60C77EDE5124}" dt="2024-09-07T10:18:41.559" v="1990" actId="115"/>
          <ac:spMkLst>
            <pc:docMk/>
            <pc:sldMk cId="3993079206" sldId="268"/>
            <ac:spMk id="2" creationId="{D73ACDD3-60B3-E394-386E-B674EC6CA234}"/>
          </ac:spMkLst>
        </pc:spChg>
        <pc:spChg chg="mod">
          <ac:chgData name="ajith tamilvanan" userId="812b3c1704731b7f" providerId="LiveId" clId="{8F8EF73A-0996-4807-8458-60C77EDE5124}" dt="2024-09-07T10:16:32.483" v="1979" actId="20577"/>
          <ac:spMkLst>
            <pc:docMk/>
            <pc:sldMk cId="3993079206" sldId="268"/>
            <ac:spMk id="3" creationId="{2E952497-0BBA-EA4D-7C6F-E265644B8B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3F98-E5A2-4341-E115-498F0B0EB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156B-FA2E-9ACB-CCE2-3C6BA7BB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9AEA-691C-C5AB-BEAB-5D45D03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4431-2D15-09F3-F971-629F461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BBC6-0F89-C5A7-DE6E-778DD321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9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56B9-A2AB-C578-9F0C-26186A3C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E1F2F-A9DE-1D93-A337-1E94683DC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E5BE-9757-5A0C-2E5B-1C1103BF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097D-3252-7FCC-DD2E-6870A71F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440F-24AF-F51D-FBFC-82A99A04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AE7F4-3A15-FBA4-30DE-17F4DE757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9408E-4750-30CD-4CE4-F959F423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0C1F-66C4-3CC7-E33E-28DA348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6B724-26B6-62F6-F210-D7B99637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B04D-E6E2-3CFD-7E1E-BCA751AD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3BF1-9FE8-4612-4BF3-0C6532C4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CA12-6134-C589-AEFA-057C3DE8F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AF384-69FE-1C09-34AE-859E3C89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FF57-2867-A17D-05AE-A45C81B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211D3-CC95-0BC3-2776-086B0FF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4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EA9C-654E-62B1-524A-06AB7CAA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DEE0-E958-A24C-F7DA-18D20EDD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6E28-E3B8-C9AF-B06A-07032BA7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4F11-526F-3BE8-37A7-B28A2A1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FCB5-74B2-343C-E68D-775694F3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1685-7543-D28C-B2FD-104758AA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8C84-38EF-2D39-BAB7-52247C24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136D-426C-53CD-9EA2-80D1B39E3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B0D7-88C5-F6AE-6A51-28E3F7D3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5731-76F1-F215-65CF-616ADE18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B6647-55B5-1DD1-0A65-3784FC47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8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647C-B505-E8FD-1240-16F0AF44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4513-DAE9-78AE-AC11-345C9E51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84681-9FB7-E3FB-4B87-9152C7AAD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E383-DC87-C53E-FBAE-52227F5E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F8AF2-24E4-FF8A-F743-D2A7732DD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3DB25-31C9-221B-36B8-E8D26454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82B4F-9B4E-8195-57AD-6364090F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ABBEC-F6F3-C8A6-ADF8-4EB0CC2C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8501-CAF5-2307-FF09-5F4CC12E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DD118-3F2F-4CA7-5C57-C2B3853A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63BDB-A860-43AF-A7AA-2F198901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26763-82D9-2138-CAFE-90D7A11A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48631-AEFC-D184-D73B-8DD8B4AD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1FA36-7225-8A0C-C1F8-DF4F39C5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C449-2CFA-009B-58B8-9D79DB54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6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7919-8590-DF65-D2F3-65A1B88D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0ED1-E028-6B30-BF21-EFE9FC7A0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5CD32-56F4-4703-34A4-80781AEE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169F-3FD3-BE2A-8663-5C2A8470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C769-9349-C43F-BE21-2A050872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4E753-951D-873D-5DB0-B129D7FC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5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408-C7F2-88E7-52BC-F2F9910E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C6FB9-74CC-0915-A1AA-2140E5A23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79DF5-4C13-FF5A-4B4A-EE8436D8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09D5-499E-5437-5D0A-8D6CC7CA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EAB7-499E-564B-C8BD-6118E4E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223A-2BD3-2B16-131D-1E4E60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B1125-76FE-EDDD-BDE7-7105C679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697D5-8B7B-98EC-945F-E95143977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D279-F877-4F39-903F-2792F0ADD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117B-CBF5-44C4-8419-DC722E17FDEA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5233-7455-FA3E-CBF0-8D95A0263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E97C-39E3-D80C-BB12-6678E9A83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3C99-2129-4EBD-A1CA-786A5319D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pple.com/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hans-apple.my.canva.si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pple.com/m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pple.com/ipho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pple.com/wat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pple.com/apple-vision-p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80BC-BC95-24B5-5CEC-461E52F4C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WEB PRESENCE PROJECT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871B-4545-F351-F8CF-F7CB67A9C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7592"/>
            <a:ext cx="9144000" cy="1414020"/>
          </a:xfrm>
        </p:spPr>
        <p:txBody>
          <a:bodyPr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Crafting &amp; Compelling Website Analysis, Audit and Recommendations</a:t>
            </a:r>
          </a:p>
          <a:p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NAME: Shandhini</a:t>
            </a:r>
          </a:p>
          <a:p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BATCH: MBE10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00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8B6B-17D6-F2D9-7E32-45E4EBA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Page-5</a:t>
            </a:r>
            <a:r>
              <a:rPr lang="en-IN" sz="2400" dirty="0"/>
              <a:t>- </a:t>
            </a:r>
            <a:r>
              <a:rPr lang="en-IN" sz="2400" dirty="0">
                <a:hlinkClick r:id="rId2"/>
              </a:rPr>
              <a:t>https://www.apple.com/services/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E4806-831B-0E14-DCB0-5A54FA6D0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4573" y="1976453"/>
            <a:ext cx="22367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9D76B2-B6B6-E882-6375-87D5AE0E1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16" y="3429000"/>
            <a:ext cx="6120592" cy="2378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4742D-E2C4-ED8F-0A19-485FF570AB4F}"/>
              </a:ext>
            </a:extLst>
          </p:cNvPr>
          <p:cNvSpPr txBox="1"/>
          <p:nvPr/>
        </p:nvSpPr>
        <p:spPr>
          <a:xfrm>
            <a:off x="1227842" y="1607121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page is perfectly optimized on mobile with list of entertainments.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website took more time to load page.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29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DB5-644D-917E-3A52-B8F8DDA3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555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TASK-5-WEBSITE MISTAKES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D5DA-433E-93F0-7555-4E4B50AB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Mistakes:</a:t>
            </a:r>
          </a:p>
          <a:p>
            <a:r>
              <a:rPr lang="en-IN" sz="2000" dirty="0"/>
              <a:t>Usage of Live images cause website loading speed.</a:t>
            </a:r>
          </a:p>
          <a:p>
            <a:r>
              <a:rPr lang="en-IN" sz="2000" dirty="0"/>
              <a:t>Keywords and author of publish are missing in this website</a:t>
            </a:r>
          </a:p>
          <a:p>
            <a:pPr marL="0" indent="0">
              <a:buNone/>
            </a:pPr>
            <a:r>
              <a:rPr lang="en-IN" sz="2000" b="1" dirty="0"/>
              <a:t>Suggestions:</a:t>
            </a:r>
          </a:p>
          <a:p>
            <a:r>
              <a:rPr lang="en-US" sz="1800" dirty="0"/>
              <a:t>Emphasize a clean, minimalist design</a:t>
            </a:r>
          </a:p>
          <a:p>
            <a:r>
              <a:rPr lang="en-US" sz="1800" dirty="0"/>
              <a:t>Use high-resolution images and videos of Apple products to showcase their design and features.</a:t>
            </a:r>
          </a:p>
          <a:p>
            <a:r>
              <a:rPr lang="en-US" sz="1800" dirty="0"/>
              <a:t>Maintain a consistent color scheme and typography that aligns with Apple's brand image.</a:t>
            </a:r>
          </a:p>
          <a:p>
            <a:r>
              <a:rPr lang="en-US" sz="1800" dirty="0"/>
              <a:t>Include user reviews and ratings to provide social proof and help potential buyers make informed decisions.</a:t>
            </a:r>
          </a:p>
          <a:p>
            <a:r>
              <a:rPr lang="en-US" sz="1800" dirty="0"/>
              <a:t>Include a powerful search bar with filters</a:t>
            </a:r>
          </a:p>
          <a:p>
            <a:r>
              <a:rPr lang="en-US" sz="1800" dirty="0"/>
              <a:t>Offer instructional videos on using Apple products, including setup guides and tips for maximizing their features.</a:t>
            </a:r>
          </a:p>
          <a:p>
            <a:r>
              <a:rPr lang="en-US" sz="1800" dirty="0"/>
              <a:t>Maintain a blog or news section with updates on new Apple releases, software updates, and tips.</a:t>
            </a:r>
            <a:endParaRPr lang="en-IN" sz="18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05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D78F-FC23-D4B9-D6FA-FFA66093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TASK-6-BEST PRACTICE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591-FD26-2415-C74E-638AFEA6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Create a sense of openness and make content easier to read and navigate.</a:t>
            </a:r>
          </a:p>
          <a:p>
            <a:r>
              <a:rPr lang="en-US" sz="1600" dirty="0"/>
              <a:t>Include interactive demos or 360-degree views to allow users to explore products in detail.</a:t>
            </a:r>
          </a:p>
          <a:p>
            <a:r>
              <a:rPr lang="en-US" sz="1600" dirty="0"/>
              <a:t>Maintain consistency in font sizes and styles throughout the site.</a:t>
            </a:r>
          </a:p>
          <a:p>
            <a:r>
              <a:rPr lang="en-US" sz="1600" dirty="0"/>
              <a:t>Use drop-down menus or sidebars for additional options.</a:t>
            </a:r>
          </a:p>
          <a:p>
            <a:r>
              <a:rPr lang="en-US" sz="1600" dirty="0"/>
              <a:t>Use flexible grids and layouts that adapt to different screen sizes and orientations.</a:t>
            </a:r>
          </a:p>
          <a:p>
            <a:r>
              <a:rPr lang="en-US" sz="1600" dirty="0"/>
              <a:t>Animations and transitions are smooth and enhance the user experience without being distracting.</a:t>
            </a:r>
          </a:p>
          <a:p>
            <a:r>
              <a:rPr lang="en-US" sz="1600" dirty="0"/>
              <a:t>Use descriptive alt text for all images to improve accessibility for screen readers</a:t>
            </a:r>
          </a:p>
          <a:p>
            <a:r>
              <a:rPr lang="en-US" sz="1600" dirty="0"/>
              <a:t>Use appropriate meta tags and descriptions to enhance search engine results and encourage clicks.</a:t>
            </a:r>
          </a:p>
          <a:p>
            <a:r>
              <a:rPr lang="en-US" sz="1600" dirty="0"/>
              <a:t>Provide a clear privacy policy outlining how user data is collected, used, and protected.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43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CDD3-60B3-E394-386E-B674EC6C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/>
              <a:t>TASK-7-LANDING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2497-0BBA-EA4D-7C6F-E265644B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I have chosen Canva to create a landing page for Apple.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Here’s the link for the landing page.</a:t>
            </a:r>
          </a:p>
          <a:p>
            <a:r>
              <a:rPr lang="en-IN" sz="1800" dirty="0">
                <a:hlinkClick r:id="rId2"/>
              </a:rPr>
              <a:t>https://shans-apple.my.canva.site/</a:t>
            </a:r>
            <a:endParaRPr lang="en-IN" sz="1800" dirty="0"/>
          </a:p>
          <a:p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7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10BA-C291-B3C9-20C1-2A7270BA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TASK 1: COMPANY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3F4C-A088-4DA0-3687-668054ED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153"/>
            <a:ext cx="10515600" cy="394281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I selected the company “Apple” for this web presence project</a:t>
            </a:r>
          </a:p>
          <a:p>
            <a:pPr marL="0" indent="0">
              <a:buNone/>
            </a:pPr>
            <a:r>
              <a:rPr lang="en-IN" sz="2400" b="1" dirty="0"/>
              <a:t>About Apple:</a:t>
            </a:r>
          </a:p>
          <a:p>
            <a:r>
              <a:rPr lang="en-US" sz="1600" dirty="0"/>
              <a:t>Apple offers a broad range of products and services, each designed with a focus on innovation, integration, and user experience</a:t>
            </a:r>
          </a:p>
          <a:p>
            <a:r>
              <a:rPr lang="en-US" sz="1600" dirty="0"/>
              <a:t>The company has a strong, loyal customer base, partly due to its ecosystem and the perceived quality and reliability of its products.</a:t>
            </a:r>
          </a:p>
          <a:p>
            <a:r>
              <a:rPr lang="en-US" sz="1600" dirty="0"/>
              <a:t> Apple has made strides in environmental sustainability, including using recycled materials in its products and aiming for carbon neutrality in its supply chain and products by 2030.</a:t>
            </a:r>
            <a:endParaRPr lang="en-IN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78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57B9-F109-6205-F145-6D33D60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TASK 2:PRODUCT AND SERVICE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683A-1FD6-3253-1863-5BBE6A2B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/>
              <a:t>PRODUCTS</a:t>
            </a:r>
            <a:r>
              <a:rPr lang="en-IN" sz="1600" b="1" dirty="0"/>
              <a:t>:</a:t>
            </a:r>
          </a:p>
          <a:p>
            <a:pPr marL="0" indent="0">
              <a:buNone/>
            </a:pPr>
            <a:r>
              <a:rPr lang="en-IN" sz="1600" b="1" dirty="0"/>
              <a:t>iPhone -</a:t>
            </a:r>
            <a:r>
              <a:rPr lang="en-US" sz="1600" dirty="0"/>
              <a:t>high performance, and integration with the iOS ecosystem</a:t>
            </a:r>
          </a:p>
          <a:p>
            <a:pPr marL="0" indent="0">
              <a:buNone/>
            </a:pPr>
            <a:r>
              <a:rPr lang="en-US" sz="1600" b="1" dirty="0"/>
              <a:t>IPAD - T</a:t>
            </a:r>
            <a:r>
              <a:rPr lang="en-US" sz="1600" dirty="0"/>
              <a:t>he standard iPad, iPad Air, iPad mini, and iPad Pro. Each caters to different needs, from casual use to professional-grade tasks.</a:t>
            </a:r>
          </a:p>
          <a:p>
            <a:pPr marL="0" indent="0">
              <a:buNone/>
            </a:pPr>
            <a:r>
              <a:rPr lang="en-US" sz="1600" b="1" dirty="0"/>
              <a:t>Mac- </a:t>
            </a:r>
            <a:r>
              <a:rPr lang="en-US" sz="1600" dirty="0"/>
              <a:t>MacBook Air and MacBook Pro</a:t>
            </a:r>
            <a:r>
              <a:rPr lang="en-US" sz="1600" b="1" dirty="0"/>
              <a:t>, </a:t>
            </a:r>
            <a:r>
              <a:rPr lang="en-IN" sz="1600" dirty="0"/>
              <a:t>iMac, Mac mini, Mac Studio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Apple Watch -</a:t>
            </a:r>
            <a:r>
              <a:rPr lang="en-US" sz="1600" dirty="0"/>
              <a:t>A smartwatch that integrates with iOS and offers features like fitness tracking, notifications, and health monitoring.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Air Pods-</a:t>
            </a:r>
            <a:r>
              <a:rPr lang="en-US" sz="1600" dirty="0"/>
              <a:t>Wireless earbuds with features like noise cancellation (Air Pods Pro and Air Pods Max) and seamless integration with Apple devices.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Home Pod-</a:t>
            </a:r>
            <a:r>
              <a:rPr lang="en-US" sz="1600" dirty="0"/>
              <a:t>A smart speaker with high-quality audio and smart home capabilities. The Home Pod mini offers a more compact and affordable option.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Apple TV -</a:t>
            </a:r>
            <a:r>
              <a:rPr lang="en-US" sz="1600" dirty="0"/>
              <a:t>A streaming device that supports a wide range of media content and integrates with the Apple ecosystem, including the Apple TV+ subscription service.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1940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6260-9A69-8A22-22A4-666F0A13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9D80-37F8-3219-A183-BB326A95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iCloud</a:t>
            </a:r>
          </a:p>
          <a:p>
            <a:r>
              <a:rPr lang="en-IN" sz="2000" dirty="0"/>
              <a:t>Apple Music</a:t>
            </a:r>
          </a:p>
          <a:p>
            <a:r>
              <a:rPr lang="en-IN" sz="2000" dirty="0"/>
              <a:t>Apple TV+</a:t>
            </a:r>
          </a:p>
          <a:p>
            <a:r>
              <a:rPr lang="en-IN" sz="2000" dirty="0"/>
              <a:t>Apple Arcade</a:t>
            </a:r>
          </a:p>
          <a:p>
            <a:r>
              <a:rPr lang="en-IN" sz="2000" dirty="0"/>
              <a:t>Apple Fitness+</a:t>
            </a:r>
          </a:p>
          <a:p>
            <a:r>
              <a:rPr lang="en-IN" sz="2000" dirty="0"/>
              <a:t>Apple News+</a:t>
            </a:r>
          </a:p>
          <a:p>
            <a:r>
              <a:rPr lang="en-IN" sz="2000" dirty="0"/>
              <a:t>AppleCare</a:t>
            </a:r>
          </a:p>
          <a:p>
            <a:r>
              <a:rPr lang="en-IN" sz="2000" dirty="0"/>
              <a:t>Apple Pay</a:t>
            </a:r>
          </a:p>
        </p:txBody>
      </p:sp>
    </p:spTree>
    <p:extLst>
      <p:ext uri="{BB962C8B-B14F-4D97-AF65-F5344CB8AC3E}">
        <p14:creationId xmlns:p14="http://schemas.microsoft.com/office/powerpoint/2010/main" val="20821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D31A-8A46-73CC-ADB0-8637ABF3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727"/>
          </a:xfrm>
        </p:spPr>
        <p:txBody>
          <a:bodyPr>
            <a:noAutofit/>
          </a:bodyPr>
          <a:lstStyle/>
          <a:p>
            <a:r>
              <a:rPr lang="en-IN" sz="2800" b="1" u="sng" dirty="0"/>
              <a:t>TASK-3-  WEBSITE PLATFORM IDENTIFICATION</a:t>
            </a:r>
            <a:r>
              <a:rPr lang="en-IN" sz="2800" b="1" i="0" u="sng" strike="noStrike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 </a:t>
            </a:r>
            <a:endParaRPr lang="en-IN" sz="28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F149-2311-3BEA-00BC-36919824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5"/>
            <a:ext cx="10515600" cy="49514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Platform </a:t>
            </a:r>
          </a:p>
          <a:p>
            <a:pPr marL="0" indent="0">
              <a:buNone/>
            </a:pPr>
            <a:r>
              <a:rPr lang="en-IN" sz="2000" dirty="0"/>
              <a:t>I have used Wappalyzer to identify the website flatform</a:t>
            </a:r>
          </a:p>
          <a:p>
            <a:r>
              <a:rPr lang="en-IN" sz="1800" dirty="0"/>
              <a:t>There have used Adobe analytics for analytics</a:t>
            </a:r>
          </a:p>
          <a:p>
            <a:r>
              <a:rPr lang="en-IN" sz="1800" dirty="0"/>
              <a:t>HSTS for security</a:t>
            </a:r>
          </a:p>
          <a:p>
            <a:r>
              <a:rPr lang="en-IN" sz="1800" dirty="0"/>
              <a:t>Apple map kit JS for Maps </a:t>
            </a:r>
          </a:p>
          <a:p>
            <a:r>
              <a:rPr lang="en-IN" sz="1800" dirty="0"/>
              <a:t>Preact for JavaScript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86B36-E645-9313-4553-0551B901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250" y="1812727"/>
            <a:ext cx="3954087" cy="436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9A97-417B-265A-5BCC-188B8402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3419"/>
          </a:xfrm>
        </p:spPr>
        <p:txBody>
          <a:bodyPr>
            <a:normAutofit fontScale="90000"/>
          </a:bodyPr>
          <a:lstStyle/>
          <a:p>
            <a:r>
              <a:rPr lang="en-IN" sz="3200" b="1" u="sng" dirty="0"/>
              <a:t>TASK-4-RESPONSIVE DESIGN TESTING</a:t>
            </a:r>
            <a:br>
              <a:rPr lang="en-IN" sz="3200" b="1" dirty="0"/>
            </a:br>
            <a:br>
              <a:rPr lang="en-IN" sz="3200" b="1" dirty="0"/>
            </a:br>
            <a:r>
              <a:rPr lang="en-IN" sz="2000" dirty="0"/>
              <a:t>Here I have used </a:t>
            </a:r>
            <a:r>
              <a:rPr lang="en-IN" sz="2000" b="1" dirty="0"/>
              <a:t>Mobile friendly test </a:t>
            </a:r>
            <a:r>
              <a:rPr lang="en-IN" sz="2000" dirty="0"/>
              <a:t>tool</a:t>
            </a:r>
            <a:r>
              <a:rPr lang="en-IN" sz="2000" b="1" dirty="0"/>
              <a:t> 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E560-42CE-9855-052A-ECB5C194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6569"/>
            <a:ext cx="10439400" cy="46403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Page-1- </a:t>
            </a:r>
            <a:r>
              <a:rPr lang="en-IN" dirty="0">
                <a:hlinkClick r:id="rId2"/>
              </a:rPr>
              <a:t>https://www.apple.com/mac/</a:t>
            </a:r>
            <a:endParaRPr lang="en-IN" dirty="0"/>
          </a:p>
          <a:p>
            <a:r>
              <a:rPr lang="en-IN" sz="2000" dirty="0"/>
              <a:t>This page is optimized properly on mobile and also user friendly too.</a:t>
            </a:r>
          </a:p>
          <a:p>
            <a:r>
              <a:rPr lang="en-IN" sz="2000" dirty="0"/>
              <a:t>This website takes more time to load page</a:t>
            </a:r>
            <a:r>
              <a:rPr lang="en-IN" dirty="0"/>
              <a:t>.</a:t>
            </a:r>
          </a:p>
          <a:p>
            <a:r>
              <a:rPr lang="en-IN" sz="2000" dirty="0"/>
              <a:t>The mac picture and tabs are visible in homepage itself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94335-E650-9F73-783D-C91540CF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83" y="2159722"/>
            <a:ext cx="2344932" cy="433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1D83C5-D29F-95BD-761E-60E9DA9D6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80" y="3493295"/>
            <a:ext cx="5876632" cy="23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3B90-E3B7-FC19-2531-66226688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Page-2</a:t>
            </a:r>
            <a:r>
              <a:rPr lang="en-IN" sz="2400" dirty="0"/>
              <a:t>-</a:t>
            </a:r>
            <a:r>
              <a:rPr lang="en-IN" sz="2400" dirty="0">
                <a:hlinkClick r:id="rId2"/>
              </a:rPr>
              <a:t>https://www.apple.com/iphone/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0709A-E5E2-ECBA-8453-B4FDD89B8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81843" y="2141537"/>
            <a:ext cx="216975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13CB-E17B-C061-A7BA-445CA932C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12" y="3693799"/>
            <a:ext cx="5644899" cy="2110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9771F-CCAB-F561-ACA1-4C234AEED602}"/>
              </a:ext>
            </a:extLst>
          </p:cNvPr>
          <p:cNvSpPr txBox="1"/>
          <p:nvPr/>
        </p:nvSpPr>
        <p:spPr>
          <a:xfrm>
            <a:off x="1240401" y="1679872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page is optimized properly on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website took more time to load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iPhone new model and types of iphone’s are optimized in the homepage itself.</a:t>
            </a:r>
          </a:p>
        </p:txBody>
      </p:sp>
    </p:spTree>
    <p:extLst>
      <p:ext uri="{BB962C8B-B14F-4D97-AF65-F5344CB8AC3E}">
        <p14:creationId xmlns:p14="http://schemas.microsoft.com/office/powerpoint/2010/main" val="32103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8AA1-103B-4018-513E-5BEE27FD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Page-3- </a:t>
            </a:r>
            <a:r>
              <a:rPr lang="en-IN" sz="2400" dirty="0">
                <a:hlinkClick r:id="rId2"/>
              </a:rPr>
              <a:t>https://www.apple.com/watch/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2BFB-93AE-3790-F51F-5096FC26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This page is optimized properly on mobile and also user friendly</a:t>
            </a:r>
          </a:p>
          <a:p>
            <a:r>
              <a:rPr lang="en-IN" sz="2000" dirty="0"/>
              <a:t>The speed of this page is moderate</a:t>
            </a:r>
          </a:p>
          <a:p>
            <a:r>
              <a:rPr lang="en-IN" sz="2000" dirty="0"/>
              <a:t>The watch picture, search tab and filters are visibling in the homepage.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FC009-0E15-A9D2-87F0-30B73241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114" y="2441611"/>
            <a:ext cx="1991777" cy="4051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0BB2E-14F7-3544-4D4A-AC0A5439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109" y="3301258"/>
            <a:ext cx="5882051" cy="23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F5FA-500F-7792-94FE-4A225C48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Page-4</a:t>
            </a:r>
            <a:r>
              <a:rPr lang="en-IN" sz="2000" dirty="0"/>
              <a:t>- </a:t>
            </a:r>
            <a:r>
              <a:rPr lang="en-IN" sz="2000" dirty="0">
                <a:hlinkClick r:id="rId2"/>
              </a:rPr>
              <a:t>https://www.apple.com/apple-vision-pro/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29C62-DD86-D2F1-295E-3780492B5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0949" y="1938747"/>
            <a:ext cx="226122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8DFD5-5971-DD9F-0E7E-56526359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87" y="3105886"/>
            <a:ext cx="7010052" cy="2691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5D281-AFD8-5E55-86FD-B56727037F47}"/>
              </a:ext>
            </a:extLst>
          </p:cNvPr>
          <p:cNvSpPr txBox="1"/>
          <p:nvPr/>
        </p:nvSpPr>
        <p:spPr>
          <a:xfrm>
            <a:off x="980387" y="1428790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page is perfectly optimized on mobile with the clear image of the product in homepage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But this website takes more time to load.</a:t>
            </a:r>
          </a:p>
        </p:txBody>
      </p:sp>
    </p:spTree>
    <p:extLst>
      <p:ext uri="{BB962C8B-B14F-4D97-AF65-F5344CB8AC3E}">
        <p14:creationId xmlns:p14="http://schemas.microsoft.com/office/powerpoint/2010/main" val="333206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821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Office Theme</vt:lpstr>
      <vt:lpstr>WEB PRESENCE PROJECT  </vt:lpstr>
      <vt:lpstr>TASK 1: COMPANY SELECTION</vt:lpstr>
      <vt:lpstr>TASK 2:PRODUCT AND SERVICE DESCRIPTIONS</vt:lpstr>
      <vt:lpstr>SERVICES</vt:lpstr>
      <vt:lpstr>TASK-3-  WEBSITE PLATFORM IDENTIFICATION </vt:lpstr>
      <vt:lpstr>TASK-4-RESPONSIVE DESIGN TESTING  Here I have used Mobile friendly test tool  </vt:lpstr>
      <vt:lpstr>Page-2-https://www.apple.com/iphone/</vt:lpstr>
      <vt:lpstr>Page-3- https://www.apple.com/watch/</vt:lpstr>
      <vt:lpstr>Page-4- https://www.apple.com/apple-vision-pro/</vt:lpstr>
      <vt:lpstr>Page-5- https://www.apple.com/services/</vt:lpstr>
      <vt:lpstr>TASK-5-WEBSITE MISTAKES IDENTIFICATION</vt:lpstr>
      <vt:lpstr>TASK-6-BEST PRACTICE LIST</vt:lpstr>
      <vt:lpstr>TASK-7-LANDING PAGE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Sathyanandam Manoj</dc:creator>
  <cp:lastModifiedBy>ajith tamilvanan</cp:lastModifiedBy>
  <cp:revision>1</cp:revision>
  <dcterms:created xsi:type="dcterms:W3CDTF">2024-09-05T16:17:41Z</dcterms:created>
  <dcterms:modified xsi:type="dcterms:W3CDTF">2024-09-07T10:18:52Z</dcterms:modified>
</cp:coreProperties>
</file>