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A7C"/>
    <a:srgbClr val="223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B7EB8-86B8-4553-A604-50C8F015FE2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0909E-8DC2-45D7-83AA-B097B0378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95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0909E-8DC2-45D7-83AA-B097B037800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04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FA6-162B-4BD1-877C-6C2D3D527F9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9F11B2-3BA4-4F44-BDF4-EBD377FC2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76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FA6-162B-4BD1-877C-6C2D3D527F9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9F11B2-3BA4-4F44-BDF4-EBD377FC2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62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FA6-162B-4BD1-877C-6C2D3D527F9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9F11B2-3BA4-4F44-BDF4-EBD377FC2B8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639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FA6-162B-4BD1-877C-6C2D3D527F9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9F11B2-3BA4-4F44-BDF4-EBD377FC2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266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FA6-162B-4BD1-877C-6C2D3D527F9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9F11B2-3BA4-4F44-BDF4-EBD377FC2B8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839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FA6-162B-4BD1-877C-6C2D3D527F9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9F11B2-3BA4-4F44-BDF4-EBD377FC2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941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FA6-162B-4BD1-877C-6C2D3D527F9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11B2-3BA4-4F44-BDF4-EBD377FC2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46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FA6-162B-4BD1-877C-6C2D3D527F9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11B2-3BA4-4F44-BDF4-EBD377FC2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39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FA6-162B-4BD1-877C-6C2D3D527F9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11B2-3BA4-4F44-BDF4-EBD377FC2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6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FA6-162B-4BD1-877C-6C2D3D527F9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9F11B2-3BA4-4F44-BDF4-EBD377FC2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95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FA6-162B-4BD1-877C-6C2D3D527F9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9F11B2-3BA4-4F44-BDF4-EBD377FC2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43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FA6-162B-4BD1-877C-6C2D3D527F9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9F11B2-3BA4-4F44-BDF4-EBD377FC2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03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FA6-162B-4BD1-877C-6C2D3D527F9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11B2-3BA4-4F44-BDF4-EBD377FC2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FA6-162B-4BD1-877C-6C2D3D527F9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11B2-3BA4-4F44-BDF4-EBD377FC2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0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FA6-162B-4BD1-877C-6C2D3D527F9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11B2-3BA4-4F44-BDF4-EBD377FC2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13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FA6-162B-4BD1-877C-6C2D3D527F9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9F11B2-3BA4-4F44-BDF4-EBD377FC2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15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BFA6-162B-4BD1-877C-6C2D3D527F9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9F11B2-3BA4-4F44-BDF4-EBD377FC2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08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billing.i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stbilling.in/android-billing-app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justbilling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subscription.justbilling.cloud/Payment/ProductCatalogDispla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stbilling.in/pos-bakery-billing-softwar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rokenlinkchec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ustbilling.in/android-billing-ap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ubscription.justbilling.cloud/Payment/ProductCatalogDispla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ustbilling.in/pos-bakery-billing-softwa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E525-BB16-BA72-8707-FD2F9EB20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0757" y="992013"/>
            <a:ext cx="6858000" cy="65002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JUSTBILLING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57FF5-A87E-C882-DE5D-8756E9A20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4390" y="1924836"/>
            <a:ext cx="6650610" cy="3598683"/>
          </a:xfrm>
        </p:spPr>
        <p:txBody>
          <a:bodyPr>
            <a:normAutofit fontScale="92500" lnSpcReduction="20000"/>
          </a:bodyPr>
          <a:lstStyle/>
          <a:p>
            <a:pPr algn="l"/>
            <a:endParaRPr lang="en-IN" dirty="0"/>
          </a:p>
          <a:p>
            <a:pPr algn="l"/>
            <a:r>
              <a:rPr lang="en-IN" dirty="0"/>
              <a:t>I have selected the “just billing”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https://justbilling.in/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 this SEO project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ABOUT JUST BILLING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algn="l"/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dirty="0"/>
              <a:t>Just Billing software is a solution designed to streamline and simplify the billing and invoicing processes for businesses.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dirty="0"/>
              <a:t>It typically offers features that assist in managing invoices, expenses, and financial transactions, helping users maintain accurate financial records and improve operational efficiency</a:t>
            </a:r>
            <a:r>
              <a:rPr lang="en-US" sz="1200" dirty="0"/>
              <a:t>.</a:t>
            </a:r>
            <a:endParaRPr lang="en-IN" sz="1425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6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35A1-66C2-0A11-B4B6-A34E8550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042" y="351479"/>
            <a:ext cx="6683765" cy="45103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Task-4-Technical SEO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37E17F-CDCE-89B9-E895-5BF096BB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217" y="1366299"/>
            <a:ext cx="7497242" cy="3924369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https://justbilling.in/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/>
              <a:t>The speed of this website is optimized properly </a:t>
            </a:r>
          </a:p>
          <a:p>
            <a:pPr marL="0" indent="0">
              <a:buNone/>
            </a:pPr>
            <a:r>
              <a:rPr lang="en-IN" dirty="0"/>
              <a:t>       why because the secs taken for this website </a:t>
            </a:r>
          </a:p>
          <a:p>
            <a:pPr marL="0" indent="0">
              <a:buNone/>
            </a:pPr>
            <a:r>
              <a:rPr lang="en-IN" dirty="0"/>
              <a:t>        to load is 3.35 which is less than 5 secs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solidFill>
                  <a:schemeClr val="tx1"/>
                </a:solidFill>
              </a:rPr>
              <a:t>For this page </a:t>
            </a:r>
            <a:r>
              <a:rPr lang="en-IN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https://justbilling.in/android-billing-app/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This page is not optimized properly as the secs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to load this page taken more than 5 secs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For this page </a:t>
            </a: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https://subscription.justbilling.cloud/Payment/ProductCatalogDisplay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page is optimized properly as the time taken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for this page to load is 1.46 secs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AD26577-D2EE-6921-A532-46FD4C474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986" y="1140783"/>
            <a:ext cx="3077643" cy="1266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3A9B05-D217-6DA0-B320-990E76B79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396" y="2590484"/>
            <a:ext cx="2927207" cy="1193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A2A8F4-0944-6803-8103-B2154CA28E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8396" y="4675995"/>
            <a:ext cx="3077643" cy="122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73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AA6A-5DFB-AAC6-440D-F0845ADDA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109" y="1203685"/>
            <a:ext cx="7306350" cy="408698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For this page </a:t>
            </a:r>
            <a:r>
              <a:rPr lang="en-US" dirty="0"/>
              <a:t>- </a:t>
            </a: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https://justbilling.in/pos-bakery-billing-software/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speed for this page is optimized properly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and loadings secs is also low as it is below 5 secs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5 Best Practices to reduce website loading:</a:t>
            </a:r>
          </a:p>
          <a:p>
            <a:r>
              <a:rPr lang="en-US" dirty="0">
                <a:solidFill>
                  <a:schemeClr val="tx1"/>
                </a:solidFill>
              </a:rPr>
              <a:t>Minimize the use of HTML and unnecessary whiteboards, Comments and characters</a:t>
            </a:r>
          </a:p>
          <a:p>
            <a:r>
              <a:rPr lang="en-US" dirty="0">
                <a:solidFill>
                  <a:schemeClr val="tx1"/>
                </a:solidFill>
              </a:rPr>
              <a:t>Choose the right image format to optimize images (e.g.: </a:t>
            </a:r>
            <a:r>
              <a:rPr lang="en-IN" dirty="0"/>
              <a:t>JPEG for photos, PNG for graphics)</a:t>
            </a:r>
          </a:p>
          <a:p>
            <a:r>
              <a:rPr lang="en-IN" dirty="0">
                <a:solidFill>
                  <a:schemeClr val="tx1"/>
                </a:solidFill>
              </a:rPr>
              <a:t>Utilization of CDN(Content delivery network)will reduce the website loading speed(e.g.: Cloudflare and Amazon CloudFront)</a:t>
            </a:r>
          </a:p>
          <a:p>
            <a:r>
              <a:rPr lang="en-IN" dirty="0">
                <a:solidFill>
                  <a:schemeClr val="tx1"/>
                </a:solidFill>
              </a:rPr>
              <a:t>The usage of Gzip compression will reduce the size of the file or image sent over Network.</a:t>
            </a:r>
          </a:p>
          <a:p>
            <a:r>
              <a:rPr lang="en-US" dirty="0"/>
              <a:t>Regularly clean up and optimize your database to remove unnecessary data and improve performance.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5790F-A91D-0172-9E53-0F9E69252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676" y="1435356"/>
            <a:ext cx="3364000" cy="128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0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A1A074-3C07-90F0-0257-6A935331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93" y="461914"/>
            <a:ext cx="5166259" cy="180647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83A181-92A4-0C42-3F54-E8EE33E4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545236"/>
            <a:ext cx="8915400" cy="3365985"/>
          </a:xfrm>
        </p:spPr>
        <p:txBody>
          <a:bodyPr/>
          <a:lstStyle/>
          <a:p>
            <a:r>
              <a:rPr lang="en-IN" dirty="0"/>
              <a:t>‘</a:t>
            </a:r>
            <a:r>
              <a:rPr lang="en-IN" b="1" dirty="0"/>
              <a:t>robots.txt’ </a:t>
            </a:r>
            <a:r>
              <a:rPr lang="en-IN" dirty="0"/>
              <a:t>is not configured properly and blocking important pages.</a:t>
            </a:r>
          </a:p>
          <a:p>
            <a:r>
              <a:rPr lang="en-IN" b="1" dirty="0"/>
              <a:t>XML sitemap </a:t>
            </a:r>
            <a:r>
              <a:rPr lang="en-IN" dirty="0"/>
              <a:t>is present for this website up-to-date</a:t>
            </a:r>
          </a:p>
          <a:p>
            <a:r>
              <a:rPr lang="en-IN" b="1" dirty="0"/>
              <a:t>Crawl error</a:t>
            </a:r>
            <a:r>
              <a:rPr lang="en-IN" dirty="0"/>
              <a:t>-There is no crawl error like(404 error) and fix broken links for this website. </a:t>
            </a:r>
          </a:p>
        </p:txBody>
      </p:sp>
    </p:spTree>
    <p:extLst>
      <p:ext uri="{BB962C8B-B14F-4D97-AF65-F5344CB8AC3E}">
        <p14:creationId xmlns:p14="http://schemas.microsoft.com/office/powerpoint/2010/main" val="384331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AD79-99CC-E50A-116D-67FBEDB8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TASK-5-CONTENT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AAD8-F47B-2F3A-821B-8759FBF7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974" y="1946047"/>
            <a:ext cx="7723486" cy="3344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Keyword Research and Optimization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Target Keywords: Inventory Management , </a:t>
            </a:r>
            <a:r>
              <a:rPr lang="en-IN" b="0" i="0" dirty="0">
                <a:solidFill>
                  <a:srgbClr val="54595F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Customer Management , POS of service</a:t>
            </a:r>
          </a:p>
          <a:p>
            <a:pPr marL="0" indent="0">
              <a:buNone/>
            </a:pPr>
            <a:r>
              <a:rPr lang="en-IN" b="1" dirty="0">
                <a:solidFill>
                  <a:srgbClr val="54595F"/>
                </a:solidFill>
                <a:highlight>
                  <a:srgbClr val="FFFFFF"/>
                </a:highlight>
                <a:latin typeface="Poppins" panose="020B0502040204020203" pitchFamily="2" charset="0"/>
              </a:rPr>
              <a:t>Planning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US" dirty="0"/>
              <a:t>Create a list of all existing content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Including blog posts, articles, landing pages, product descriptions,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Search Console to evaluate performance metrics such as page views, bounce rates, and average session duration.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08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2FC3-B9D7-6705-3E7F-5CA52C4B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TASK-6-OFF-PAGE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C312-DD4F-44B1-AA00-6ACCAF07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235" y="1903627"/>
            <a:ext cx="7596224" cy="33870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Social Media Presence and Engagement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Ensure social media profiles are complete, consistent, and optimized with relevant keywords and links to your site.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Measure engagement metrics such as likes, shares and comments</a:t>
            </a:r>
          </a:p>
          <a:p>
            <a:pPr marL="0" indent="0">
              <a:buNone/>
            </a:pPr>
            <a:r>
              <a:rPr lang="en-IN" b="1" dirty="0"/>
              <a:t>Identify Competitors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Compare the quantity and quality of their backlinks with ours to identify opportunities for link building</a:t>
            </a:r>
          </a:p>
          <a:p>
            <a:pPr marL="0" indent="0">
              <a:buNone/>
            </a:pPr>
            <a:r>
              <a:rPr lang="en-IN" b="1" dirty="0"/>
              <a:t>Backlink Profile Analysis</a:t>
            </a:r>
            <a:r>
              <a:rPr lang="en-US" b="1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Quantity and Quality-</a:t>
            </a:r>
            <a:r>
              <a:rPr lang="en-US" dirty="0"/>
              <a:t> Use tools like </a:t>
            </a:r>
            <a:r>
              <a:rPr lang="en-US" dirty="0" err="1"/>
              <a:t>Ahrefs</a:t>
            </a:r>
            <a:r>
              <a:rPr lang="en-US" dirty="0"/>
              <a:t>, SEMrush, or </a:t>
            </a:r>
            <a:r>
              <a:rPr lang="en-US" dirty="0" err="1"/>
              <a:t>Moz</a:t>
            </a:r>
            <a:r>
              <a:rPr lang="en-US" dirty="0"/>
              <a:t> to analyze your backlink profile.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Reviewing Anchor text distribution.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Identify and disavow toxic or low-quality backlinks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7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B736-D691-5EF7-086E-B7E5280F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EBB4D8-5A9A-C91B-331B-0B861DC0C9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6887" y="1740973"/>
            <a:ext cx="8135332" cy="450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1.Technical Enhancements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Prioritize addressing site speed, mobile optimization, and fixing crawl errors to enhance overall site performance.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2.On-Page Optimization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Refine keyword usage, improve internal linking,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and ensure meta tags are fully optimized for target keywords.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3.Content Development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Create new content to fill gaps, update existing articles, and explore additional content formats to engage a broader audience.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4.Off-Page Strategies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Build high-quality backlinks, enhance local SEO efforts, and improve social media engagement to boost domain authority and online presence.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5.Ongoing Monitoring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Regularly track SEO performance, adjust strategies based on analytics, and stay updated with SEO best practices and algorithm changes. </a:t>
            </a:r>
          </a:p>
        </p:txBody>
      </p:sp>
    </p:spTree>
    <p:extLst>
      <p:ext uri="{BB962C8B-B14F-4D97-AF65-F5344CB8AC3E}">
        <p14:creationId xmlns:p14="http://schemas.microsoft.com/office/powerpoint/2010/main" val="86355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E53F-5F0F-FB64-73DE-00E7DDE7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100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EBC7B-165B-3FDF-A230-388C3BA1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266" y="1995537"/>
            <a:ext cx="6988195" cy="32951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SEO audit for </a:t>
            </a:r>
            <a:r>
              <a:rPr lang="en-US" dirty="0" err="1"/>
              <a:t>JustBilling</a:t>
            </a:r>
            <a:r>
              <a:rPr lang="en-US" dirty="0"/>
              <a:t> reveals a comprehensive overview of the current state of your website's SEO performance, highlighting key strengths and areas for improvement. By implementing these recommendations, </a:t>
            </a:r>
            <a:r>
              <a:rPr lang="en-US" dirty="0" err="1"/>
              <a:t>JustBilling</a:t>
            </a:r>
            <a:r>
              <a:rPr lang="en-US" dirty="0"/>
              <a:t> can enhance its search engine visibility.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34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64FC-7A5A-1A30-D4FE-97458030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/>
              <a:t>Services of Just Billing Software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F66A-2D51-3A43-0A05-D11C26B0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Invoicing</a:t>
            </a:r>
            <a:r>
              <a:rPr lang="en-IN" dirty="0"/>
              <a:t>-Customizable Templates, Automated Invoicing, Multi-Currency Support</a:t>
            </a:r>
          </a:p>
          <a:p>
            <a:r>
              <a:rPr lang="en-IN" b="1" dirty="0"/>
              <a:t>Billing Management</a:t>
            </a:r>
            <a:r>
              <a:rPr lang="en-IN" dirty="0"/>
              <a:t>-Expense Tracking, Payment Integration, Billing Reports</a:t>
            </a:r>
          </a:p>
          <a:p>
            <a:r>
              <a:rPr lang="en-IN" b="1" dirty="0"/>
              <a:t>Accounting Integration</a:t>
            </a:r>
            <a:r>
              <a:rPr lang="en-IN" dirty="0"/>
              <a:t>-Sync with Accounting Software, Tax Calculation</a:t>
            </a:r>
          </a:p>
          <a:p>
            <a:r>
              <a:rPr lang="en-IN" b="1" dirty="0"/>
              <a:t>Client Management</a:t>
            </a:r>
            <a:r>
              <a:rPr lang="en-IN" dirty="0"/>
              <a:t>-Client Database, Client Portal</a:t>
            </a:r>
          </a:p>
          <a:p>
            <a:r>
              <a:rPr lang="en-IN" b="1" dirty="0"/>
              <a:t>Customization and Branding</a:t>
            </a:r>
            <a:r>
              <a:rPr lang="en-IN" dirty="0"/>
              <a:t>-Branding Options, Personalized Messaging</a:t>
            </a:r>
          </a:p>
          <a:p>
            <a:r>
              <a:rPr lang="en-IN" b="1" dirty="0"/>
              <a:t>Reporting and Analytics</a:t>
            </a:r>
            <a:r>
              <a:rPr lang="en-IN" dirty="0"/>
              <a:t>-Financial Reports, Analytics Dashboard</a:t>
            </a:r>
          </a:p>
          <a:p>
            <a:r>
              <a:rPr lang="en-IN" b="1" dirty="0"/>
              <a:t>Security and Compliance</a:t>
            </a:r>
            <a:r>
              <a:rPr lang="en-IN" dirty="0"/>
              <a:t>-Data Security, Compliance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25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B798-9C06-349A-507B-BF71F3D4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Task-1-Initial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EDF1-F413-3A46-4015-A47C9F68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09" y="1938977"/>
            <a:ext cx="6686550" cy="2941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Current performance:</a:t>
            </a:r>
          </a:p>
          <a:p>
            <a:r>
              <a:rPr lang="en-IN" dirty="0"/>
              <a:t>This website is not optimize properly as core web </a:t>
            </a:r>
          </a:p>
          <a:p>
            <a:pPr marL="0" indent="0">
              <a:buNone/>
            </a:pPr>
            <a:r>
              <a:rPr lang="en-IN" dirty="0"/>
              <a:t>       vitals assessment failed.</a:t>
            </a:r>
          </a:p>
          <a:p>
            <a:r>
              <a:rPr lang="en-IN" dirty="0"/>
              <a:t>The performance of this page is high in both mobile </a:t>
            </a:r>
          </a:p>
          <a:p>
            <a:pPr marL="0" indent="0">
              <a:buNone/>
            </a:pPr>
            <a:r>
              <a:rPr lang="en-IN" dirty="0"/>
              <a:t>      and desktop </a:t>
            </a:r>
          </a:p>
          <a:p>
            <a:pPr marL="0" indent="0">
              <a:buNone/>
            </a:pPr>
            <a:r>
              <a:rPr lang="en-IN" b="1" dirty="0"/>
              <a:t>STRENGTHS:</a:t>
            </a:r>
          </a:p>
          <a:p>
            <a:r>
              <a:rPr lang="en-IN" dirty="0"/>
              <a:t>Just billing site is using HTTPS  for secure communication</a:t>
            </a:r>
          </a:p>
          <a:p>
            <a:r>
              <a:rPr lang="en-IN" dirty="0"/>
              <a:t>The website is clean and user friendly </a:t>
            </a:r>
          </a:p>
          <a:p>
            <a:r>
              <a:rPr lang="en-IN" dirty="0"/>
              <a:t>Images related to keywords are added</a:t>
            </a:r>
          </a:p>
          <a:p>
            <a:r>
              <a:rPr lang="en-IN" dirty="0"/>
              <a:t>There is no any broken link, used </a:t>
            </a:r>
            <a:r>
              <a:rPr lang="en-IN" dirty="0">
                <a:hlinkClick r:id="rId2"/>
              </a:rPr>
              <a:t>https://brokenlinkcheck.com/</a:t>
            </a:r>
            <a:r>
              <a:rPr lang="en-IN" dirty="0"/>
              <a:t> for analysing.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B66F1-DC2E-6DCE-7B19-FED565A53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652" y="4919026"/>
            <a:ext cx="3172100" cy="560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B7D955-9454-70B1-E1CF-88C3EB74B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489" y="2387639"/>
            <a:ext cx="2853224" cy="2131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815FA-42A2-2179-F7D2-493D1E578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155" y="1080825"/>
            <a:ext cx="3464197" cy="11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8975-0811-B54E-93C9-B4171D21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CC93-2CB8-88D0-45C1-16E12370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Missing of friendly URL in the organic page</a:t>
            </a:r>
          </a:p>
          <a:p>
            <a:r>
              <a:rPr lang="en-US" dirty="0"/>
              <a:t>Improve internal linking to support navigation and distribute authority.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94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A5C4-FD95-D96B-2110-801EB22C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695" y="920882"/>
            <a:ext cx="6683765" cy="48076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TASK-2-Keyword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1960-B164-4B80-2BE8-5AB236A1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239" y="1401650"/>
            <a:ext cx="8542833" cy="4333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/>
              <a:t>Targeted keyword:</a:t>
            </a:r>
          </a:p>
          <a:p>
            <a:pPr marL="0" indent="0">
              <a:buNone/>
            </a:pPr>
            <a:r>
              <a:rPr lang="en-IN" b="1" dirty="0"/>
              <a:t>Primary Keywords: </a:t>
            </a:r>
          </a:p>
          <a:p>
            <a:pPr marL="0" indent="0">
              <a:buNone/>
            </a:pPr>
            <a:r>
              <a:rPr lang="en-IN" dirty="0"/>
              <a:t>Invoicing, Billing, GST , Accounting , Purchases ,and expenses.</a:t>
            </a:r>
          </a:p>
          <a:p>
            <a:pPr marL="0" indent="0">
              <a:buNone/>
            </a:pPr>
            <a:r>
              <a:rPr lang="en-IN" b="1" dirty="0"/>
              <a:t>Secondary Keywords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Inventory management , </a:t>
            </a:r>
            <a:r>
              <a:rPr lang="en-IN" b="0" i="0" dirty="0">
                <a:solidFill>
                  <a:srgbClr val="54595F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Customer Management , POS of service</a:t>
            </a:r>
          </a:p>
          <a:p>
            <a:pPr marL="0" indent="0">
              <a:buNone/>
            </a:pPr>
            <a:r>
              <a:rPr lang="en-IN" b="1" dirty="0">
                <a:solidFill>
                  <a:srgbClr val="54595F"/>
                </a:solidFill>
                <a:highlight>
                  <a:srgbClr val="FFFFFF"/>
                </a:highlight>
                <a:latin typeface="Poppins" panose="020B0502040204020203" pitchFamily="2" charset="0"/>
              </a:rPr>
              <a:t>Longtail Keywords: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54595F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Multi store retail management, </a:t>
            </a:r>
            <a:r>
              <a:rPr lang="en-US" dirty="0">
                <a:solidFill>
                  <a:srgbClr val="54595F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digital payment to GST Invoicing</a:t>
            </a:r>
            <a:endParaRPr lang="en-IN" dirty="0">
              <a:solidFill>
                <a:srgbClr val="54595F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marL="0" indent="0">
              <a:buNone/>
            </a:pPr>
            <a:r>
              <a:rPr lang="en-IN" dirty="0"/>
              <a:t>Retail billing software.</a:t>
            </a:r>
          </a:p>
          <a:p>
            <a:pPr marL="0" indent="0">
              <a:buNone/>
            </a:pPr>
            <a:r>
              <a:rPr lang="en-IN" dirty="0"/>
              <a:t>Example: </a:t>
            </a:r>
            <a:r>
              <a:rPr lang="en-IN" dirty="0" err="1"/>
              <a:t>Ubersuggest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search volume for just billing is high and Ranking position is 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76DDA-525A-C7B1-AD6B-E7B68EE80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992" y="5346118"/>
            <a:ext cx="2772015" cy="13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5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1255-1879-4D13-CD0F-313F8DBD5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Competitive analysis:</a:t>
            </a:r>
          </a:p>
          <a:p>
            <a:pPr marL="0" indent="0">
              <a:buNone/>
            </a:pPr>
            <a:r>
              <a:rPr lang="en-IN" dirty="0"/>
              <a:t>For example-Fresh books</a:t>
            </a:r>
          </a:p>
          <a:p>
            <a:pPr marL="0" indent="0">
              <a:buNone/>
            </a:pPr>
            <a:r>
              <a:rPr lang="en-IN" dirty="0"/>
              <a:t>In the description their have mentioned the 30-day trial that will interact their clients.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9203CD-9777-2065-2EE1-5B1961D9C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97" y="4105876"/>
            <a:ext cx="5261882" cy="140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2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71EC-8CE2-6901-6E08-1ED9DDF4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503" y="964757"/>
            <a:ext cx="6683765" cy="500522"/>
          </a:xfrm>
        </p:spPr>
        <p:txBody>
          <a:bodyPr>
            <a:normAutofit/>
          </a:bodyPr>
          <a:lstStyle/>
          <a:p>
            <a:r>
              <a:rPr lang="en-IN" sz="2400" b="1" dirty="0"/>
              <a:t>TASK-3-On page SEO optimization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670F0-1D07-DBD4-A09F-C1767B79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545" y="1514770"/>
            <a:ext cx="8483916" cy="432690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Selected page </a:t>
            </a:r>
            <a:r>
              <a:rPr lang="en-IN" b="1" dirty="0"/>
              <a:t>- </a:t>
            </a:r>
            <a:r>
              <a:rPr lang="en-IN" b="1" dirty="0">
                <a:solidFill>
                  <a:srgbClr val="223AD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https://justbilling.in/android-billing-app/</a:t>
            </a:r>
            <a:endParaRPr lang="en-IN" b="1" dirty="0">
              <a:solidFill>
                <a:srgbClr val="223AD1"/>
              </a:solidFill>
            </a:endParaRPr>
          </a:p>
          <a:p>
            <a:pPr marL="0" indent="0">
              <a:buNone/>
            </a:pPr>
            <a:r>
              <a:rPr lang="en-IN" sz="1200" b="1" dirty="0">
                <a:solidFill>
                  <a:schemeClr val="tx1"/>
                </a:solidFill>
              </a:rPr>
              <a:t>Strength</a:t>
            </a:r>
            <a:r>
              <a:rPr lang="en-IN" sz="1200" dirty="0">
                <a:solidFill>
                  <a:schemeClr val="tx1"/>
                </a:solidFill>
              </a:rPr>
              <a:t>:</a:t>
            </a:r>
          </a:p>
          <a:p>
            <a:r>
              <a:rPr lang="en-IN" sz="1200" b="1" dirty="0">
                <a:solidFill>
                  <a:schemeClr val="tx1"/>
                </a:solidFill>
              </a:rPr>
              <a:t>Meta description</a:t>
            </a:r>
            <a:r>
              <a:rPr lang="en-IN" sz="1200" dirty="0">
                <a:solidFill>
                  <a:schemeClr val="tx1"/>
                </a:solidFill>
              </a:rPr>
              <a:t>- Is optimized properly and 162 characters are present</a:t>
            </a:r>
          </a:p>
          <a:p>
            <a:r>
              <a:rPr lang="en-IN" sz="1200" b="1" dirty="0">
                <a:solidFill>
                  <a:schemeClr val="tx1"/>
                </a:solidFill>
              </a:rPr>
              <a:t>URL</a:t>
            </a:r>
            <a:r>
              <a:rPr lang="en-IN" sz="1200" dirty="0">
                <a:solidFill>
                  <a:schemeClr val="tx1"/>
                </a:solidFill>
              </a:rPr>
              <a:t>-Navigation to next page is mentioned, Links are internally structured.</a:t>
            </a:r>
          </a:p>
          <a:p>
            <a:r>
              <a:rPr lang="en-IN" sz="1200" b="1" dirty="0">
                <a:solidFill>
                  <a:schemeClr val="tx1"/>
                </a:solidFill>
              </a:rPr>
              <a:t>Content</a:t>
            </a:r>
            <a:r>
              <a:rPr lang="en-IN" sz="1200" dirty="0">
                <a:solidFill>
                  <a:schemeClr val="tx1"/>
                </a:solidFill>
              </a:rPr>
              <a:t>-Given lot of content related to Mobile billing app and point of sale app</a:t>
            </a:r>
          </a:p>
          <a:p>
            <a:r>
              <a:rPr lang="en-IN" sz="1200" b="1" dirty="0">
                <a:solidFill>
                  <a:schemeClr val="tx1"/>
                </a:solidFill>
              </a:rPr>
              <a:t>Title Tag- </a:t>
            </a:r>
            <a:r>
              <a:rPr lang="en-IN" sz="1200" dirty="0">
                <a:solidFill>
                  <a:schemeClr val="tx1"/>
                </a:solidFill>
              </a:rPr>
              <a:t>Title is more relevant to the keywords 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tx1"/>
                </a:solidFill>
              </a:rPr>
              <a:t>Weakness</a:t>
            </a:r>
            <a:r>
              <a:rPr lang="en-IN" sz="1200" dirty="0">
                <a:solidFill>
                  <a:schemeClr val="tx1"/>
                </a:solidFill>
              </a:rPr>
              <a:t>:</a:t>
            </a:r>
          </a:p>
          <a:p>
            <a:r>
              <a:rPr lang="en-IN" sz="1200" dirty="0">
                <a:solidFill>
                  <a:schemeClr val="tx1"/>
                </a:solidFill>
              </a:rPr>
              <a:t>Keywords are not optimized properly.</a:t>
            </a:r>
          </a:p>
          <a:p>
            <a:r>
              <a:rPr lang="en-IN" sz="1200" dirty="0">
                <a:solidFill>
                  <a:schemeClr val="tx1"/>
                </a:solidFill>
              </a:rPr>
              <a:t>H3-Hierachy is not optimized properly.</a:t>
            </a:r>
          </a:p>
          <a:p>
            <a:r>
              <a:rPr lang="en-IN" sz="1200" dirty="0">
                <a:solidFill>
                  <a:schemeClr val="tx1"/>
                </a:solidFill>
              </a:rPr>
              <a:t>Images are not optimized which is relevant to keywords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C0F19-249F-35C6-74E2-E27CDF0B4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982" y="3176245"/>
            <a:ext cx="3511366" cy="33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7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5165-5AE0-C3F4-A0E7-0FD14A2C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29" y="509047"/>
            <a:ext cx="8172830" cy="4781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Selected page- </a:t>
            </a:r>
            <a:r>
              <a:rPr lang="en-US" sz="14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https://subscription.justbilling.cloud/Payment/ProductCatalogDisplay</a:t>
            </a:r>
            <a:endParaRPr lang="en-US" sz="1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chemeClr val="tx1"/>
                </a:solidFill>
              </a:rPr>
              <a:t>Strength: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tx1"/>
                </a:solidFill>
              </a:rPr>
              <a:t>URL</a:t>
            </a:r>
            <a:r>
              <a:rPr lang="en-IN" sz="1400" dirty="0">
                <a:solidFill>
                  <a:schemeClr val="tx1"/>
                </a:solidFill>
              </a:rPr>
              <a:t>-URL is completely optimized and permalink URL is mentioned 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tx1"/>
                </a:solidFill>
              </a:rPr>
              <a:t>Title</a:t>
            </a:r>
            <a:r>
              <a:rPr lang="en-IN" sz="1400" dirty="0">
                <a:solidFill>
                  <a:schemeClr val="tx1"/>
                </a:solidFill>
              </a:rPr>
              <a:t>-Title is optimized properly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tx1"/>
                </a:solidFill>
              </a:rPr>
              <a:t>Heading</a:t>
            </a:r>
            <a:r>
              <a:rPr lang="en-IN" sz="1400" dirty="0">
                <a:solidFill>
                  <a:schemeClr val="tx1"/>
                </a:solidFill>
              </a:rPr>
              <a:t>s-Heading tags are optimized with the relevant keyword(H1,H2,H3….)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tx1"/>
                </a:solidFill>
              </a:rPr>
              <a:t>Weakness</a:t>
            </a:r>
            <a:r>
              <a:rPr lang="en-IN" sz="1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tx1"/>
                </a:solidFill>
              </a:rPr>
              <a:t>Description</a:t>
            </a:r>
            <a:r>
              <a:rPr lang="en-IN" sz="1400" dirty="0">
                <a:solidFill>
                  <a:schemeClr val="tx1"/>
                </a:solidFill>
              </a:rPr>
              <a:t>-Description is not optimized here no description is mentioned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tx1"/>
                </a:solidFill>
              </a:rPr>
              <a:t>Keywords</a:t>
            </a:r>
            <a:r>
              <a:rPr lang="en-IN" sz="1400" dirty="0">
                <a:solidFill>
                  <a:schemeClr val="tx1"/>
                </a:solidFill>
              </a:rPr>
              <a:t>-Keyword is completely missing in this page 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tx1"/>
                </a:solidFill>
              </a:rPr>
              <a:t>Images</a:t>
            </a:r>
            <a:r>
              <a:rPr lang="en-IN" sz="1400" dirty="0">
                <a:solidFill>
                  <a:schemeClr val="tx1"/>
                </a:solidFill>
              </a:rPr>
              <a:t>-Lack of images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Links are mentioned but its not relevant to the title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and keyword. </a:t>
            </a:r>
          </a:p>
          <a:p>
            <a:pPr marL="0" indent="0">
              <a:buNone/>
            </a:pPr>
            <a:endParaRPr lang="en-IN" sz="105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0ACD0F-405A-5F7F-60A6-2C61B9EA0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416" y="3247176"/>
            <a:ext cx="4110871" cy="34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6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F8B3-AA9C-CD0D-5528-8B8FBD242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79" y="1182475"/>
            <a:ext cx="9074871" cy="44895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Selected page- </a:t>
            </a:r>
            <a:r>
              <a:rPr lang="en-US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https://justbilling.in/pos-bakery-billing-software/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Strength: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Description- </a:t>
            </a:r>
            <a:r>
              <a:rPr lang="en-US" sz="1500" dirty="0">
                <a:solidFill>
                  <a:schemeClr val="tx1"/>
                </a:solidFill>
              </a:rPr>
              <a:t>The description is optimized properly 157 characters are mentioned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URL- </a:t>
            </a:r>
            <a:r>
              <a:rPr lang="en-US" sz="1500" dirty="0">
                <a:solidFill>
                  <a:schemeClr val="tx1"/>
                </a:solidFill>
              </a:rPr>
              <a:t>URL is optimized and complete URL link is mentioned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Headings- </a:t>
            </a:r>
            <a:r>
              <a:rPr lang="en-US" sz="1500" dirty="0">
                <a:solidFill>
                  <a:schemeClr val="tx1"/>
                </a:solidFill>
              </a:rPr>
              <a:t>Headings are more relevant to the keyword like bakery , Take away , easy menu etc..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Links- </a:t>
            </a:r>
            <a:r>
              <a:rPr lang="en-US" sz="1500" dirty="0">
                <a:solidFill>
                  <a:schemeClr val="tx1"/>
                </a:solidFill>
              </a:rPr>
              <a:t>More internal structured links are given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Social media- </a:t>
            </a:r>
            <a:r>
              <a:rPr lang="en-US" sz="1500" dirty="0">
                <a:solidFill>
                  <a:schemeClr val="tx1"/>
                </a:solidFill>
              </a:rPr>
              <a:t>This bakery billing service is advertised on Facebook media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Weakness: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Title-</a:t>
            </a:r>
            <a:r>
              <a:rPr lang="en-US" sz="1500" dirty="0">
                <a:solidFill>
                  <a:schemeClr val="tx1"/>
                </a:solidFill>
              </a:rPr>
              <a:t> the title tag is not crisp and simple it must be 50-60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character but here it is 68 characters mentioned.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Keywords-</a:t>
            </a:r>
            <a:r>
              <a:rPr lang="en-US" sz="1500" dirty="0">
                <a:solidFill>
                  <a:schemeClr val="tx1"/>
                </a:solidFill>
              </a:rPr>
              <a:t>lack of keywords is missing.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Images- </a:t>
            </a:r>
            <a:r>
              <a:rPr lang="en-US" sz="1500" dirty="0">
                <a:solidFill>
                  <a:schemeClr val="tx1"/>
                </a:solidFill>
              </a:rPr>
              <a:t>Images are not relevant to the keyword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 and optimized without ALT.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02A1B-B8E9-4A85-0E33-A1D71B2C4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577" y="3429000"/>
            <a:ext cx="3210611" cy="290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387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3920</TotalTime>
  <Words>1172</Words>
  <Application>Microsoft Office PowerPoint</Application>
  <PresentationFormat>Widescreen</PresentationFormat>
  <Paragraphs>136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Gothic</vt:lpstr>
      <vt:lpstr>Poppins</vt:lpstr>
      <vt:lpstr>Segoe UI Black</vt:lpstr>
      <vt:lpstr>Times New Roman</vt:lpstr>
      <vt:lpstr>Wingdings</vt:lpstr>
      <vt:lpstr>Wingdings 3</vt:lpstr>
      <vt:lpstr>Wisp</vt:lpstr>
      <vt:lpstr>JUSTBILLING</vt:lpstr>
      <vt:lpstr>Services of Just Billing Software </vt:lpstr>
      <vt:lpstr>Task-1-Initial Audit</vt:lpstr>
      <vt:lpstr>Weakness</vt:lpstr>
      <vt:lpstr>TASK-2-Keyword research</vt:lpstr>
      <vt:lpstr>PowerPoint Presentation</vt:lpstr>
      <vt:lpstr>TASK-3-On page SEO optimization audit</vt:lpstr>
      <vt:lpstr>PowerPoint Presentation</vt:lpstr>
      <vt:lpstr>PowerPoint Presentation</vt:lpstr>
      <vt:lpstr>Task-4-Technical SEO</vt:lpstr>
      <vt:lpstr>PowerPoint Presentation</vt:lpstr>
      <vt:lpstr>PowerPoint Presentation</vt:lpstr>
      <vt:lpstr>TASK-5-CONTENT STRATEGY</vt:lpstr>
      <vt:lpstr>TASK-6-OFF-PAGE SEO</vt:lpstr>
      <vt:lpstr>RECOMMENDATIONS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Sathyanandam Manoj</dc:creator>
  <cp:lastModifiedBy>Kumar Sathyanandam Manoj</cp:lastModifiedBy>
  <cp:revision>10</cp:revision>
  <dcterms:created xsi:type="dcterms:W3CDTF">2024-08-10T16:52:07Z</dcterms:created>
  <dcterms:modified xsi:type="dcterms:W3CDTF">2024-08-16T09:11:36Z</dcterms:modified>
</cp:coreProperties>
</file>