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tamilvanan" userId="812b3c1704731b7f" providerId="LiveId" clId="{99E4DC32-3DCE-4814-8812-8A6E5EB9744C}"/>
    <pc:docChg chg="undo custSel addSld modSld">
      <pc:chgData name="ajith tamilvanan" userId="812b3c1704731b7f" providerId="LiveId" clId="{99E4DC32-3DCE-4814-8812-8A6E5EB9744C}" dt="2024-09-26T19:56:13.071" v="1147" actId="1076"/>
      <pc:docMkLst>
        <pc:docMk/>
      </pc:docMkLst>
      <pc:sldChg chg="addSp modSp mod">
        <pc:chgData name="ajith tamilvanan" userId="812b3c1704731b7f" providerId="LiveId" clId="{99E4DC32-3DCE-4814-8812-8A6E5EB9744C}" dt="2024-09-26T19:35:49.875" v="959" actId="113"/>
        <pc:sldMkLst>
          <pc:docMk/>
          <pc:sldMk cId="3678196564" sldId="256"/>
        </pc:sldMkLst>
        <pc:spChg chg="mod">
          <ac:chgData name="ajith tamilvanan" userId="812b3c1704731b7f" providerId="LiveId" clId="{99E4DC32-3DCE-4814-8812-8A6E5EB9744C}" dt="2024-09-26T19:35:49.875" v="959" actId="113"/>
          <ac:spMkLst>
            <pc:docMk/>
            <pc:sldMk cId="3678196564" sldId="256"/>
            <ac:spMk id="2" creationId="{CC6605FD-CE9D-799A-6907-E86197BAE4BF}"/>
          </ac:spMkLst>
        </pc:spChg>
        <pc:spChg chg="mod">
          <ac:chgData name="ajith tamilvanan" userId="812b3c1704731b7f" providerId="LiveId" clId="{99E4DC32-3DCE-4814-8812-8A6E5EB9744C}" dt="2024-09-26T19:23:48.616" v="823" actId="20577"/>
          <ac:spMkLst>
            <pc:docMk/>
            <pc:sldMk cId="3678196564" sldId="256"/>
            <ac:spMk id="3" creationId="{3EF9E564-9AC7-1E7D-21E2-5D0110D9D5F5}"/>
          </ac:spMkLst>
        </pc:spChg>
        <pc:picChg chg="add mod">
          <ac:chgData name="ajith tamilvanan" userId="812b3c1704731b7f" providerId="LiveId" clId="{99E4DC32-3DCE-4814-8812-8A6E5EB9744C}" dt="2024-09-26T19:24:13.752" v="825" actId="1076"/>
          <ac:picMkLst>
            <pc:docMk/>
            <pc:sldMk cId="3678196564" sldId="256"/>
            <ac:picMk id="3074" creationId="{BD7B37D2-DC1F-D751-6E98-BDCE7EE4E68A}"/>
          </ac:picMkLst>
        </pc:picChg>
      </pc:sldChg>
      <pc:sldChg chg="addSp modSp mod">
        <pc:chgData name="ajith tamilvanan" userId="812b3c1704731b7f" providerId="LiveId" clId="{99E4DC32-3DCE-4814-8812-8A6E5EB9744C}" dt="2024-09-26T19:35:45.378" v="958" actId="113"/>
        <pc:sldMkLst>
          <pc:docMk/>
          <pc:sldMk cId="2861856943" sldId="257"/>
        </pc:sldMkLst>
        <pc:spChg chg="mod">
          <ac:chgData name="ajith tamilvanan" userId="812b3c1704731b7f" providerId="LiveId" clId="{99E4DC32-3DCE-4814-8812-8A6E5EB9744C}" dt="2024-09-26T19:35:45.378" v="958" actId="113"/>
          <ac:spMkLst>
            <pc:docMk/>
            <pc:sldMk cId="2861856943" sldId="257"/>
            <ac:spMk id="2" creationId="{75F19E43-9CBB-768E-B2C1-0B523F5AF98E}"/>
          </ac:spMkLst>
        </pc:spChg>
        <pc:spChg chg="mod">
          <ac:chgData name="ajith tamilvanan" userId="812b3c1704731b7f" providerId="LiveId" clId="{99E4DC32-3DCE-4814-8812-8A6E5EB9744C}" dt="2024-09-26T18:43:30.017" v="467"/>
          <ac:spMkLst>
            <pc:docMk/>
            <pc:sldMk cId="2861856943" sldId="257"/>
            <ac:spMk id="3" creationId="{54E20A5D-0441-AB8F-E4B4-3A375732D985}"/>
          </ac:spMkLst>
        </pc:spChg>
        <pc:picChg chg="add mod">
          <ac:chgData name="ajith tamilvanan" userId="812b3c1704731b7f" providerId="LiveId" clId="{99E4DC32-3DCE-4814-8812-8A6E5EB9744C}" dt="2024-09-26T19:25:33.678" v="829" actId="1076"/>
          <ac:picMkLst>
            <pc:docMk/>
            <pc:sldMk cId="2861856943" sldId="257"/>
            <ac:picMk id="4098" creationId="{3A24DA4A-C15E-3744-8482-5E46AD2CDD33}"/>
          </ac:picMkLst>
        </pc:picChg>
      </pc:sldChg>
      <pc:sldChg chg="addSp modSp mod">
        <pc:chgData name="ajith tamilvanan" userId="812b3c1704731b7f" providerId="LiveId" clId="{99E4DC32-3DCE-4814-8812-8A6E5EB9744C}" dt="2024-09-26T19:35:37.671" v="957" actId="255"/>
        <pc:sldMkLst>
          <pc:docMk/>
          <pc:sldMk cId="2841980275" sldId="258"/>
        </pc:sldMkLst>
        <pc:spChg chg="mod">
          <ac:chgData name="ajith tamilvanan" userId="812b3c1704731b7f" providerId="LiveId" clId="{99E4DC32-3DCE-4814-8812-8A6E5EB9744C}" dt="2024-09-26T19:35:37.671" v="957" actId="255"/>
          <ac:spMkLst>
            <pc:docMk/>
            <pc:sldMk cId="2841980275" sldId="258"/>
            <ac:spMk id="2" creationId="{E6D0957C-A75A-D291-D16A-0FFD23E3BE18}"/>
          </ac:spMkLst>
        </pc:spChg>
        <pc:picChg chg="add mod">
          <ac:chgData name="ajith tamilvanan" userId="812b3c1704731b7f" providerId="LiveId" clId="{99E4DC32-3DCE-4814-8812-8A6E5EB9744C}" dt="2024-09-26T19:25:42.362" v="832" actId="1076"/>
          <ac:picMkLst>
            <pc:docMk/>
            <pc:sldMk cId="2841980275" sldId="258"/>
            <ac:picMk id="5122" creationId="{382E3715-E78D-D381-6523-21B529975F9A}"/>
          </ac:picMkLst>
        </pc:picChg>
      </pc:sldChg>
      <pc:sldChg chg="addSp delSp modSp new mod">
        <pc:chgData name="ajith tamilvanan" userId="812b3c1704731b7f" providerId="LiveId" clId="{99E4DC32-3DCE-4814-8812-8A6E5EB9744C}" dt="2024-09-26T19:35:29.301" v="955" actId="255"/>
        <pc:sldMkLst>
          <pc:docMk/>
          <pc:sldMk cId="3911958265" sldId="259"/>
        </pc:sldMkLst>
        <pc:spChg chg="mod">
          <ac:chgData name="ajith tamilvanan" userId="812b3c1704731b7f" providerId="LiveId" clId="{99E4DC32-3DCE-4814-8812-8A6E5EB9744C}" dt="2024-09-26T19:35:29.301" v="955" actId="255"/>
          <ac:spMkLst>
            <pc:docMk/>
            <pc:sldMk cId="3911958265" sldId="259"/>
            <ac:spMk id="2" creationId="{545AE9DC-1D61-DD2A-21C1-0CE38F406848}"/>
          </ac:spMkLst>
        </pc:spChg>
        <pc:spChg chg="del mod">
          <ac:chgData name="ajith tamilvanan" userId="812b3c1704731b7f" providerId="LiveId" clId="{99E4DC32-3DCE-4814-8812-8A6E5EB9744C}" dt="2024-09-26T18:19:20.638" v="20"/>
          <ac:spMkLst>
            <pc:docMk/>
            <pc:sldMk cId="3911958265" sldId="259"/>
            <ac:spMk id="3" creationId="{CB0C0147-5544-867A-9A97-3D2B6C2A7A4D}"/>
          </ac:spMkLst>
        </pc:spChg>
        <pc:spChg chg="add mod">
          <ac:chgData name="ajith tamilvanan" userId="812b3c1704731b7f" providerId="LiveId" clId="{99E4DC32-3DCE-4814-8812-8A6E5EB9744C}" dt="2024-09-26T18:26:19.034" v="151" actId="20577"/>
          <ac:spMkLst>
            <pc:docMk/>
            <pc:sldMk cId="3911958265" sldId="259"/>
            <ac:spMk id="8" creationId="{4AD44A1F-3183-04A6-363D-C91F0ED492A9}"/>
          </ac:spMkLst>
        </pc:spChg>
        <pc:spChg chg="add mod">
          <ac:chgData name="ajith tamilvanan" userId="812b3c1704731b7f" providerId="LiveId" clId="{99E4DC32-3DCE-4814-8812-8A6E5EB9744C}" dt="2024-09-26T18:25:40.780" v="106" actId="207"/>
          <ac:spMkLst>
            <pc:docMk/>
            <pc:sldMk cId="3911958265" sldId="259"/>
            <ac:spMk id="9" creationId="{84B43CB4-B921-5A0B-F23C-46319706866D}"/>
          </ac:spMkLst>
        </pc:spChg>
        <pc:spChg chg="add mod">
          <ac:chgData name="ajith tamilvanan" userId="812b3c1704731b7f" providerId="LiveId" clId="{99E4DC32-3DCE-4814-8812-8A6E5EB9744C}" dt="2024-09-26T18:25:23.542" v="101" actId="207"/>
          <ac:spMkLst>
            <pc:docMk/>
            <pc:sldMk cId="3911958265" sldId="259"/>
            <ac:spMk id="10" creationId="{FCF16C56-38E2-C7A1-EC6D-CC82B2E58F42}"/>
          </ac:spMkLst>
        </pc:spChg>
        <pc:picChg chg="add mod">
          <ac:chgData name="ajith tamilvanan" userId="812b3c1704731b7f" providerId="LiveId" clId="{99E4DC32-3DCE-4814-8812-8A6E5EB9744C}" dt="2024-09-26T18:21:40.319" v="46" actId="1076"/>
          <ac:picMkLst>
            <pc:docMk/>
            <pc:sldMk cId="3911958265" sldId="259"/>
            <ac:picMk id="1026" creationId="{083547AD-E631-CC11-F330-3064BBAAD41C}"/>
          </ac:picMkLst>
        </pc:picChg>
        <pc:picChg chg="add mod">
          <ac:chgData name="ajith tamilvanan" userId="812b3c1704731b7f" providerId="LiveId" clId="{99E4DC32-3DCE-4814-8812-8A6E5EB9744C}" dt="2024-09-26T18:22:04.628" v="49" actId="1076"/>
          <ac:picMkLst>
            <pc:docMk/>
            <pc:sldMk cId="3911958265" sldId="259"/>
            <ac:picMk id="1028" creationId="{EB9CF794-269B-8345-A41A-40407CB7B722}"/>
          </ac:picMkLst>
        </pc:picChg>
        <pc:picChg chg="add del mod">
          <ac:chgData name="ajith tamilvanan" userId="812b3c1704731b7f" providerId="LiveId" clId="{99E4DC32-3DCE-4814-8812-8A6E5EB9744C}" dt="2024-09-26T18:20:03.966" v="26" actId="21"/>
          <ac:picMkLst>
            <pc:docMk/>
            <pc:sldMk cId="3911958265" sldId="259"/>
            <ac:picMk id="1030" creationId="{0AC0451B-7019-68F3-1803-F66D2454FC30}"/>
          </ac:picMkLst>
        </pc:picChg>
        <pc:picChg chg="add del mod">
          <ac:chgData name="ajith tamilvanan" userId="812b3c1704731b7f" providerId="LiveId" clId="{99E4DC32-3DCE-4814-8812-8A6E5EB9744C}" dt="2024-09-26T18:20:47.489" v="32" actId="21"/>
          <ac:picMkLst>
            <pc:docMk/>
            <pc:sldMk cId="3911958265" sldId="259"/>
            <ac:picMk id="1032" creationId="{64E35B1D-6E33-1EA0-81B2-DE3D8082951E}"/>
          </ac:picMkLst>
        </pc:picChg>
        <pc:picChg chg="add del mod">
          <ac:chgData name="ajith tamilvanan" userId="812b3c1704731b7f" providerId="LiveId" clId="{99E4DC32-3DCE-4814-8812-8A6E5EB9744C}" dt="2024-09-26T18:21:03.798" v="36" actId="21"/>
          <ac:picMkLst>
            <pc:docMk/>
            <pc:sldMk cId="3911958265" sldId="259"/>
            <ac:picMk id="1034" creationId="{243ABD35-0466-83BE-2954-3E12B9DB6005}"/>
          </ac:picMkLst>
        </pc:picChg>
        <pc:picChg chg="add del mod">
          <ac:chgData name="ajith tamilvanan" userId="812b3c1704731b7f" providerId="LiveId" clId="{99E4DC32-3DCE-4814-8812-8A6E5EB9744C}" dt="2024-09-26T18:21:20.779" v="40" actId="21"/>
          <ac:picMkLst>
            <pc:docMk/>
            <pc:sldMk cId="3911958265" sldId="259"/>
            <ac:picMk id="1036" creationId="{28F00516-D14C-7B3D-C77E-4B3CBBD52308}"/>
          </ac:picMkLst>
        </pc:picChg>
        <pc:picChg chg="add mod">
          <ac:chgData name="ajith tamilvanan" userId="812b3c1704731b7f" providerId="LiveId" clId="{99E4DC32-3DCE-4814-8812-8A6E5EB9744C}" dt="2024-09-26T18:22:12.503" v="51" actId="1076"/>
          <ac:picMkLst>
            <pc:docMk/>
            <pc:sldMk cId="3911958265" sldId="259"/>
            <ac:picMk id="1038" creationId="{2ACAD355-9388-462D-0951-C3DDD0E32A91}"/>
          </ac:picMkLst>
        </pc:picChg>
        <pc:picChg chg="add mod">
          <ac:chgData name="ajith tamilvanan" userId="812b3c1704731b7f" providerId="LiveId" clId="{99E4DC32-3DCE-4814-8812-8A6E5EB9744C}" dt="2024-09-26T19:25:53.827" v="836" actId="1076"/>
          <ac:picMkLst>
            <pc:docMk/>
            <pc:sldMk cId="3911958265" sldId="259"/>
            <ac:picMk id="1040" creationId="{B4FF88FD-6633-AF68-99B3-087491C34C58}"/>
          </ac:picMkLst>
        </pc:picChg>
        <pc:cxnChg chg="add mod">
          <ac:chgData name="ajith tamilvanan" userId="812b3c1704731b7f" providerId="LiveId" clId="{99E4DC32-3DCE-4814-8812-8A6E5EB9744C}" dt="2024-09-26T18:21:51.942" v="48" actId="1076"/>
          <ac:cxnSpMkLst>
            <pc:docMk/>
            <pc:sldMk cId="3911958265" sldId="259"/>
            <ac:cxnSpMk id="5" creationId="{836C2824-159B-2095-1F9B-8F613C78C2F0}"/>
          </ac:cxnSpMkLst>
        </pc:cxnChg>
        <pc:cxnChg chg="add mod">
          <ac:chgData name="ajith tamilvanan" userId="812b3c1704731b7f" providerId="LiveId" clId="{99E4DC32-3DCE-4814-8812-8A6E5EB9744C}" dt="2024-09-26T18:22:10.409" v="50" actId="11529"/>
          <ac:cxnSpMkLst>
            <pc:docMk/>
            <pc:sldMk cId="3911958265" sldId="259"/>
            <ac:cxnSpMk id="7" creationId="{2157C1A2-7120-9CF2-1104-868BD588DFE7}"/>
          </ac:cxnSpMkLst>
        </pc:cxnChg>
      </pc:sldChg>
      <pc:sldChg chg="addSp delSp modSp new mod">
        <pc:chgData name="ajith tamilvanan" userId="812b3c1704731b7f" providerId="LiveId" clId="{99E4DC32-3DCE-4814-8812-8A6E5EB9744C}" dt="2024-09-26T19:35:15.854" v="953" actId="255"/>
        <pc:sldMkLst>
          <pc:docMk/>
          <pc:sldMk cId="2562179111" sldId="260"/>
        </pc:sldMkLst>
        <pc:spChg chg="mod">
          <ac:chgData name="ajith tamilvanan" userId="812b3c1704731b7f" providerId="LiveId" clId="{99E4DC32-3DCE-4814-8812-8A6E5EB9744C}" dt="2024-09-26T19:35:15.854" v="953" actId="255"/>
          <ac:spMkLst>
            <pc:docMk/>
            <pc:sldMk cId="2562179111" sldId="260"/>
            <ac:spMk id="2" creationId="{13C45C5A-B18C-2966-B5DA-FD58EEA9D67F}"/>
          </ac:spMkLst>
        </pc:spChg>
        <pc:spChg chg="add del mod">
          <ac:chgData name="ajith tamilvanan" userId="812b3c1704731b7f" providerId="LiveId" clId="{99E4DC32-3DCE-4814-8812-8A6E5EB9744C}" dt="2024-09-26T18:39:14.712" v="337" actId="20577"/>
          <ac:spMkLst>
            <pc:docMk/>
            <pc:sldMk cId="2562179111" sldId="260"/>
            <ac:spMk id="3" creationId="{67E5D95B-37F2-9368-40CE-F6A5E03538F3}"/>
          </ac:spMkLst>
        </pc:spChg>
        <pc:spChg chg="add del">
          <ac:chgData name="ajith tamilvanan" userId="812b3c1704731b7f" providerId="LiveId" clId="{99E4DC32-3DCE-4814-8812-8A6E5EB9744C}" dt="2024-09-26T18:28:58.408" v="176" actId="21"/>
          <ac:spMkLst>
            <pc:docMk/>
            <pc:sldMk cId="2562179111" sldId="260"/>
            <ac:spMk id="4" creationId="{D70D30E0-355D-2F26-46F7-2AFB11FFC550}"/>
          </ac:spMkLst>
        </pc:spChg>
        <pc:spChg chg="add del">
          <ac:chgData name="ajith tamilvanan" userId="812b3c1704731b7f" providerId="LiveId" clId="{99E4DC32-3DCE-4814-8812-8A6E5EB9744C}" dt="2024-09-26T18:29:11.234" v="178" actId="21"/>
          <ac:spMkLst>
            <pc:docMk/>
            <pc:sldMk cId="2562179111" sldId="260"/>
            <ac:spMk id="5" creationId="{E16AF600-DB03-4775-C32C-058DEB02D4D4}"/>
          </ac:spMkLst>
        </pc:spChg>
        <pc:spChg chg="add mod">
          <ac:chgData name="ajith tamilvanan" userId="812b3c1704731b7f" providerId="LiveId" clId="{99E4DC32-3DCE-4814-8812-8A6E5EB9744C}" dt="2024-09-26T18:37:09.274" v="308" actId="1076"/>
          <ac:spMkLst>
            <pc:docMk/>
            <pc:sldMk cId="2562179111" sldId="260"/>
            <ac:spMk id="6" creationId="{46BF4A6F-F882-5366-EE34-33BC9A378B8B}"/>
          </ac:spMkLst>
        </pc:spChg>
        <pc:spChg chg="add mod">
          <ac:chgData name="ajith tamilvanan" userId="812b3c1704731b7f" providerId="LiveId" clId="{99E4DC32-3DCE-4814-8812-8A6E5EB9744C}" dt="2024-09-26T18:36:58.693" v="305" actId="1076"/>
          <ac:spMkLst>
            <pc:docMk/>
            <pc:sldMk cId="2562179111" sldId="260"/>
            <ac:spMk id="7" creationId="{D8C4DE3C-04E0-7B85-E8BA-33FAE9ABE5BF}"/>
          </ac:spMkLst>
        </pc:spChg>
        <pc:spChg chg="add mod">
          <ac:chgData name="ajith tamilvanan" userId="812b3c1704731b7f" providerId="LiveId" clId="{99E4DC32-3DCE-4814-8812-8A6E5EB9744C}" dt="2024-09-26T18:29:54.841" v="194"/>
          <ac:spMkLst>
            <pc:docMk/>
            <pc:sldMk cId="2562179111" sldId="260"/>
            <ac:spMk id="8" creationId="{2A33DCBF-100A-F23D-3136-241A08296D5A}"/>
          </ac:spMkLst>
        </pc:spChg>
        <pc:spChg chg="add mod">
          <ac:chgData name="ajith tamilvanan" userId="812b3c1704731b7f" providerId="LiveId" clId="{99E4DC32-3DCE-4814-8812-8A6E5EB9744C}" dt="2024-09-26T18:29:58.635" v="196"/>
          <ac:spMkLst>
            <pc:docMk/>
            <pc:sldMk cId="2562179111" sldId="260"/>
            <ac:spMk id="9" creationId="{30514D8A-269B-B576-ACCE-B3CD51664E43}"/>
          </ac:spMkLst>
        </pc:spChg>
        <pc:spChg chg="add mod">
          <ac:chgData name="ajith tamilvanan" userId="812b3c1704731b7f" providerId="LiveId" clId="{99E4DC32-3DCE-4814-8812-8A6E5EB9744C}" dt="2024-09-26T18:37:45.570" v="319" actId="1076"/>
          <ac:spMkLst>
            <pc:docMk/>
            <pc:sldMk cId="2562179111" sldId="260"/>
            <ac:spMk id="10" creationId="{BF634700-611D-04F0-E902-9C364ED38406}"/>
          </ac:spMkLst>
        </pc:spChg>
        <pc:spChg chg="add mod">
          <ac:chgData name="ajith tamilvanan" userId="812b3c1704731b7f" providerId="LiveId" clId="{99E4DC32-3DCE-4814-8812-8A6E5EB9744C}" dt="2024-09-26T18:37:48.251" v="320" actId="1076"/>
          <ac:spMkLst>
            <pc:docMk/>
            <pc:sldMk cId="2562179111" sldId="260"/>
            <ac:spMk id="11" creationId="{9FD3266B-F5CF-2684-01ED-483A2D41B7BE}"/>
          </ac:spMkLst>
        </pc:spChg>
        <pc:spChg chg="add mod">
          <ac:chgData name="ajith tamilvanan" userId="812b3c1704731b7f" providerId="LiveId" clId="{99E4DC32-3DCE-4814-8812-8A6E5EB9744C}" dt="2024-09-26T18:37:49.978" v="321" actId="1076"/>
          <ac:spMkLst>
            <pc:docMk/>
            <pc:sldMk cId="2562179111" sldId="260"/>
            <ac:spMk id="12" creationId="{A28C6867-674B-B935-ECB0-AB25E79760AB}"/>
          </ac:spMkLst>
        </pc:spChg>
        <pc:spChg chg="add mod">
          <ac:chgData name="ajith tamilvanan" userId="812b3c1704731b7f" providerId="LiveId" clId="{99E4DC32-3DCE-4814-8812-8A6E5EB9744C}" dt="2024-09-26T18:36:32.361" v="298" actId="14100"/>
          <ac:spMkLst>
            <pc:docMk/>
            <pc:sldMk cId="2562179111" sldId="260"/>
            <ac:spMk id="13" creationId="{12CC71BB-D065-4039-7FE0-38A7B56213BE}"/>
          </ac:spMkLst>
        </pc:spChg>
        <pc:spChg chg="add mod">
          <ac:chgData name="ajith tamilvanan" userId="812b3c1704731b7f" providerId="LiveId" clId="{99E4DC32-3DCE-4814-8812-8A6E5EB9744C}" dt="2024-09-26T18:33:10.036" v="288"/>
          <ac:spMkLst>
            <pc:docMk/>
            <pc:sldMk cId="2562179111" sldId="260"/>
            <ac:spMk id="24" creationId="{AB76A335-734E-DFC2-D1EE-794A3E05F779}"/>
          </ac:spMkLst>
        </pc:spChg>
        <pc:spChg chg="add mod">
          <ac:chgData name="ajith tamilvanan" userId="812b3c1704731b7f" providerId="LiveId" clId="{99E4DC32-3DCE-4814-8812-8A6E5EB9744C}" dt="2024-09-26T18:41:26.359" v="419" actId="20577"/>
          <ac:spMkLst>
            <pc:docMk/>
            <pc:sldMk cId="2562179111" sldId="260"/>
            <ac:spMk id="35" creationId="{1A2CA03C-E9AC-EBB9-4C57-E3C6741C2008}"/>
          </ac:spMkLst>
        </pc:spChg>
        <pc:picChg chg="add mod">
          <ac:chgData name="ajith tamilvanan" userId="812b3c1704731b7f" providerId="LiveId" clId="{99E4DC32-3DCE-4814-8812-8A6E5EB9744C}" dt="2024-09-26T19:26:02.550" v="839" actId="1076"/>
          <ac:picMkLst>
            <pc:docMk/>
            <pc:sldMk cId="2562179111" sldId="260"/>
            <ac:picMk id="6146" creationId="{6F711755-6070-794D-1620-2971395183B1}"/>
          </ac:picMkLst>
        </pc:picChg>
        <pc:cxnChg chg="add del mod">
          <ac:chgData name="ajith tamilvanan" userId="812b3c1704731b7f" providerId="LiveId" clId="{99E4DC32-3DCE-4814-8812-8A6E5EB9744C}" dt="2024-09-26T18:36:46.074" v="301" actId="21"/>
          <ac:cxnSpMkLst>
            <pc:docMk/>
            <pc:sldMk cId="2562179111" sldId="260"/>
            <ac:cxnSpMk id="15" creationId="{47C3CA02-B57A-117D-7C0C-7FF633BFE7A8}"/>
          </ac:cxnSpMkLst>
        </pc:cxnChg>
        <pc:cxnChg chg="add del mod">
          <ac:chgData name="ajith tamilvanan" userId="812b3c1704731b7f" providerId="LiveId" clId="{99E4DC32-3DCE-4814-8812-8A6E5EB9744C}" dt="2024-09-26T18:36:51.511" v="303" actId="21"/>
          <ac:cxnSpMkLst>
            <pc:docMk/>
            <pc:sldMk cId="2562179111" sldId="260"/>
            <ac:cxnSpMk id="17" creationId="{2EE4658D-5C57-A877-E410-42FF9DEA2A91}"/>
          </ac:cxnSpMkLst>
        </pc:cxnChg>
        <pc:cxnChg chg="add del mod">
          <ac:chgData name="ajith tamilvanan" userId="812b3c1704731b7f" providerId="LiveId" clId="{99E4DC32-3DCE-4814-8812-8A6E5EB9744C}" dt="2024-09-26T18:36:48.840" v="302" actId="21"/>
          <ac:cxnSpMkLst>
            <pc:docMk/>
            <pc:sldMk cId="2562179111" sldId="260"/>
            <ac:cxnSpMk id="19" creationId="{4E88EE0C-B223-8811-8D95-BFB5A8F6420E}"/>
          </ac:cxnSpMkLst>
        </pc:cxnChg>
        <pc:cxnChg chg="add del mod">
          <ac:chgData name="ajith tamilvanan" userId="812b3c1704731b7f" providerId="LiveId" clId="{99E4DC32-3DCE-4814-8812-8A6E5EB9744C}" dt="2024-09-26T18:36:43.465" v="300" actId="21"/>
          <ac:cxnSpMkLst>
            <pc:docMk/>
            <pc:sldMk cId="2562179111" sldId="260"/>
            <ac:cxnSpMk id="21" creationId="{B3C64916-E9ED-EEE9-CB71-99D12BA723F0}"/>
          </ac:cxnSpMkLst>
        </pc:cxnChg>
        <pc:cxnChg chg="add del mod">
          <ac:chgData name="ajith tamilvanan" userId="812b3c1704731b7f" providerId="LiveId" clId="{99E4DC32-3DCE-4814-8812-8A6E5EB9744C}" dt="2024-09-26T18:36:54.229" v="304" actId="21"/>
          <ac:cxnSpMkLst>
            <pc:docMk/>
            <pc:sldMk cId="2562179111" sldId="260"/>
            <ac:cxnSpMk id="23" creationId="{D8E9366F-06D0-6347-B542-1235CFA8D5BC}"/>
          </ac:cxnSpMkLst>
        </pc:cxnChg>
        <pc:cxnChg chg="add mod">
          <ac:chgData name="ajith tamilvanan" userId="812b3c1704731b7f" providerId="LiveId" clId="{99E4DC32-3DCE-4814-8812-8A6E5EB9744C}" dt="2024-09-26T18:37:59.173" v="323" actId="13822"/>
          <ac:cxnSpMkLst>
            <pc:docMk/>
            <pc:sldMk cId="2562179111" sldId="260"/>
            <ac:cxnSpMk id="26" creationId="{CBBECA06-5D37-8D7E-F2DC-C48C8B4882D4}"/>
          </ac:cxnSpMkLst>
        </pc:cxnChg>
        <pc:cxnChg chg="add mod">
          <ac:chgData name="ajith tamilvanan" userId="812b3c1704731b7f" providerId="LiveId" clId="{99E4DC32-3DCE-4814-8812-8A6E5EB9744C}" dt="2024-09-26T18:38:09.093" v="325" actId="13822"/>
          <ac:cxnSpMkLst>
            <pc:docMk/>
            <pc:sldMk cId="2562179111" sldId="260"/>
            <ac:cxnSpMk id="28" creationId="{CD267523-01A5-D0C3-0197-8043AE984549}"/>
          </ac:cxnSpMkLst>
        </pc:cxnChg>
        <pc:cxnChg chg="add mod">
          <ac:chgData name="ajith tamilvanan" userId="812b3c1704731b7f" providerId="LiveId" clId="{99E4DC32-3DCE-4814-8812-8A6E5EB9744C}" dt="2024-09-26T18:38:14.966" v="327" actId="13822"/>
          <ac:cxnSpMkLst>
            <pc:docMk/>
            <pc:sldMk cId="2562179111" sldId="260"/>
            <ac:cxnSpMk id="30" creationId="{22D7429E-CA83-7FD8-29E5-509B537B7FFB}"/>
          </ac:cxnSpMkLst>
        </pc:cxnChg>
        <pc:cxnChg chg="add mod">
          <ac:chgData name="ajith tamilvanan" userId="812b3c1704731b7f" providerId="LiveId" clId="{99E4DC32-3DCE-4814-8812-8A6E5EB9744C}" dt="2024-09-26T18:38:20.153" v="329" actId="13822"/>
          <ac:cxnSpMkLst>
            <pc:docMk/>
            <pc:sldMk cId="2562179111" sldId="260"/>
            <ac:cxnSpMk id="32" creationId="{510AA765-D26C-8F14-30D4-2832A99BFC26}"/>
          </ac:cxnSpMkLst>
        </pc:cxnChg>
        <pc:cxnChg chg="add mod">
          <ac:chgData name="ajith tamilvanan" userId="812b3c1704731b7f" providerId="LiveId" clId="{99E4DC32-3DCE-4814-8812-8A6E5EB9744C}" dt="2024-09-26T18:38:29.686" v="331" actId="13822"/>
          <ac:cxnSpMkLst>
            <pc:docMk/>
            <pc:sldMk cId="2562179111" sldId="260"/>
            <ac:cxnSpMk id="34" creationId="{FD4EC3B6-C863-A5F4-C0E5-913B00AA240C}"/>
          </ac:cxnSpMkLst>
        </pc:cxnChg>
      </pc:sldChg>
      <pc:sldChg chg="addSp delSp modSp new mod">
        <pc:chgData name="ajith tamilvanan" userId="812b3c1704731b7f" providerId="LiveId" clId="{99E4DC32-3DCE-4814-8812-8A6E5EB9744C}" dt="2024-09-26T19:26:13.092" v="842" actId="1076"/>
        <pc:sldMkLst>
          <pc:docMk/>
          <pc:sldMk cId="1026160775" sldId="261"/>
        </pc:sldMkLst>
        <pc:spChg chg="mod">
          <ac:chgData name="ajith tamilvanan" userId="812b3c1704731b7f" providerId="LiveId" clId="{99E4DC32-3DCE-4814-8812-8A6E5EB9744C}" dt="2024-09-26T18:43:30.017" v="467"/>
          <ac:spMkLst>
            <pc:docMk/>
            <pc:sldMk cId="1026160775" sldId="261"/>
            <ac:spMk id="2" creationId="{00A59483-B689-4CD6-FEE6-D67E8A55FA34}"/>
          </ac:spMkLst>
        </pc:spChg>
        <pc:spChg chg="del mod">
          <ac:chgData name="ajith tamilvanan" userId="812b3c1704731b7f" providerId="LiveId" clId="{99E4DC32-3DCE-4814-8812-8A6E5EB9744C}" dt="2024-09-26T18:42:56.628" v="460" actId="22"/>
          <ac:spMkLst>
            <pc:docMk/>
            <pc:sldMk cId="1026160775" sldId="261"/>
            <ac:spMk id="3" creationId="{5622B905-70D7-830A-AB10-658A35D74C89}"/>
          </ac:spMkLst>
        </pc:spChg>
        <pc:picChg chg="add mod ord">
          <ac:chgData name="ajith tamilvanan" userId="812b3c1704731b7f" providerId="LiveId" clId="{99E4DC32-3DCE-4814-8812-8A6E5EB9744C}" dt="2024-09-26T18:42:59.553" v="461" actId="1076"/>
          <ac:picMkLst>
            <pc:docMk/>
            <pc:sldMk cId="1026160775" sldId="261"/>
            <ac:picMk id="5" creationId="{22B9C177-97DA-3B74-E115-81430435FF03}"/>
          </ac:picMkLst>
        </pc:picChg>
        <pc:picChg chg="add mod">
          <ac:chgData name="ajith tamilvanan" userId="812b3c1704731b7f" providerId="LiveId" clId="{99E4DC32-3DCE-4814-8812-8A6E5EB9744C}" dt="2024-09-26T19:26:13.092" v="842" actId="1076"/>
          <ac:picMkLst>
            <pc:docMk/>
            <pc:sldMk cId="1026160775" sldId="261"/>
            <ac:picMk id="7170" creationId="{61005EE7-FD82-0ECB-AF44-9ECC8643D700}"/>
          </ac:picMkLst>
        </pc:picChg>
      </pc:sldChg>
      <pc:sldChg chg="addSp delSp modSp new mod">
        <pc:chgData name="ajith tamilvanan" userId="812b3c1704731b7f" providerId="LiveId" clId="{99E4DC32-3DCE-4814-8812-8A6E5EB9744C}" dt="2024-09-26T19:35:01.483" v="951" actId="113"/>
        <pc:sldMkLst>
          <pc:docMk/>
          <pc:sldMk cId="1489662322" sldId="262"/>
        </pc:sldMkLst>
        <pc:spChg chg="mod">
          <ac:chgData name="ajith tamilvanan" userId="812b3c1704731b7f" providerId="LiveId" clId="{99E4DC32-3DCE-4814-8812-8A6E5EB9744C}" dt="2024-09-26T19:35:01.483" v="951" actId="113"/>
          <ac:spMkLst>
            <pc:docMk/>
            <pc:sldMk cId="1489662322" sldId="262"/>
            <ac:spMk id="2" creationId="{930D7D23-780B-2F0C-9411-0201B49D6979}"/>
          </ac:spMkLst>
        </pc:spChg>
        <pc:spChg chg="del mod">
          <ac:chgData name="ajith tamilvanan" userId="812b3c1704731b7f" providerId="LiveId" clId="{99E4DC32-3DCE-4814-8812-8A6E5EB9744C}" dt="2024-09-26T18:46:50.917" v="487" actId="22"/>
          <ac:spMkLst>
            <pc:docMk/>
            <pc:sldMk cId="1489662322" sldId="262"/>
            <ac:spMk id="3" creationId="{00069C4B-6F26-7ACF-5066-DA824016C259}"/>
          </ac:spMkLst>
        </pc:spChg>
        <pc:spChg chg="add del mod">
          <ac:chgData name="ajith tamilvanan" userId="812b3c1704731b7f" providerId="LiveId" clId="{99E4DC32-3DCE-4814-8812-8A6E5EB9744C}" dt="2024-09-26T18:48:29.538" v="512"/>
          <ac:spMkLst>
            <pc:docMk/>
            <pc:sldMk cId="1489662322" sldId="262"/>
            <ac:spMk id="7" creationId="{D40F06DE-FBDE-8D6F-B331-F8800B66676D}"/>
          </ac:spMkLst>
        </pc:spChg>
        <pc:spChg chg="add mod">
          <ac:chgData name="ajith tamilvanan" userId="812b3c1704731b7f" providerId="LiveId" clId="{99E4DC32-3DCE-4814-8812-8A6E5EB9744C}" dt="2024-09-26T18:49:49.201" v="524" actId="1076"/>
          <ac:spMkLst>
            <pc:docMk/>
            <pc:sldMk cId="1489662322" sldId="262"/>
            <ac:spMk id="8" creationId="{C19CB371-4FE4-6877-B3B9-AEAF76D3F965}"/>
          </ac:spMkLst>
        </pc:spChg>
        <pc:picChg chg="add del mod ord">
          <ac:chgData name="ajith tamilvanan" userId="812b3c1704731b7f" providerId="LiveId" clId="{99E4DC32-3DCE-4814-8812-8A6E5EB9744C}" dt="2024-09-26T18:48:11.354" v="510" actId="21"/>
          <ac:picMkLst>
            <pc:docMk/>
            <pc:sldMk cId="1489662322" sldId="262"/>
            <ac:picMk id="5" creationId="{76328FCB-0448-CC2B-B771-330F49DFAFEF}"/>
          </ac:picMkLst>
        </pc:picChg>
        <pc:picChg chg="add mod">
          <ac:chgData name="ajith tamilvanan" userId="812b3c1704731b7f" providerId="LiveId" clId="{99E4DC32-3DCE-4814-8812-8A6E5EB9744C}" dt="2024-09-26T18:50:02.560" v="527" actId="1076"/>
          <ac:picMkLst>
            <pc:docMk/>
            <pc:sldMk cId="1489662322" sldId="262"/>
            <ac:picMk id="10" creationId="{54A0D489-2DF8-1267-3FBF-9B497CB56EBD}"/>
          </ac:picMkLst>
        </pc:picChg>
        <pc:picChg chg="add mod">
          <ac:chgData name="ajith tamilvanan" userId="812b3c1704731b7f" providerId="LiveId" clId="{99E4DC32-3DCE-4814-8812-8A6E5EB9744C}" dt="2024-09-26T19:26:24.677" v="845" actId="1076"/>
          <ac:picMkLst>
            <pc:docMk/>
            <pc:sldMk cId="1489662322" sldId="262"/>
            <ac:picMk id="2051" creationId="{B3326756-8F56-924E-4A67-BF59FC35DC0E}"/>
          </ac:picMkLst>
        </pc:picChg>
      </pc:sldChg>
      <pc:sldChg chg="addSp delSp modSp new mod">
        <pc:chgData name="ajith tamilvanan" userId="812b3c1704731b7f" providerId="LiveId" clId="{99E4DC32-3DCE-4814-8812-8A6E5EB9744C}" dt="2024-09-26T19:26:47.270" v="853" actId="1076"/>
        <pc:sldMkLst>
          <pc:docMk/>
          <pc:sldMk cId="4047929697" sldId="263"/>
        </pc:sldMkLst>
        <pc:spChg chg="mod">
          <ac:chgData name="ajith tamilvanan" userId="812b3c1704731b7f" providerId="LiveId" clId="{99E4DC32-3DCE-4814-8812-8A6E5EB9744C}" dt="2024-09-26T18:55:10.391" v="567" actId="113"/>
          <ac:spMkLst>
            <pc:docMk/>
            <pc:sldMk cId="4047929697" sldId="263"/>
            <ac:spMk id="2" creationId="{0D0281DF-E15C-2F58-F633-244285951724}"/>
          </ac:spMkLst>
        </pc:spChg>
        <pc:spChg chg="del mod">
          <ac:chgData name="ajith tamilvanan" userId="812b3c1704731b7f" providerId="LiveId" clId="{99E4DC32-3DCE-4814-8812-8A6E5EB9744C}" dt="2024-09-26T18:54:09.496" v="559" actId="22"/>
          <ac:spMkLst>
            <pc:docMk/>
            <pc:sldMk cId="4047929697" sldId="263"/>
            <ac:spMk id="3" creationId="{710D2822-063B-5A2C-306D-27A0B5503584}"/>
          </ac:spMkLst>
        </pc:spChg>
        <pc:spChg chg="add mod">
          <ac:chgData name="ajith tamilvanan" userId="812b3c1704731b7f" providerId="LiveId" clId="{99E4DC32-3DCE-4814-8812-8A6E5EB9744C}" dt="2024-09-26T19:26:31.026" v="847" actId="14100"/>
          <ac:spMkLst>
            <pc:docMk/>
            <pc:sldMk cId="4047929697" sldId="263"/>
            <ac:spMk id="9" creationId="{77C6E82D-0698-7FBB-CCBB-7B96E9115E86}"/>
          </ac:spMkLst>
        </pc:spChg>
        <pc:picChg chg="add mod ord">
          <ac:chgData name="ajith tamilvanan" userId="812b3c1704731b7f" providerId="LiveId" clId="{99E4DC32-3DCE-4814-8812-8A6E5EB9744C}" dt="2024-09-26T18:54:57.566" v="563" actId="14100"/>
          <ac:picMkLst>
            <pc:docMk/>
            <pc:sldMk cId="4047929697" sldId="263"/>
            <ac:picMk id="5" creationId="{0FB9C693-FBB3-3355-2A63-8643036B5790}"/>
          </ac:picMkLst>
        </pc:picChg>
        <pc:picChg chg="add mod">
          <ac:chgData name="ajith tamilvanan" userId="812b3c1704731b7f" providerId="LiveId" clId="{99E4DC32-3DCE-4814-8812-8A6E5EB9744C}" dt="2024-09-26T19:26:44.681" v="852" actId="1076"/>
          <ac:picMkLst>
            <pc:docMk/>
            <pc:sldMk cId="4047929697" sldId="263"/>
            <ac:picMk id="7" creationId="{9B59BA6D-7433-9DED-8C7C-704968A37FBC}"/>
          </ac:picMkLst>
        </pc:picChg>
        <pc:picChg chg="add mod">
          <ac:chgData name="ajith tamilvanan" userId="812b3c1704731b7f" providerId="LiveId" clId="{99E4DC32-3DCE-4814-8812-8A6E5EB9744C}" dt="2024-09-26T19:26:47.270" v="853" actId="1076"/>
          <ac:picMkLst>
            <pc:docMk/>
            <pc:sldMk cId="4047929697" sldId="263"/>
            <ac:picMk id="8194" creationId="{ACD84567-B076-9E65-FB5C-E726BFD5892D}"/>
          </ac:picMkLst>
        </pc:picChg>
      </pc:sldChg>
      <pc:sldChg chg="addSp delSp modSp new mod">
        <pc:chgData name="ajith tamilvanan" userId="812b3c1704731b7f" providerId="LiveId" clId="{99E4DC32-3DCE-4814-8812-8A6E5EB9744C}" dt="2024-09-26T19:47:03.475" v="1054" actId="20577"/>
        <pc:sldMkLst>
          <pc:docMk/>
          <pc:sldMk cId="2406479188" sldId="264"/>
        </pc:sldMkLst>
        <pc:spChg chg="mod">
          <ac:chgData name="ajith tamilvanan" userId="812b3c1704731b7f" providerId="LiveId" clId="{99E4DC32-3DCE-4814-8812-8A6E5EB9744C}" dt="2024-09-26T18:59:56.663" v="618" actId="20577"/>
          <ac:spMkLst>
            <pc:docMk/>
            <pc:sldMk cId="2406479188" sldId="264"/>
            <ac:spMk id="2" creationId="{9C654C76-1BBC-0944-B1E3-052B4DF8D694}"/>
          </ac:spMkLst>
        </pc:spChg>
        <pc:spChg chg="mod">
          <ac:chgData name="ajith tamilvanan" userId="812b3c1704731b7f" providerId="LiveId" clId="{99E4DC32-3DCE-4814-8812-8A6E5EB9744C}" dt="2024-09-26T19:00:17.240" v="622" actId="1076"/>
          <ac:spMkLst>
            <pc:docMk/>
            <pc:sldMk cId="2406479188" sldId="264"/>
            <ac:spMk id="3" creationId="{9EE7C2BE-7FF3-73A8-E184-A682FEE92B02}"/>
          </ac:spMkLst>
        </pc:spChg>
        <pc:spChg chg="add del">
          <ac:chgData name="ajith tamilvanan" userId="812b3c1704731b7f" providerId="LiveId" clId="{99E4DC32-3DCE-4814-8812-8A6E5EB9744C}" dt="2024-09-26T18:59:33.987" v="612" actId="21"/>
          <ac:spMkLst>
            <pc:docMk/>
            <pc:sldMk cId="2406479188" sldId="264"/>
            <ac:spMk id="4" creationId="{E1267237-79D2-9160-1D7C-9FE1A49EC6F2}"/>
          </ac:spMkLst>
        </pc:spChg>
        <pc:spChg chg="add mod">
          <ac:chgData name="ajith tamilvanan" userId="812b3c1704731b7f" providerId="LiveId" clId="{99E4DC32-3DCE-4814-8812-8A6E5EB9744C}" dt="2024-09-26T19:05:09.315" v="683" actId="14100"/>
          <ac:spMkLst>
            <pc:docMk/>
            <pc:sldMk cId="2406479188" sldId="264"/>
            <ac:spMk id="5" creationId="{FEEB037D-2183-F564-29D6-2E19DD2360B8}"/>
          </ac:spMkLst>
        </pc:spChg>
        <pc:spChg chg="add mod">
          <ac:chgData name="ajith tamilvanan" userId="812b3c1704731b7f" providerId="LiveId" clId="{99E4DC32-3DCE-4814-8812-8A6E5EB9744C}" dt="2024-09-26T19:04:34.660" v="678" actId="14100"/>
          <ac:spMkLst>
            <pc:docMk/>
            <pc:sldMk cId="2406479188" sldId="264"/>
            <ac:spMk id="6" creationId="{18917871-1C43-B8B1-9737-44D78A6F39E3}"/>
          </ac:spMkLst>
        </pc:spChg>
        <pc:spChg chg="add mod">
          <ac:chgData name="ajith tamilvanan" userId="812b3c1704731b7f" providerId="LiveId" clId="{99E4DC32-3DCE-4814-8812-8A6E5EB9744C}" dt="2024-09-26T19:05:01.905" v="682" actId="14100"/>
          <ac:spMkLst>
            <pc:docMk/>
            <pc:sldMk cId="2406479188" sldId="264"/>
            <ac:spMk id="7" creationId="{D45CB08D-DDC7-3A1B-671D-C52D68B663B9}"/>
          </ac:spMkLst>
        </pc:spChg>
        <pc:spChg chg="add mod">
          <ac:chgData name="ajith tamilvanan" userId="812b3c1704731b7f" providerId="LiveId" clId="{99E4DC32-3DCE-4814-8812-8A6E5EB9744C}" dt="2024-09-26T19:47:03.475" v="1054" actId="20577"/>
          <ac:spMkLst>
            <pc:docMk/>
            <pc:sldMk cId="2406479188" sldId="264"/>
            <ac:spMk id="8" creationId="{03D2E521-40BF-5511-7855-263AB3DB64FE}"/>
          </ac:spMkLst>
        </pc:spChg>
        <pc:spChg chg="add">
          <ac:chgData name="ajith tamilvanan" userId="812b3c1704731b7f" providerId="LiveId" clId="{99E4DC32-3DCE-4814-8812-8A6E5EB9744C}" dt="2024-09-26T19:43:37.392" v="999"/>
          <ac:spMkLst>
            <pc:docMk/>
            <pc:sldMk cId="2406479188" sldId="264"/>
            <ac:spMk id="9" creationId="{8EDC7AA8-A09C-BE06-8AE4-82401EF24767}"/>
          </ac:spMkLst>
        </pc:spChg>
        <pc:picChg chg="add mod">
          <ac:chgData name="ajith tamilvanan" userId="812b3c1704731b7f" providerId="LiveId" clId="{99E4DC32-3DCE-4814-8812-8A6E5EB9744C}" dt="2024-09-26T19:26:58.566" v="856" actId="1076"/>
          <ac:picMkLst>
            <pc:docMk/>
            <pc:sldMk cId="2406479188" sldId="264"/>
            <ac:picMk id="9218" creationId="{ECA69C15-27AB-7131-D4F0-9661E31ECA82}"/>
          </ac:picMkLst>
        </pc:picChg>
      </pc:sldChg>
      <pc:sldChg chg="addSp modSp new mod">
        <pc:chgData name="ajith tamilvanan" userId="812b3c1704731b7f" providerId="LiveId" clId="{99E4DC32-3DCE-4814-8812-8A6E5EB9744C}" dt="2024-09-26T19:27:32.440" v="860" actId="1076"/>
        <pc:sldMkLst>
          <pc:docMk/>
          <pc:sldMk cId="1311254793" sldId="265"/>
        </pc:sldMkLst>
        <pc:spChg chg="mod">
          <ac:chgData name="ajith tamilvanan" userId="812b3c1704731b7f" providerId="LiveId" clId="{99E4DC32-3DCE-4814-8812-8A6E5EB9744C}" dt="2024-09-26T19:11:40.286" v="709" actId="113"/>
          <ac:spMkLst>
            <pc:docMk/>
            <pc:sldMk cId="1311254793" sldId="265"/>
            <ac:spMk id="2" creationId="{1166D19E-41A2-DB8B-E5DC-E7846FDB176B}"/>
          </ac:spMkLst>
        </pc:spChg>
        <pc:spChg chg="mod">
          <ac:chgData name="ajith tamilvanan" userId="812b3c1704731b7f" providerId="LiveId" clId="{99E4DC32-3DCE-4814-8812-8A6E5EB9744C}" dt="2024-09-26T19:27:24.614" v="858" actId="14100"/>
          <ac:spMkLst>
            <pc:docMk/>
            <pc:sldMk cId="1311254793" sldId="265"/>
            <ac:spMk id="3" creationId="{1FB0C9C4-479D-645A-8492-3CCA4E27203E}"/>
          </ac:spMkLst>
        </pc:spChg>
        <pc:picChg chg="add mod">
          <ac:chgData name="ajith tamilvanan" userId="812b3c1704731b7f" providerId="LiveId" clId="{99E4DC32-3DCE-4814-8812-8A6E5EB9744C}" dt="2024-09-26T19:27:32.440" v="860" actId="1076"/>
          <ac:picMkLst>
            <pc:docMk/>
            <pc:sldMk cId="1311254793" sldId="265"/>
            <ac:picMk id="10242" creationId="{528B367C-D87E-0BF2-54CC-05B7E832FF10}"/>
          </ac:picMkLst>
        </pc:picChg>
      </pc:sldChg>
      <pc:sldChg chg="addSp delSp modSp new mod">
        <pc:chgData name="ajith tamilvanan" userId="812b3c1704731b7f" providerId="LiveId" clId="{99E4DC32-3DCE-4814-8812-8A6E5EB9744C}" dt="2024-09-26T19:34:42.916" v="950" actId="1076"/>
        <pc:sldMkLst>
          <pc:docMk/>
          <pc:sldMk cId="3973207338" sldId="266"/>
        </pc:sldMkLst>
        <pc:spChg chg="mod">
          <ac:chgData name="ajith tamilvanan" userId="812b3c1704731b7f" providerId="LiveId" clId="{99E4DC32-3DCE-4814-8812-8A6E5EB9744C}" dt="2024-09-26T19:32:59.617" v="939" actId="113"/>
          <ac:spMkLst>
            <pc:docMk/>
            <pc:sldMk cId="3973207338" sldId="266"/>
            <ac:spMk id="2" creationId="{E9F16A8D-5AAD-83B4-1E4E-660BDDA946DA}"/>
          </ac:spMkLst>
        </pc:spChg>
        <pc:spChg chg="del mod">
          <ac:chgData name="ajith tamilvanan" userId="812b3c1704731b7f" providerId="LiveId" clId="{99E4DC32-3DCE-4814-8812-8A6E5EB9744C}" dt="2024-09-26T19:28:59.571" v="882" actId="21"/>
          <ac:spMkLst>
            <pc:docMk/>
            <pc:sldMk cId="3973207338" sldId="266"/>
            <ac:spMk id="3" creationId="{EA89DDB5-C4F3-477A-A708-C7F0E071E552}"/>
          </ac:spMkLst>
        </pc:spChg>
        <pc:spChg chg="add del">
          <ac:chgData name="ajith tamilvanan" userId="812b3c1704731b7f" providerId="LiveId" clId="{99E4DC32-3DCE-4814-8812-8A6E5EB9744C}" dt="2024-09-26T19:28:59.571" v="882" actId="21"/>
          <ac:spMkLst>
            <pc:docMk/>
            <pc:sldMk cId="3973207338" sldId="266"/>
            <ac:spMk id="4" creationId="{79E69EF2-D6CD-897D-0A33-2DE55E8F683E}"/>
          </ac:spMkLst>
        </pc:spChg>
        <pc:spChg chg="add mod">
          <ac:chgData name="ajith tamilvanan" userId="812b3c1704731b7f" providerId="LiveId" clId="{99E4DC32-3DCE-4814-8812-8A6E5EB9744C}" dt="2024-09-26T19:34:05.223" v="948" actId="255"/>
          <ac:spMkLst>
            <pc:docMk/>
            <pc:sldMk cId="3973207338" sldId="266"/>
            <ac:spMk id="5" creationId="{EA2193B7-578A-DDCF-60F2-CE9E7A3262CD}"/>
          </ac:spMkLst>
        </pc:spChg>
        <pc:spChg chg="add mod">
          <ac:chgData name="ajith tamilvanan" userId="812b3c1704731b7f" providerId="LiveId" clId="{99E4DC32-3DCE-4814-8812-8A6E5EB9744C}" dt="2024-09-26T19:29:09.884" v="895"/>
          <ac:spMkLst>
            <pc:docMk/>
            <pc:sldMk cId="3973207338" sldId="266"/>
            <ac:spMk id="6" creationId="{EA89DDB5-C4F3-477A-A708-C7F0E071E552}"/>
          </ac:spMkLst>
        </pc:spChg>
        <pc:spChg chg="add mod">
          <ac:chgData name="ajith tamilvanan" userId="812b3c1704731b7f" providerId="LiveId" clId="{99E4DC32-3DCE-4814-8812-8A6E5EB9744C}" dt="2024-09-26T19:29:08.231" v="894"/>
          <ac:spMkLst>
            <pc:docMk/>
            <pc:sldMk cId="3973207338" sldId="266"/>
            <ac:spMk id="7" creationId="{79E69EF2-D6CD-897D-0A33-2DE55E8F683E}"/>
          </ac:spMkLst>
        </pc:spChg>
        <pc:spChg chg="add mod">
          <ac:chgData name="ajith tamilvanan" userId="812b3c1704731b7f" providerId="LiveId" clId="{99E4DC32-3DCE-4814-8812-8A6E5EB9744C}" dt="2024-09-26T19:29:12.873" v="897"/>
          <ac:spMkLst>
            <pc:docMk/>
            <pc:sldMk cId="3973207338" sldId="266"/>
            <ac:spMk id="8" creationId="{C7669067-26E5-B5E4-A471-8E5BCDACAF6E}"/>
          </ac:spMkLst>
        </pc:spChg>
        <pc:spChg chg="add mod">
          <ac:chgData name="ajith tamilvanan" userId="812b3c1704731b7f" providerId="LiveId" clId="{99E4DC32-3DCE-4814-8812-8A6E5EB9744C}" dt="2024-09-26T19:29:11.765" v="896"/>
          <ac:spMkLst>
            <pc:docMk/>
            <pc:sldMk cId="3973207338" sldId="266"/>
            <ac:spMk id="9" creationId="{5D0CE0BD-4321-06CF-FE10-23756852B43A}"/>
          </ac:spMkLst>
        </pc:spChg>
        <pc:spChg chg="add mod">
          <ac:chgData name="ajith tamilvanan" userId="812b3c1704731b7f" providerId="LiveId" clId="{99E4DC32-3DCE-4814-8812-8A6E5EB9744C}" dt="2024-09-26T19:33:39.651" v="944" actId="6549"/>
          <ac:spMkLst>
            <pc:docMk/>
            <pc:sldMk cId="3973207338" sldId="266"/>
            <ac:spMk id="10" creationId="{459C3766-78CF-87BD-783F-AE02DAD6B21D}"/>
          </ac:spMkLst>
        </pc:spChg>
        <pc:picChg chg="add mod">
          <ac:chgData name="ajith tamilvanan" userId="812b3c1704731b7f" providerId="LiveId" clId="{99E4DC32-3DCE-4814-8812-8A6E5EB9744C}" dt="2024-09-26T19:34:42.916" v="950" actId="1076"/>
          <ac:picMkLst>
            <pc:docMk/>
            <pc:sldMk cId="3973207338" sldId="266"/>
            <ac:picMk id="11" creationId="{0AE7DE5D-3778-B872-2386-413658435D41}"/>
          </ac:picMkLst>
        </pc:picChg>
      </pc:sldChg>
      <pc:sldChg chg="modSp new mod">
        <pc:chgData name="ajith tamilvanan" userId="812b3c1704731b7f" providerId="LiveId" clId="{99E4DC32-3DCE-4814-8812-8A6E5EB9744C}" dt="2024-09-26T19:40:48.781" v="979" actId="255"/>
        <pc:sldMkLst>
          <pc:docMk/>
          <pc:sldMk cId="395787666" sldId="267"/>
        </pc:sldMkLst>
        <pc:spChg chg="mod">
          <ac:chgData name="ajith tamilvanan" userId="812b3c1704731b7f" providerId="LiveId" clId="{99E4DC32-3DCE-4814-8812-8A6E5EB9744C}" dt="2024-09-26T19:38:10.505" v="972" actId="113"/>
          <ac:spMkLst>
            <pc:docMk/>
            <pc:sldMk cId="395787666" sldId="267"/>
            <ac:spMk id="2" creationId="{B3CFEF20-A291-770D-BAB2-925CBA6912DA}"/>
          </ac:spMkLst>
        </pc:spChg>
        <pc:spChg chg="mod">
          <ac:chgData name="ajith tamilvanan" userId="812b3c1704731b7f" providerId="LiveId" clId="{99E4DC32-3DCE-4814-8812-8A6E5EB9744C}" dt="2024-09-26T19:40:48.781" v="979" actId="255"/>
          <ac:spMkLst>
            <pc:docMk/>
            <pc:sldMk cId="395787666" sldId="267"/>
            <ac:spMk id="3" creationId="{3583EBB4-279E-5E42-CF72-B6179B32D092}"/>
          </ac:spMkLst>
        </pc:spChg>
      </pc:sldChg>
      <pc:sldChg chg="addSp delSp modSp new mod">
        <pc:chgData name="ajith tamilvanan" userId="812b3c1704731b7f" providerId="LiveId" clId="{99E4DC32-3DCE-4814-8812-8A6E5EB9744C}" dt="2024-09-26T19:56:13.071" v="1147" actId="1076"/>
        <pc:sldMkLst>
          <pc:docMk/>
          <pc:sldMk cId="4099428218" sldId="268"/>
        </pc:sldMkLst>
        <pc:spChg chg="mod">
          <ac:chgData name="ajith tamilvanan" userId="812b3c1704731b7f" providerId="LiveId" clId="{99E4DC32-3DCE-4814-8812-8A6E5EB9744C}" dt="2024-09-26T19:54:26.584" v="1144" actId="255"/>
          <ac:spMkLst>
            <pc:docMk/>
            <pc:sldMk cId="4099428218" sldId="268"/>
            <ac:spMk id="2" creationId="{73A7ECA2-0676-06B6-BDD6-FE03CB43DC93}"/>
          </ac:spMkLst>
        </pc:spChg>
        <pc:spChg chg="mod">
          <ac:chgData name="ajith tamilvanan" userId="812b3c1704731b7f" providerId="LiveId" clId="{99E4DC32-3DCE-4814-8812-8A6E5EB9744C}" dt="2024-09-26T19:53:30.952" v="1132" actId="1076"/>
          <ac:spMkLst>
            <pc:docMk/>
            <pc:sldMk cId="4099428218" sldId="268"/>
            <ac:spMk id="3" creationId="{2B9ACFB7-7B53-45C4-0038-2911E1253448}"/>
          </ac:spMkLst>
        </pc:spChg>
        <pc:spChg chg="add del">
          <ac:chgData name="ajith tamilvanan" userId="812b3c1704731b7f" providerId="LiveId" clId="{99E4DC32-3DCE-4814-8812-8A6E5EB9744C}" dt="2024-09-26T19:49:01.836" v="1065" actId="21"/>
          <ac:spMkLst>
            <pc:docMk/>
            <pc:sldMk cId="4099428218" sldId="268"/>
            <ac:spMk id="4" creationId="{EAC7F681-4F44-BF22-6C9D-4B6A33A9F83B}"/>
          </ac:spMkLst>
        </pc:spChg>
        <pc:spChg chg="add mod">
          <ac:chgData name="ajith tamilvanan" userId="812b3c1704731b7f" providerId="LiveId" clId="{99E4DC32-3DCE-4814-8812-8A6E5EB9744C}" dt="2024-09-26T19:51:34.408" v="1098" actId="12"/>
          <ac:spMkLst>
            <pc:docMk/>
            <pc:sldMk cId="4099428218" sldId="268"/>
            <ac:spMk id="5" creationId="{31269938-06B2-2DC9-2A05-F3AD438C8210}"/>
          </ac:spMkLst>
        </pc:spChg>
        <pc:spChg chg="add mod">
          <ac:chgData name="ajith tamilvanan" userId="812b3c1704731b7f" providerId="LiveId" clId="{99E4DC32-3DCE-4814-8812-8A6E5EB9744C}" dt="2024-09-26T19:51:30.518" v="1096" actId="12"/>
          <ac:spMkLst>
            <pc:docMk/>
            <pc:sldMk cId="4099428218" sldId="268"/>
            <ac:spMk id="6" creationId="{9B5D8EFA-BE57-63A3-A1DD-887B963260ED}"/>
          </ac:spMkLst>
        </pc:spChg>
        <pc:spChg chg="add mod">
          <ac:chgData name="ajith tamilvanan" userId="812b3c1704731b7f" providerId="LiveId" clId="{99E4DC32-3DCE-4814-8812-8A6E5EB9744C}" dt="2024-09-26T19:52:11.775" v="1109" actId="113"/>
          <ac:spMkLst>
            <pc:docMk/>
            <pc:sldMk cId="4099428218" sldId="268"/>
            <ac:spMk id="7" creationId="{037A31A7-9431-66C3-D093-8EC635BE9934}"/>
          </ac:spMkLst>
        </pc:spChg>
        <pc:spChg chg="add mod">
          <ac:chgData name="ajith tamilvanan" userId="812b3c1704731b7f" providerId="LiveId" clId="{99E4DC32-3DCE-4814-8812-8A6E5EB9744C}" dt="2024-09-26T19:52:59.088" v="1122" actId="207"/>
          <ac:spMkLst>
            <pc:docMk/>
            <pc:sldMk cId="4099428218" sldId="268"/>
            <ac:spMk id="8" creationId="{883D193C-FBC6-3B54-8DAF-1D6EF087245D}"/>
          </ac:spMkLst>
        </pc:spChg>
        <pc:spChg chg="add mod">
          <ac:chgData name="ajith tamilvanan" userId="812b3c1704731b7f" providerId="LiveId" clId="{99E4DC32-3DCE-4814-8812-8A6E5EB9744C}" dt="2024-09-26T19:53:36.665" v="1134" actId="113"/>
          <ac:spMkLst>
            <pc:docMk/>
            <pc:sldMk cId="4099428218" sldId="268"/>
            <ac:spMk id="9" creationId="{8EC77F2C-E9AA-ECA9-D5DA-850F2390BA77}"/>
          </ac:spMkLst>
        </pc:spChg>
        <pc:spChg chg="add mod">
          <ac:chgData name="ajith tamilvanan" userId="812b3c1704731b7f" providerId="LiveId" clId="{99E4DC32-3DCE-4814-8812-8A6E5EB9744C}" dt="2024-09-26T19:54:11.083" v="1142" actId="12"/>
          <ac:spMkLst>
            <pc:docMk/>
            <pc:sldMk cId="4099428218" sldId="268"/>
            <ac:spMk id="10" creationId="{A1E0BE8A-F31A-439A-9333-928320EA4A32}"/>
          </ac:spMkLst>
        </pc:spChg>
        <pc:picChg chg="add mod">
          <ac:chgData name="ajith tamilvanan" userId="812b3c1704731b7f" providerId="LiveId" clId="{99E4DC32-3DCE-4814-8812-8A6E5EB9744C}" dt="2024-09-26T19:56:13.071" v="1147" actId="1076"/>
          <ac:picMkLst>
            <pc:docMk/>
            <pc:sldMk cId="4099428218" sldId="268"/>
            <ac:picMk id="11" creationId="{87ACEC0D-ECD1-2278-AF48-C95EA4B8B3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CE9-A4F6-1BD3-96F6-87B45965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C3F24-02F4-714F-6D15-AED607136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8B13-DF79-A7C6-27B2-6F6D4E0A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66F9-C930-0ECE-756D-F37D2F0B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59D-3A9A-AB72-10D5-F136A03B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1F31-1D89-A8C6-0794-F8558B0C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0B3D-6C5B-FEF7-9806-620690AB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F141-0FEB-B946-9859-E054C769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D261-FDFE-B23D-AC3F-F84851AB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ADAA-66A9-23BA-C895-3D7BD5AF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B6949-F662-7DAD-36F9-2B248A1CB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EB9C8-63EA-D35F-3889-07B0118E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F0D5-887B-F30C-CEA5-512F35FA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2E05-CD3D-00AF-8DF5-FDEA9F08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1377-6BFF-928C-7B96-90CA2594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1AE7-BC20-C567-12E5-0E203929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6519-2D94-226F-7EB6-A838C3F4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691C-1E43-4A85-81EE-D522D4F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E8DD-13FC-C29A-BB62-1A9AD487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AAF8-EAC2-C41C-2DA3-646E4E0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4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D063-B190-5318-45F5-6A2072B0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27B4-64DD-82AB-7A49-A08039C7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0C5F-07BA-4C7B-A2AF-07F7520E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A778-42F7-8890-9E24-5B44C550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1010-C32E-38C8-2941-DF66AF2C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465D-DC9F-02F1-E94D-E1723E77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EBE3-871C-9C69-48C6-7D671DA7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C5B9C-132D-1861-F865-FAF5829C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332E-B2F6-15A6-60C6-BC6A5A2D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B7D4-B22E-A5A7-5212-C398ACDD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477D-27BE-C5A1-4429-6256017E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8616-0486-7010-6407-A2C2AAC7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DDE12-2F60-0696-4BBD-AF6BD799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CCF0-5364-9DC6-7219-064B438C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4E99D-F144-4D52-A6B6-8FDFF7CFE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93F96-D131-BA43-E28E-8FC6A7729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287A-5D53-41E2-EB68-5AAECBB0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B7A1E-3D8A-0967-C8D7-513A7937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0498D-B709-B530-4A44-A9D6A64C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2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333-FCA0-6D94-D99E-C55152F5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F3FC2-2E94-3A4C-0115-522C612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E0A2-BDB1-A993-988E-940C495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D48AA-3A9E-592B-EB2E-BC4EC1AD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EB4DB-465E-6E58-C3BA-83F788F6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70684-291B-76EA-74AE-1115251B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DE42E-ADE5-997C-2E97-45A9195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16DA-3A7D-B13F-DCB5-3DFC3862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F9A9-62FE-5256-78E1-35292116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D4617-2F1D-CB76-E7EB-526ACE7D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41A36-F2B9-F4C9-048F-3A3A8FD1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F9D7-59DB-0664-8654-161B9001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8E66-EDC8-C624-6024-3A5286CA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5C07-F014-4D0B-0387-076CD9F0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A527-2D6F-F187-653B-AE31B044D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B949C-EED5-02D8-E49E-FB47F5E6E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C79D-0ADA-2C91-86AE-96006DD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20D7F-FF98-B45C-E18C-F4B23228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6F05-5404-D55A-0C54-B64B4353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F709E-3BF7-9EC1-6EC4-727CF78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69EC-6FBB-2921-CE11-18F37881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7C62-73F6-8CA7-F626-3D71F67DA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5A9D-74CD-4E97-A4AA-B023F018642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1FDD-F446-ACC8-631F-74E10539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2679-2910-1C9F-C835-0EABD29F1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981A-AB7B-4DB8-8217-B2706BDA9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05FD-CE9D-799A-6907-E86197BAE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MYNTRA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564-9AC7-1E7D-21E2-5D0110D9D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SHANDHINI</a:t>
            </a:r>
          </a:p>
          <a:p>
            <a:r>
              <a:rPr lang="en-IN" dirty="0"/>
              <a:t>BATCH: MBE10</a:t>
            </a:r>
          </a:p>
        </p:txBody>
      </p:sp>
      <p:pic>
        <p:nvPicPr>
          <p:cNvPr id="3074" name="Picture 2" descr="its logo following a police complaint ...">
            <a:extLst>
              <a:ext uri="{FF2B5EF4-FFF2-40B4-BE49-F238E27FC236}">
                <a16:creationId xmlns:a16="http://schemas.microsoft.com/office/drawing/2014/main" id="{BD7B37D2-DC1F-D751-6E98-BDCE7EE4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46" y="480398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9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ECA2-0676-06B6-BDD6-FE03CB43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CFB7-7B53-45C4-0038-2911E125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4" y="1573161"/>
            <a:ext cx="10704871" cy="46038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69938-06B2-2DC9-2A05-F3AD438C8210}"/>
              </a:ext>
            </a:extLst>
          </p:cNvPr>
          <p:cNvSpPr/>
          <p:nvPr/>
        </p:nvSpPr>
        <p:spPr>
          <a:xfrm>
            <a:off x="973394" y="1927123"/>
            <a:ext cx="2487561" cy="1501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Purchase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Demographics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D8EFA-BE57-63A3-A1DD-887B963260ED}"/>
              </a:ext>
            </a:extLst>
          </p:cNvPr>
          <p:cNvSpPr/>
          <p:nvPr/>
        </p:nvSpPr>
        <p:spPr>
          <a:xfrm>
            <a:off x="3706761" y="1927123"/>
            <a:ext cx="2320413" cy="15018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Reviews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A31A7-9431-66C3-D093-8EC635BE9934}"/>
              </a:ext>
            </a:extLst>
          </p:cNvPr>
          <p:cNvSpPr/>
          <p:nvPr/>
        </p:nvSpPr>
        <p:spPr>
          <a:xfrm>
            <a:off x="6272980" y="1927123"/>
            <a:ext cx="2772697" cy="1501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Monthly/Quarterly Sales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by Category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D193C-FBC6-3B54-8DAF-1D6EF087245D}"/>
              </a:ext>
            </a:extLst>
          </p:cNvPr>
          <p:cNvSpPr/>
          <p:nvPr/>
        </p:nvSpPr>
        <p:spPr>
          <a:xfrm>
            <a:off x="929148" y="3883742"/>
            <a:ext cx="2576051" cy="1681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Industry Reports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Competitor Analysis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77F2C-E9AA-ECA9-D5DA-850F2390BA77}"/>
              </a:ext>
            </a:extLst>
          </p:cNvPr>
          <p:cNvSpPr/>
          <p:nvPr/>
        </p:nvSpPr>
        <p:spPr>
          <a:xfrm>
            <a:off x="3706761" y="3875062"/>
            <a:ext cx="2566219" cy="1681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Website Analytics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Website Traffic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 Engagement 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0BE8A-F31A-439A-9333-928320EA4A32}"/>
              </a:ext>
            </a:extLst>
          </p:cNvPr>
          <p:cNvSpPr/>
          <p:nvPr/>
        </p:nvSpPr>
        <p:spPr>
          <a:xfrm>
            <a:off x="6430296" y="3875062"/>
            <a:ext cx="2566219" cy="1681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Social Media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Media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Sentiment Analysis Data</a:t>
            </a:r>
          </a:p>
        </p:txBody>
      </p:sp>
      <p:pic>
        <p:nvPicPr>
          <p:cNvPr id="11" name="Picture 2" descr="its logo following a police complaint ...">
            <a:extLst>
              <a:ext uri="{FF2B5EF4-FFF2-40B4-BE49-F238E27FC236}">
                <a16:creationId xmlns:a16="http://schemas.microsoft.com/office/drawing/2014/main" id="{87ACEC0D-ECD1-2278-AF48-C95EA4B8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0" y="262485"/>
            <a:ext cx="1984119" cy="11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19E-41A2-DB8B-E5DC-E7846FD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HOW MYNTRA GETS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C9C4-479D-645A-8492-3CCA4E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99" y="1506944"/>
            <a:ext cx="10739301" cy="46700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Early Entry into E-commerce-</a:t>
            </a:r>
            <a:r>
              <a:rPr lang="en-US" sz="1400" dirty="0"/>
              <a:t>Myntra was founded in 2007, initially focusing on personalized gifts.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Focus on Fashion-</a:t>
            </a:r>
            <a:r>
              <a:rPr lang="en-US" sz="1400" dirty="0"/>
              <a:t>Myntra focused specifically on fashion and lifestyle products, differentiating itself from general e-commerce platforms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Extensive Brand Partnerships-</a:t>
            </a:r>
            <a:r>
              <a:rPr lang="en-IN" sz="1400" dirty="0"/>
              <a:t>Myntra partnered with local and international brands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Strong Marketing Strategies-</a:t>
            </a:r>
            <a:r>
              <a:rPr lang="en-US" sz="1400" dirty="0"/>
              <a:t>Myntra invested significantly in marketing campaigns, leveraging traditional media (TV, print) and digital marketing (social media,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influencer partnerships) to create brand awareness.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User-Friendly Interface-</a:t>
            </a:r>
            <a:r>
              <a:rPr lang="en-US" sz="1400" dirty="0"/>
              <a:t>Features like filters and search functionalities improved the shopping experience.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Strategic Sales Events-</a:t>
            </a:r>
            <a:r>
              <a:rPr lang="en-IN" sz="1400" dirty="0"/>
              <a:t>End of Reason Sale, </a:t>
            </a:r>
            <a:r>
              <a:rPr lang="en-US" sz="1400" dirty="0"/>
              <a:t>promotions during festivals and special occasions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Emphasis on Customer Experience-</a:t>
            </a:r>
            <a:r>
              <a:rPr lang="en-US" sz="1400" dirty="0"/>
              <a:t>customer-friendly return and exchange policy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Social Media Engagement-</a:t>
            </a:r>
            <a:r>
              <a:rPr lang="en-US" sz="1400" dirty="0"/>
              <a:t>social media platforms, engaging with customers through interactive content, fashion tips, and user-generated content campaigns.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Technology-</a:t>
            </a:r>
            <a:r>
              <a:rPr lang="en-US" sz="1400" dirty="0"/>
              <a:t>AR features for virtual try-on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Acquisition by Flipkart-</a:t>
            </a:r>
            <a:r>
              <a:rPr lang="en-US" sz="1400" dirty="0"/>
              <a:t>Myntra was acquired by Flipkart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2" name="Picture 2" descr="its logo following a police complaint ...">
            <a:extLst>
              <a:ext uri="{FF2B5EF4-FFF2-40B4-BE49-F238E27FC236}">
                <a16:creationId xmlns:a16="http://schemas.microsoft.com/office/drawing/2014/main" id="{528B367C-D87E-0BF2-54CC-05B7E83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69" y="365125"/>
            <a:ext cx="1600662" cy="8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5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6A8D-5AAD-83B4-1E4E-660BDDA9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STRATEGY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2193B7-578A-DDCF-60F2-CE9E7A32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GOALS</a:t>
            </a:r>
          </a:p>
          <a:p>
            <a:r>
              <a:rPr lang="en-US" sz="1600" dirty="0"/>
              <a:t>Increase market share in the online fashion segment</a:t>
            </a:r>
          </a:p>
          <a:p>
            <a:r>
              <a:rPr lang="en-US" sz="1600" dirty="0"/>
              <a:t>Enhance customer satisfaction and loyalty.</a:t>
            </a:r>
          </a:p>
          <a:p>
            <a:r>
              <a:rPr lang="en-US" sz="1600" dirty="0"/>
              <a:t>Expand into new markets and demographics</a:t>
            </a:r>
          </a:p>
          <a:p>
            <a:pPr marL="0" indent="0">
              <a:buNone/>
            </a:pPr>
            <a:r>
              <a:rPr lang="en-US" sz="1800" b="1" dirty="0"/>
              <a:t>Recommendation</a:t>
            </a:r>
          </a:p>
          <a:p>
            <a:r>
              <a:rPr lang="en-US" sz="1600" dirty="0"/>
              <a:t>Introduce virtual stylists or chatbots to assist customers </a:t>
            </a:r>
          </a:p>
          <a:p>
            <a:r>
              <a:rPr lang="en-US" sz="1600" dirty="0"/>
              <a:t>Collaborate with fashion influencers for product promotions and exclusive collections to reach new audiences.</a:t>
            </a:r>
          </a:p>
          <a:p>
            <a:r>
              <a:rPr lang="en-US" sz="1600" dirty="0"/>
              <a:t>Create engaging content, such as fashion blogs, styling tips, and behind-the-scenes looks at new collections, to foster community and build brand loyalty.</a:t>
            </a:r>
          </a:p>
          <a:p>
            <a:r>
              <a:rPr lang="en-US" sz="1600" dirty="0"/>
              <a:t>Increase investment in private label offerings, focusing on quality, unique designs, and competitive pricing to differentiate from competitors.</a:t>
            </a:r>
          </a:p>
          <a:p>
            <a:r>
              <a:rPr lang="en-US" sz="1600" dirty="0"/>
              <a:t>Use real-time analytics to track customer behavior and market trends, enabling quick adjustments to strategies based on consumer insights.</a:t>
            </a:r>
          </a:p>
          <a:p>
            <a:r>
              <a:rPr lang="en-US" sz="1600" dirty="0"/>
              <a:t>Use real-time analytics to track customer behavior and market trends, enabling quick adjustments to strategies based on consumer insights.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59C3766-78CF-87BD-783F-AE02DAD6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2" descr="its logo following a police complaint ...">
            <a:extLst>
              <a:ext uri="{FF2B5EF4-FFF2-40B4-BE49-F238E27FC236}">
                <a16:creationId xmlns:a16="http://schemas.microsoft.com/office/drawing/2014/main" id="{0AE7DE5D-3778-B872-2386-41365843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75" y="557267"/>
            <a:ext cx="1600662" cy="8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0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F20-A291-770D-BAB2-925CBA69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EBB4-279E-5E42-CF72-B6179B3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With a clear strategy that leverages its strengths and addresses its challenges, Myntra is well-positioned to thrive in the dynamic e-commerce landscape, driving future growth and cementing its status as the go-to destination for fashion enthusiasts in India. The company's commitment to innovation and responsiveness to customer feedback further enhance its reputation</a:t>
            </a:r>
            <a:r>
              <a:rPr lang="en-US" sz="14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57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E43-9CBB-768E-B2C1-0B523F5A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0A5D-0441-AB8F-E4B4-3A375732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/>
              <a:t>Myntra</a:t>
            </a:r>
            <a:r>
              <a:rPr lang="en-US" sz="1700" dirty="0"/>
              <a:t> is one of India’s largest online fashion and lifestyle retailers. Launched in 2007, it initially focused on personalized gifts but later shifted to fashion products. In 2014, Myntra was acquired by </a:t>
            </a:r>
            <a:r>
              <a:rPr lang="en-US" sz="1700" b="1" dirty="0"/>
              <a:t>Flipkart</a:t>
            </a:r>
            <a:r>
              <a:rPr lang="en-US" sz="1700" dirty="0"/>
              <a:t>, giving it a strong foothold in India’s booming e-commerce market.</a:t>
            </a:r>
          </a:p>
          <a:p>
            <a:r>
              <a:rPr lang="en-US" sz="1700" dirty="0"/>
              <a:t>Myntra offers a wide variety of products, including clothing, footwear, and accessories, from over 3,000 brands like Nike, Adidas, and Levis. It is known for its </a:t>
            </a:r>
            <a:r>
              <a:rPr lang="en-US" sz="1700" b="1" dirty="0"/>
              <a:t>innovative shopping experience</a:t>
            </a:r>
            <a:r>
              <a:rPr lang="en-US" sz="1700" dirty="0"/>
              <a:t>, with features like </a:t>
            </a:r>
            <a:r>
              <a:rPr lang="en-US" sz="1700" b="1" dirty="0"/>
              <a:t>Myntra Insider</a:t>
            </a:r>
            <a:r>
              <a:rPr lang="en-US" sz="1700" dirty="0"/>
              <a:t> (a loyalty program) and </a:t>
            </a:r>
            <a:r>
              <a:rPr lang="en-US" sz="1700" b="1" dirty="0"/>
              <a:t>Myntra Studio</a:t>
            </a:r>
            <a:r>
              <a:rPr lang="en-US" sz="1700" dirty="0"/>
              <a:t> (a content-driven fashion platform).</a:t>
            </a:r>
          </a:p>
          <a:p>
            <a:r>
              <a:rPr lang="en-US" sz="1700" dirty="0"/>
              <a:t>The company’s popular </a:t>
            </a:r>
            <a:r>
              <a:rPr lang="en-US" sz="1700" b="1" dirty="0"/>
              <a:t>End of Reason Sale (EORS)</a:t>
            </a:r>
            <a:r>
              <a:rPr lang="en-US" sz="1700" dirty="0"/>
              <a:t> attracts millions of shoppers every year. This analysis will explore </a:t>
            </a:r>
            <a:r>
              <a:rPr lang="en-US" sz="1700" b="1" dirty="0"/>
              <a:t>customer sentiment</a:t>
            </a:r>
            <a:r>
              <a:rPr lang="en-US" sz="1700" dirty="0"/>
              <a:t>, </a:t>
            </a:r>
            <a:r>
              <a:rPr lang="en-US" sz="1700" b="1" dirty="0"/>
              <a:t>brand perception</a:t>
            </a:r>
            <a:r>
              <a:rPr lang="en-US" sz="1700" dirty="0"/>
              <a:t>, and </a:t>
            </a:r>
            <a:r>
              <a:rPr lang="en-US" sz="1700" b="1" dirty="0"/>
              <a:t>trends</a:t>
            </a:r>
            <a:r>
              <a:rPr lang="en-US" sz="1700" dirty="0"/>
              <a:t> in fashion, providing insights to help Myntra improve its customer experience and market strategies.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its logo following a police complaint ...">
            <a:extLst>
              <a:ext uri="{FF2B5EF4-FFF2-40B4-BE49-F238E27FC236}">
                <a16:creationId xmlns:a16="http://schemas.microsoft.com/office/drawing/2014/main" id="{3A24DA4A-C15E-3744-8482-5E46AD2C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66" y="230188"/>
            <a:ext cx="1846467" cy="10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5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957C-A75A-D291-D16A-0FFD23E3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SWOT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C481D-17A6-8602-6672-66D3C512A8B6}"/>
              </a:ext>
            </a:extLst>
          </p:cNvPr>
          <p:cNvSpPr/>
          <p:nvPr/>
        </p:nvSpPr>
        <p:spPr>
          <a:xfrm>
            <a:off x="2689860" y="1813560"/>
            <a:ext cx="2987040" cy="161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Wide Product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Strong Brand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Technological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Backed by Flipkart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Popular Sales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A03CA-D534-4247-2BDE-45FF4B218C60}"/>
              </a:ext>
            </a:extLst>
          </p:cNvPr>
          <p:cNvSpPr/>
          <p:nvPr/>
        </p:nvSpPr>
        <p:spPr>
          <a:xfrm>
            <a:off x="5676900" y="1813560"/>
            <a:ext cx="2987040" cy="1615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 Dependence on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Logistics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Limited International Presence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E5875D-5A58-37CC-4DB7-62615939DB62}"/>
              </a:ext>
            </a:extLst>
          </p:cNvPr>
          <p:cNvSpPr/>
          <p:nvPr/>
        </p:nvSpPr>
        <p:spPr>
          <a:xfrm>
            <a:off x="2689860" y="3429000"/>
            <a:ext cx="2987040" cy="174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Growing Online Fashion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Expansion into Tier-2 and Tier-3 Cities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Sustainability Trends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1E5FE7-DC78-2965-E625-D06874C124D8}"/>
              </a:ext>
            </a:extLst>
          </p:cNvPr>
          <p:cNvSpPr/>
          <p:nvPr/>
        </p:nvSpPr>
        <p:spPr>
          <a:xfrm>
            <a:off x="5676900" y="3429000"/>
            <a:ext cx="2987040" cy="17449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Intense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 Wars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Changing Consumer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Regulatory Challenges</a:t>
            </a:r>
          </a:p>
        </p:txBody>
      </p:sp>
      <p:pic>
        <p:nvPicPr>
          <p:cNvPr id="5122" name="Picture 2" descr="its logo following a police complaint ...">
            <a:extLst>
              <a:ext uri="{FF2B5EF4-FFF2-40B4-BE49-F238E27FC236}">
                <a16:creationId xmlns:a16="http://schemas.microsoft.com/office/drawing/2014/main" id="{382E3715-E78D-D381-6523-21B52997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83" y="242253"/>
            <a:ext cx="1925126" cy="10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9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C-1D61-DD2A-21C1-0CE38F40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SENTIMENT ANALYSIS</a:t>
            </a:r>
          </a:p>
        </p:txBody>
      </p:sp>
      <p:pic>
        <p:nvPicPr>
          <p:cNvPr id="1026" name="Picture 2" descr="Angry Emoji [Free Download iPhone Emojis in PNG]">
            <a:extLst>
              <a:ext uri="{FF2B5EF4-FFF2-40B4-BE49-F238E27FC236}">
                <a16:creationId xmlns:a16="http://schemas.microsoft.com/office/drawing/2014/main" id="{083547AD-E631-CC11-F330-3064BBAAD4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10" y="177244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tral Emoji [Free Download iPhone Emojis] | Emoji Island">
            <a:extLst>
              <a:ext uri="{FF2B5EF4-FFF2-40B4-BE49-F238E27FC236}">
                <a16:creationId xmlns:a16="http://schemas.microsoft.com/office/drawing/2014/main" id="{EB9CF794-269B-8345-A41A-40407CB7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30" y="178847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een Smiley Face png images | PNGEgg">
            <a:extLst>
              <a:ext uri="{FF2B5EF4-FFF2-40B4-BE49-F238E27FC236}">
                <a16:creationId xmlns:a16="http://schemas.microsoft.com/office/drawing/2014/main" id="{2ACAD355-9388-462D-0951-C3DDD0E3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2" y="1772444"/>
            <a:ext cx="1576388" cy="154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6C2824-159B-2095-1F9B-8F613C78C2F0}"/>
              </a:ext>
            </a:extLst>
          </p:cNvPr>
          <p:cNvCxnSpPr>
            <a:cxnSpLocks/>
          </p:cNvCxnSpPr>
          <p:nvPr/>
        </p:nvCxnSpPr>
        <p:spPr>
          <a:xfrm flipV="1">
            <a:off x="2927985" y="2477294"/>
            <a:ext cx="2122170" cy="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57C1A2-7120-9CF2-1104-868BD588DFE7}"/>
              </a:ext>
            </a:extLst>
          </p:cNvPr>
          <p:cNvCxnSpPr/>
          <p:nvPr/>
        </p:nvCxnSpPr>
        <p:spPr>
          <a:xfrm>
            <a:off x="6705600" y="2493328"/>
            <a:ext cx="240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D44A1F-3183-04A6-363D-C91F0ED492A9}"/>
              </a:ext>
            </a:extLst>
          </p:cNvPr>
          <p:cNvSpPr/>
          <p:nvPr/>
        </p:nvSpPr>
        <p:spPr>
          <a:xfrm>
            <a:off x="1539240" y="3429000"/>
            <a:ext cx="1805940" cy="19270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0000"/>
                </a:solidFill>
              </a:rPr>
              <a:t>            20%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delivery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service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B43CB4-B921-5A0B-F23C-46319706866D}"/>
              </a:ext>
            </a:extLst>
          </p:cNvPr>
          <p:cNvSpPr/>
          <p:nvPr/>
        </p:nvSpPr>
        <p:spPr>
          <a:xfrm>
            <a:off x="5050155" y="3401139"/>
            <a:ext cx="1805940" cy="19270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15%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Informational or generic comments that don't express a strong opinion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16C56-38E2-C7A1-EC6D-CC82B2E58F42}"/>
              </a:ext>
            </a:extLst>
          </p:cNvPr>
          <p:cNvSpPr/>
          <p:nvPr/>
        </p:nvSpPr>
        <p:spPr>
          <a:xfrm>
            <a:off x="9049226" y="3395866"/>
            <a:ext cx="1805940" cy="19270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</a:rPr>
              <a:t>         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variety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returns</a:t>
            </a:r>
          </a:p>
          <a:p>
            <a:pPr algn="ctr"/>
            <a:endParaRPr lang="en-IN" dirty="0"/>
          </a:p>
        </p:txBody>
      </p:sp>
      <p:pic>
        <p:nvPicPr>
          <p:cNvPr id="1040" name="Picture 16" descr="its logo following a police complaint ...">
            <a:extLst>
              <a:ext uri="{FF2B5EF4-FFF2-40B4-BE49-F238E27FC236}">
                <a16:creationId xmlns:a16="http://schemas.microsoft.com/office/drawing/2014/main" id="{B4FF88FD-6633-AF68-99B3-087491C3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33" y="267335"/>
            <a:ext cx="2170932" cy="12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C5A-B18C-2966-B5DA-FD58EEA9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D95B-37F2-9368-40CE-F6A5E035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42097"/>
            <a:ext cx="1075944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BF4A6F-F882-5366-EE34-33BC9A378B8B}"/>
              </a:ext>
            </a:extLst>
          </p:cNvPr>
          <p:cNvSpPr/>
          <p:nvPr/>
        </p:nvSpPr>
        <p:spPr>
          <a:xfrm>
            <a:off x="1562100" y="2527618"/>
            <a:ext cx="1101090" cy="34004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MYNTRA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C4DE3C-04E0-7B85-E8BA-33FAE9ABE5BF}"/>
              </a:ext>
            </a:extLst>
          </p:cNvPr>
          <p:cNvSpPr/>
          <p:nvPr/>
        </p:nvSpPr>
        <p:spPr>
          <a:xfrm>
            <a:off x="293370" y="1859756"/>
            <a:ext cx="1203960" cy="3390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AMAZON FASHION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34700-611D-04F0-E902-9C364ED38406}"/>
              </a:ext>
            </a:extLst>
          </p:cNvPr>
          <p:cNvSpPr/>
          <p:nvPr/>
        </p:nvSpPr>
        <p:spPr>
          <a:xfrm>
            <a:off x="2205990" y="1581309"/>
            <a:ext cx="1203960" cy="3390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FLIPKART FASHION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D3266B-F5CF-2684-01ED-483A2D41B7BE}"/>
              </a:ext>
            </a:extLst>
          </p:cNvPr>
          <p:cNvSpPr/>
          <p:nvPr/>
        </p:nvSpPr>
        <p:spPr>
          <a:xfrm>
            <a:off x="3164893" y="2415619"/>
            <a:ext cx="932073" cy="259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AJIO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8C6867-674B-B935-ECB0-AB25E79760AB}"/>
              </a:ext>
            </a:extLst>
          </p:cNvPr>
          <p:cNvSpPr/>
          <p:nvPr/>
        </p:nvSpPr>
        <p:spPr>
          <a:xfrm>
            <a:off x="2061210" y="3225005"/>
            <a:ext cx="1203960" cy="3400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TATA CLIQ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CC71BB-D065-4039-7FE0-38A7B56213BE}"/>
              </a:ext>
            </a:extLst>
          </p:cNvPr>
          <p:cNvSpPr/>
          <p:nvPr/>
        </p:nvSpPr>
        <p:spPr>
          <a:xfrm>
            <a:off x="293370" y="3116580"/>
            <a:ext cx="1203960" cy="2667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LIMEROAD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BECA06-5D37-8D7E-F2DC-C48C8B4882D4}"/>
              </a:ext>
            </a:extLst>
          </p:cNvPr>
          <p:cNvCxnSpPr>
            <a:stCxn id="6" idx="2"/>
          </p:cNvCxnSpPr>
          <p:nvPr/>
        </p:nvCxnSpPr>
        <p:spPr>
          <a:xfrm>
            <a:off x="2112645" y="2867660"/>
            <a:ext cx="93345" cy="3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267523-01A5-D0C3-0197-8043AE984549}"/>
              </a:ext>
            </a:extLst>
          </p:cNvPr>
          <p:cNvCxnSpPr/>
          <p:nvPr/>
        </p:nvCxnSpPr>
        <p:spPr>
          <a:xfrm flipV="1">
            <a:off x="2112645" y="1958023"/>
            <a:ext cx="295275" cy="5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D7429E-CA83-7FD8-29E5-509B537B7FFB}"/>
              </a:ext>
            </a:extLst>
          </p:cNvPr>
          <p:cNvCxnSpPr/>
          <p:nvPr/>
        </p:nvCxnSpPr>
        <p:spPr>
          <a:xfrm>
            <a:off x="2766404" y="2583777"/>
            <a:ext cx="34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0AA765-D26C-8F14-30D4-2832A99BFC26}"/>
              </a:ext>
            </a:extLst>
          </p:cNvPr>
          <p:cNvCxnSpPr/>
          <p:nvPr/>
        </p:nvCxnSpPr>
        <p:spPr>
          <a:xfrm flipH="1" flipV="1">
            <a:off x="1257300" y="2214364"/>
            <a:ext cx="240030" cy="2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4EC3B6-C863-A5F4-C0E5-913B00AA240C}"/>
              </a:ext>
            </a:extLst>
          </p:cNvPr>
          <p:cNvCxnSpPr/>
          <p:nvPr/>
        </p:nvCxnSpPr>
        <p:spPr>
          <a:xfrm flipH="1">
            <a:off x="1295400" y="2867660"/>
            <a:ext cx="201930" cy="24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A2CA03C-E9AC-EBB9-4C57-E3C6741C2008}"/>
              </a:ext>
            </a:extLst>
          </p:cNvPr>
          <p:cNvSpPr/>
          <p:nvPr/>
        </p:nvSpPr>
        <p:spPr>
          <a:xfrm>
            <a:off x="4792980" y="1542097"/>
            <a:ext cx="5286375" cy="419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COMPETITOR LANDSCAPE ASSESSMENT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Myntra leads in product diversity but faces stiff competition from Ajio in terms of exclusive offerings.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Myntra needs to optimize its logistics further to compete with Amazon and Flipkart's delivery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Myntra's pricing is competitive, especially during EORS, but the aggressive discounting by Amazon, Flipkart, and Ajio could pressure its margins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Myntra maintains a strong brand perception as a fashion-first platform, but Ajio is emerging as a significant challenger in this space.</a:t>
            </a:r>
          </a:p>
          <a:p>
            <a:pPr algn="ctr"/>
            <a:endParaRPr lang="en-IN" dirty="0"/>
          </a:p>
        </p:txBody>
      </p:sp>
      <p:pic>
        <p:nvPicPr>
          <p:cNvPr id="6146" name="Picture 2" descr="its logo following a police complaint ...">
            <a:extLst>
              <a:ext uri="{FF2B5EF4-FFF2-40B4-BE49-F238E27FC236}">
                <a16:creationId xmlns:a16="http://schemas.microsoft.com/office/drawing/2014/main" id="{6F711755-6070-794D-1620-29713951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08" y="192394"/>
            <a:ext cx="1833563" cy="10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9483-B689-4CD6-FEE6-D67E8A55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COMPETITOR FOR MYNTRA BY COMPAIRISON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9C177-97DA-3B74-E115-81430435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715" y="1585615"/>
            <a:ext cx="6805250" cy="3200677"/>
          </a:xfrm>
        </p:spPr>
      </p:pic>
      <p:pic>
        <p:nvPicPr>
          <p:cNvPr id="7170" name="Picture 2" descr="its logo following a police complaint ...">
            <a:extLst>
              <a:ext uri="{FF2B5EF4-FFF2-40B4-BE49-F238E27FC236}">
                <a16:creationId xmlns:a16="http://schemas.microsoft.com/office/drawing/2014/main" id="{61005EE7-FD82-0ECB-AF44-9ECC8643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67" y="187850"/>
            <a:ext cx="1728481" cy="9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7D23-780B-2F0C-9411-0201B49D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" y="362010"/>
            <a:ext cx="5974080" cy="4648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MARKET POSITION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19CB371-4FE4-6877-B3B9-AEAF76D3F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030612"/>
            <a:ext cx="65989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Myntra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Positioned as a mid-range to high-end option with a wide product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Fashion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Positioned towards the low price end with a very wide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Flipkart Fashion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to Amazon, positioned on the low price side but with a focus on budget-friendly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Positioned as mid-range with a strong focus on fashion.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Tata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Positioned towards the high price end with a narrower product range targeting premium fashion.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Limeroad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Positioned at the low price end with a narrow focus on affordable, trendy items.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0D489-2DF8-1267-3FBF-9B497CB5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650008"/>
            <a:ext cx="5033299" cy="2542476"/>
          </a:xfrm>
          <a:prstGeom prst="rect">
            <a:avLst/>
          </a:prstGeom>
        </p:spPr>
      </p:pic>
      <p:pic>
        <p:nvPicPr>
          <p:cNvPr id="2051" name="Picture 3" descr="its logo following a police complaint ...">
            <a:extLst>
              <a:ext uri="{FF2B5EF4-FFF2-40B4-BE49-F238E27FC236}">
                <a16:creationId xmlns:a16="http://schemas.microsoft.com/office/drawing/2014/main" id="{B3326756-8F56-924E-4A67-BF59FC35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38" y="126172"/>
            <a:ext cx="1630158" cy="90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6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81DF-E15C-2F58-F633-24428595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5340" cy="6026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SALES AND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9C693-FBB3-3355-2A63-8643036B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59019"/>
            <a:ext cx="4625340" cy="1031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BA6D-7433-9DED-8C7C-704968A3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1" y="2051007"/>
            <a:ext cx="4775979" cy="3149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6E82D-0698-7FBB-CCBB-7B96E9115E86}"/>
              </a:ext>
            </a:extLst>
          </p:cNvPr>
          <p:cNvSpPr txBox="1"/>
          <p:nvPr/>
        </p:nvSpPr>
        <p:spPr>
          <a:xfrm>
            <a:off x="322048" y="3113520"/>
            <a:ext cx="63302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Myntra saw a substantial increase in its order volume during key sales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platform also attracts a large number of users, with an estimated </a:t>
            </a:r>
            <a:r>
              <a:rPr lang="en-US" sz="1600" b="1" dirty="0"/>
              <a:t>10 million monthly active users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194" name="Picture 2" descr="its logo following a police complaint ...">
            <a:extLst>
              <a:ext uri="{FF2B5EF4-FFF2-40B4-BE49-F238E27FC236}">
                <a16:creationId xmlns:a16="http://schemas.microsoft.com/office/drawing/2014/main" id="{ACD84567-B076-9E65-FB5C-E726BFD5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54" y="163459"/>
            <a:ext cx="1813112" cy="10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2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C76-1BBC-0944-B1E3-052B4DF8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640" cy="511175"/>
          </a:xfrm>
        </p:spPr>
        <p:txBody>
          <a:bodyPr>
            <a:normAutofit/>
          </a:bodyPr>
          <a:lstStyle/>
          <a:p>
            <a:r>
              <a:rPr lang="en-IN" sz="2400" b="1" dirty="0"/>
              <a:t>ADVERTISEMENT OF MYNTRA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C2BE-7FF3-73A8-E184-A682FEE9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1940" y="843438"/>
            <a:ext cx="10843260" cy="50034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B037D-2183-F564-29D6-2E19DD2360B8}"/>
              </a:ext>
            </a:extLst>
          </p:cNvPr>
          <p:cNvSpPr/>
          <p:nvPr/>
        </p:nvSpPr>
        <p:spPr>
          <a:xfrm>
            <a:off x="662940" y="1354613"/>
            <a:ext cx="2087880" cy="20743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Instagram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917871-1C43-B8B1-9737-44D78A6F39E3}"/>
              </a:ext>
            </a:extLst>
          </p:cNvPr>
          <p:cNvSpPr/>
          <p:nvPr/>
        </p:nvSpPr>
        <p:spPr>
          <a:xfrm>
            <a:off x="2964180" y="1485896"/>
            <a:ext cx="2087880" cy="1943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Types of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Influencer Collaborations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Carousel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Story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Video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User-Generated Content (UGC)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5CB08D-DDC7-3A1B-671D-C52D68B663B9}"/>
              </a:ext>
            </a:extLst>
          </p:cNvPr>
          <p:cNvSpPr/>
          <p:nvPr/>
        </p:nvSpPr>
        <p:spPr>
          <a:xfrm>
            <a:off x="5318760" y="1485897"/>
            <a:ext cx="2171700" cy="19431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Campaigns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Seasonal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Interactive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Personalized Ads</a:t>
            </a:r>
          </a:p>
        </p:txBody>
      </p:sp>
      <p:pic>
        <p:nvPicPr>
          <p:cNvPr id="9218" name="Picture 2" descr="its logo following a police complaint ...">
            <a:extLst>
              <a:ext uri="{FF2B5EF4-FFF2-40B4-BE49-F238E27FC236}">
                <a16:creationId xmlns:a16="http://schemas.microsoft.com/office/drawing/2014/main" id="{ECA69C15-27AB-7131-D4F0-9661E31E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11" y="200467"/>
            <a:ext cx="1885797" cy="10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D2E521-40BF-5511-7855-263AB3DB64FE}"/>
              </a:ext>
            </a:extLst>
          </p:cNvPr>
          <p:cNvSpPr/>
          <p:nvPr/>
        </p:nvSpPr>
        <p:spPr>
          <a:xfrm>
            <a:off x="838200" y="3814915"/>
            <a:ext cx="4213860" cy="26416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TECHNICAL TAGS AND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Myntra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Online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Fashion Trends 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Return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40647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929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MYNTRA ANALYSIS</vt:lpstr>
      <vt:lpstr>Introduction</vt:lpstr>
      <vt:lpstr>SWOT ANALYSIS</vt:lpstr>
      <vt:lpstr>SENTIMENT ANALYSIS</vt:lpstr>
      <vt:lpstr>COMPETITOR ANALYSIS</vt:lpstr>
      <vt:lpstr>COMPETITOR FOR MYNTRA BY COMPAIRISON</vt:lpstr>
      <vt:lpstr>MARKET POSITION</vt:lpstr>
      <vt:lpstr>SALES AND PROFIT</vt:lpstr>
      <vt:lpstr>ADVERTISEMENT OF MYNTRA</vt:lpstr>
      <vt:lpstr>DATA SET</vt:lpstr>
      <vt:lpstr>HOW MYNTRA GETS POPULAR</vt:lpstr>
      <vt:lpstr>STRATEGY AND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Sathyanandam Manoj</dc:creator>
  <cp:lastModifiedBy>ajith tamilvanan</cp:lastModifiedBy>
  <cp:revision>1</cp:revision>
  <dcterms:created xsi:type="dcterms:W3CDTF">2024-09-26T18:08:18Z</dcterms:created>
  <dcterms:modified xsi:type="dcterms:W3CDTF">2024-09-26T19:56:15Z</dcterms:modified>
</cp:coreProperties>
</file>