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29728115/f/7579719f-da8f-4319-857c-f266415c0b32/d747cd7d-ab90-44fb-9fb8-a18f3567356f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[shandhiya.n.xlsx]Sheet2!PivotTable1</c:name>
    <c:fmtId val="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zonal performance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  <c:dLbl>
          <c:idx val="0"/>
          <c:delete val="1"/>
        </c:dLbl>
      </c:pivotFmt>
      <c:pivotFmt>
        <c:idx val="16"/>
        <c:marker>
          <c:symbol val="none"/>
        </c:marker>
        <c:dLbl>
          <c:idx val="0"/>
          <c:delete val="1"/>
        </c:dLbl>
      </c:pivotFmt>
      <c:pivotFmt>
        <c:idx val="17"/>
        <c:marker>
          <c:symbol val="none"/>
        </c:marker>
        <c:dLbl>
          <c:idx val="0"/>
          <c:delete val="1"/>
        </c:dLbl>
      </c:pivotFmt>
      <c:pivotFmt>
        <c:idx val="18"/>
        <c:marker>
          <c:symbol val="none"/>
        </c:marker>
        <c:dLbl>
          <c:idx val="0"/>
          <c:delete val="1"/>
        </c:dLbl>
      </c:pivotFmt>
      <c:pivotFmt>
        <c:idx val="19"/>
        <c:marker>
          <c:symbol val="none"/>
        </c:marker>
        <c:dLbl>
          <c:idx val="0"/>
          <c:delete val="1"/>
        </c:dLbl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  <c:dLbl>
          <c:idx val="0"/>
          <c:delete val="1"/>
        </c:dLbl>
      </c:pivotFmt>
      <c:pivotFmt>
        <c:idx val="28"/>
        <c:marker>
          <c:symbol val="none"/>
        </c:marker>
        <c:dLbl>
          <c:idx val="0"/>
          <c:delete val="1"/>
        </c:dLbl>
      </c:pivotFmt>
      <c:pivotFmt>
        <c:idx val="29"/>
        <c:marker>
          <c:symbol val="none"/>
        </c:marker>
        <c:dLbl>
          <c:idx val="0"/>
          <c:delete val="1"/>
        </c:dLbl>
      </c:pivotFmt>
      <c:pivotFmt>
        <c:idx val="30"/>
        <c:marker>
          <c:symbol val="none"/>
        </c:marker>
        <c:dLbl>
          <c:idx val="0"/>
          <c:delete val="1"/>
        </c:dLbl>
      </c:pivotFmt>
      <c:pivotFmt>
        <c:idx val="31"/>
        <c:marker>
          <c:symbol val="none"/>
        </c:marker>
        <c:dLbl>
          <c:idx val="0"/>
          <c:delete val="1"/>
        </c:dLbl>
      </c:pivotFmt>
      <c:pivotFmt>
        <c:idx val="32"/>
        <c:marker>
          <c:symbol val="none"/>
        </c:marker>
        <c:dLbl>
          <c:idx val="0"/>
          <c:delete val="1"/>
        </c:dLbl>
      </c:pivotFmt>
      <c:pivotFmt>
        <c:idx val="33"/>
        <c:marker>
          <c:symbol val="none"/>
        </c:marker>
        <c:dLbl>
          <c:idx val="0"/>
          <c:delete val="1"/>
        </c:dLbl>
      </c:pivotFmt>
      <c:pivotFmt>
        <c:idx val="34"/>
        <c:marker>
          <c:symbol val="none"/>
        </c:marker>
        <c:dLbl>
          <c:idx val="0"/>
          <c:delete val="1"/>
        </c:dLbl>
      </c:pivotFmt>
      <c:pivotFmt>
        <c:idx val="35"/>
        <c:marker>
          <c:symbol val="none"/>
        </c:marker>
        <c:dLbl>
          <c:idx val="0"/>
          <c:delete val="1"/>
        </c:dLbl>
      </c:pivotFmt>
      <c:pivotFmt>
        <c:idx val="36"/>
        <c:marker>
          <c:symbol val="none"/>
        </c:marker>
        <c:dLbl>
          <c:idx val="0"/>
          <c:delete val="1"/>
        </c:dLbl>
      </c:pivotFmt>
      <c:pivotFmt>
        <c:idx val="37"/>
        <c:marker>
          <c:symbol val="none"/>
        </c:marker>
        <c:dLbl>
          <c:idx val="0"/>
          <c:delete val="1"/>
        </c:dLbl>
      </c:pivotFmt>
      <c:pivotFmt>
        <c:idx val="38"/>
        <c:marker>
          <c:symbol val="none"/>
        </c:marker>
        <c:dLbl>
          <c:idx val="0"/>
          <c:delete val="1"/>
        </c:dLbl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5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3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8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9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9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9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9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9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Zone A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19.0</c:v>
                </c:pt>
                <c:pt idx="1">
                  <c:v>6.0</c:v>
                </c:pt>
                <c:pt idx="2">
                  <c:v>75.0</c:v>
                </c:pt>
                <c:pt idx="3">
                  <c:v>359.0</c:v>
                </c:pt>
                <c:pt idx="4">
                  <c:v>56.0</c:v>
                </c:pt>
                <c:pt idx="5">
                  <c:v>21.0</c:v>
                </c:pt>
                <c:pt idx="6">
                  <c:v>536.0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Zone B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16.0</c:v>
                </c:pt>
                <c:pt idx="1">
                  <c:v>7.0</c:v>
                </c:pt>
                <c:pt idx="2">
                  <c:v>75.0</c:v>
                </c:pt>
                <c:pt idx="3">
                  <c:v>348.0</c:v>
                </c:pt>
                <c:pt idx="4">
                  <c:v>54.0</c:v>
                </c:pt>
                <c:pt idx="5">
                  <c:v>19.0</c:v>
                </c:pt>
                <c:pt idx="6">
                  <c:v>519.0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Zone C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0">
                  <c:v>13.0</c:v>
                </c:pt>
                <c:pt idx="1">
                  <c:v>6.0</c:v>
                </c:pt>
                <c:pt idx="2">
                  <c:v>74.0</c:v>
                </c:pt>
                <c:pt idx="3">
                  <c:v>307.0</c:v>
                </c:pt>
                <c:pt idx="4">
                  <c:v>54.0</c:v>
                </c:pt>
                <c:pt idx="5">
                  <c:v>24.0</c:v>
                </c:pt>
                <c:pt idx="6">
                  <c:v>478.0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N</a:t>
            </a:r>
            <a:r>
              <a:rPr sz="2400" lang="en-US"/>
              <a:t>. 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ya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r>
              <a:rPr dirty="0" sz="2400" lang="en-US"/>
              <a:t>3</a:t>
            </a:r>
            <a:r>
              <a:rPr dirty="0" sz="2400" lang="en-US"/>
              <a:t>&amp;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kshmi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</a:t>
            </a:r>
            <a:r>
              <a:rPr dirty="0" sz="2400" lang="en-US"/>
              <a:t>'s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16727" y="1583609"/>
            <a:ext cx="426249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"/>
          <p:cNvSpPr txBox="1"/>
          <p:nvPr/>
        </p:nvSpPr>
        <p:spPr>
          <a:xfrm>
            <a:off x="4096000" y="3219450"/>
            <a:ext cx="4000000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ection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ection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level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71983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1743075" y="2050581"/>
          <a:ext cx="7469655" cy="3935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755331" y="1600013"/>
            <a:ext cx="1056090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fore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uction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oyees </a:t>
            </a:r>
            <a:r>
              <a:rPr sz="2800" lang="en-US">
                <a:solidFill>
                  <a:srgbClr val="000000"/>
                </a:solidFill>
              </a:rPr>
              <a:t>performs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preforme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949687" y="142240"/>
            <a:ext cx="8632462" cy="489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b="0" dirty="0" sz="4250" lang="en-US" spc="10"/>
              <a:t>*</a:t>
            </a:r>
            <a:r>
              <a:rPr b="0" dirty="0" sz="4250" lang="en-US" spc="10"/>
              <a:t> </a:t>
            </a:r>
            <a:r>
              <a:rPr b="0" dirty="0" sz="4250" lang="en-US" spc="10"/>
              <a:t>E</a:t>
            </a:r>
            <a:r>
              <a:rPr b="0" dirty="0" sz="4250" lang="en-US" spc="10"/>
              <a:t>m</a:t>
            </a:r>
            <a:r>
              <a:rPr b="0" dirty="0" sz="4250" lang="en-US" spc="10"/>
              <a:t>p</a:t>
            </a:r>
            <a:r>
              <a:rPr b="0" dirty="0" sz="4250" lang="en-US" spc="10"/>
              <a:t>loyee </a:t>
            </a:r>
            <a:r>
              <a:rPr b="0" dirty="0" sz="4250" lang="en-US" spc="10"/>
              <a:t>performance </a:t>
            </a:r>
            <a:r>
              <a:rPr b="0" dirty="0" sz="4250" lang="en-US" spc="10"/>
              <a:t>a</a:t>
            </a:r>
            <a:r>
              <a:rPr b="0" dirty="0" sz="4250" lang="en-US" spc="10"/>
              <a:t>n</a:t>
            </a:r>
            <a:r>
              <a:rPr b="0" dirty="0" sz="4250" lang="en-US" spc="10"/>
              <a:t>a</a:t>
            </a:r>
            <a:r>
              <a:rPr b="0" dirty="0" sz="4250" lang="en-US" spc="10"/>
              <a:t>l</a:t>
            </a:r>
            <a:r>
              <a:rPr b="0" dirty="0" sz="4250" lang="en-US" spc="10"/>
              <a:t>ysis </a:t>
            </a:r>
            <a:r>
              <a:rPr b="0" dirty="0" sz="4250" lang="en-US" spc="10"/>
              <a:t>i</a:t>
            </a:r>
            <a:r>
              <a:rPr b="0" dirty="0" sz="4250" lang="en-US" spc="10"/>
              <a:t>s</a:t>
            </a:r>
            <a:r>
              <a:rPr b="0" dirty="0" sz="4250" lang="en-US" spc="10"/>
              <a:t> </a:t>
            </a:r>
            <a:r>
              <a:rPr b="0" dirty="0" sz="4250" lang="en-US" spc="10"/>
              <a:t>m</a:t>
            </a:r>
            <a:r>
              <a:rPr b="0" dirty="0" sz="4250" lang="en-US" spc="10"/>
              <a:t>a</a:t>
            </a:r>
            <a:r>
              <a:rPr b="0" dirty="0" sz="4250" lang="en-US" spc="10"/>
              <a:t>d</a:t>
            </a:r>
            <a:r>
              <a:rPr b="0" dirty="0" sz="4250" lang="en-US" spc="10"/>
              <a:t>e</a:t>
            </a:r>
            <a:r>
              <a:rPr b="0" dirty="0" sz="4250" lang="en-US" spc="10"/>
              <a:t> </a:t>
            </a:r>
            <a:r>
              <a:rPr b="0" dirty="0" sz="4250" lang="en-US" spc="10"/>
              <a:t>t</a:t>
            </a:r>
            <a:r>
              <a:rPr b="0" dirty="0" sz="4250" lang="en-US" spc="10"/>
              <a:t>o </a:t>
            </a:r>
            <a:r>
              <a:rPr b="0" dirty="0" sz="4250" lang="en-US" spc="10"/>
              <a:t>i</a:t>
            </a:r>
            <a:r>
              <a:rPr b="0" dirty="0" sz="4250" lang="en-US" spc="10"/>
              <a:t>d</a:t>
            </a:r>
            <a:r>
              <a:rPr b="0" dirty="0" sz="4250" lang="en-US" spc="10"/>
              <a:t>e</a:t>
            </a:r>
            <a:r>
              <a:rPr b="0" dirty="0" sz="4250" lang="en-US" spc="10"/>
              <a:t>ntify </a:t>
            </a:r>
            <a:r>
              <a:rPr b="0" dirty="0" sz="4250" lang="en-US" spc="10"/>
              <a:t>the </a:t>
            </a:r>
            <a:r>
              <a:rPr b="0" dirty="0" sz="4250" lang="en-US" spc="10"/>
              <a:t>p</a:t>
            </a:r>
            <a:r>
              <a:rPr b="0" dirty="0" sz="4250" lang="en-US" spc="10"/>
              <a:t>e</a:t>
            </a:r>
            <a:r>
              <a:rPr b="0" dirty="0" sz="4250" lang="en-US" spc="10"/>
              <a:t>r</a:t>
            </a:r>
            <a:r>
              <a:rPr b="0" dirty="0" sz="4250" lang="en-US" spc="10"/>
              <a:t>formance </a:t>
            </a:r>
            <a:r>
              <a:rPr b="0" dirty="0" sz="4250" lang="en-US" spc="10"/>
              <a:t>l</a:t>
            </a:r>
            <a:r>
              <a:rPr b="0" dirty="0" sz="4250" lang="en-US" spc="10"/>
              <a:t>e</a:t>
            </a:r>
            <a:r>
              <a:rPr b="0" dirty="0" sz="4250" lang="en-US" spc="10"/>
              <a:t>v</a:t>
            </a:r>
            <a:r>
              <a:rPr b="0" dirty="0" sz="4250" lang="en-US" spc="10"/>
              <a:t>e</a:t>
            </a:r>
            <a:r>
              <a:rPr b="0" dirty="0" sz="4250" lang="en-US" spc="10"/>
              <a:t>l</a:t>
            </a:r>
            <a:r>
              <a:rPr b="0" dirty="0" sz="4250" lang="en-US" spc="10"/>
              <a:t>.</a:t>
            </a:r>
            <a:br>
              <a:rPr b="0" dirty="0" sz="4250" lang="en-US" spc="10"/>
            </a:br>
            <a:r>
              <a:rPr b="0" dirty="0" sz="4000" lang="en-US" spc="10"/>
              <a:t>*</a:t>
            </a:r>
            <a:r>
              <a:rPr b="0" dirty="0" sz="4000" lang="en-US" spc="10"/>
              <a:t>A</a:t>
            </a:r>
            <a:r>
              <a:rPr b="0" dirty="0" sz="4000" lang="en-US" spc="10"/>
              <a:t>n</a:t>
            </a:r>
            <a:r>
              <a:rPr b="0" dirty="0" sz="4000" lang="en-US" spc="10"/>
              <a:t>d</a:t>
            </a:r>
            <a:r>
              <a:rPr b="0" dirty="0" sz="4000" lang="en-US" spc="10"/>
              <a:t> </a:t>
            </a:r>
            <a:r>
              <a:rPr b="0" dirty="0" sz="4000" lang="en-US" spc="10"/>
              <a:t>i</a:t>
            </a:r>
            <a:r>
              <a:rPr b="0" dirty="0" sz="4000" lang="en-US" spc="10"/>
              <a:t>t</a:t>
            </a:r>
            <a:r>
              <a:rPr b="0" dirty="0" sz="4000" lang="en-US" spc="10"/>
              <a:t> </a:t>
            </a:r>
            <a:r>
              <a:rPr b="0" dirty="0" sz="4000" lang="en-US" spc="10"/>
              <a:t>h</a:t>
            </a:r>
            <a:r>
              <a:rPr b="0" dirty="0" sz="4000" lang="en-US" spc="10"/>
              <a:t>e</a:t>
            </a:r>
            <a:r>
              <a:rPr b="0" dirty="0" sz="4000" lang="en-US" spc="10"/>
              <a:t>lp </a:t>
            </a:r>
            <a:r>
              <a:rPr b="0" dirty="0" sz="4000" lang="en-US" spc="10"/>
              <a:t>t</a:t>
            </a:r>
            <a:r>
              <a:rPr b="0" dirty="0" sz="4000" lang="en-US" spc="10"/>
              <a:t>o</a:t>
            </a:r>
            <a:r>
              <a:rPr b="0" dirty="0" sz="4000" lang="en-US" spc="10"/>
              <a:t> </a:t>
            </a:r>
            <a:r>
              <a:rPr b="0" dirty="0" sz="4000" lang="en-US" spc="10"/>
              <a:t>g</a:t>
            </a:r>
            <a:r>
              <a:rPr b="0" dirty="0" sz="4000" lang="en-US" spc="10"/>
              <a:t>r</a:t>
            </a:r>
            <a:r>
              <a:rPr b="0" dirty="0" sz="4000" lang="en-US" spc="10"/>
              <a:t>a</a:t>
            </a:r>
            <a:r>
              <a:rPr b="0" dirty="0" sz="4000" lang="en-US" spc="10"/>
              <a:t>n</a:t>
            </a:r>
            <a:r>
              <a:rPr b="0" dirty="0" sz="4000" lang="en-US" spc="10"/>
              <a:t>d</a:t>
            </a:r>
            <a:r>
              <a:rPr b="0" dirty="0" sz="4000" lang="en-US" spc="10"/>
              <a:t> </a:t>
            </a:r>
            <a:r>
              <a:rPr b="0" dirty="0" sz="4000" lang="en-US" spc="10"/>
              <a:t>r</a:t>
            </a:r>
            <a:r>
              <a:rPr b="0" dirty="0" sz="4000" lang="en-US" spc="10"/>
              <a:t>e</a:t>
            </a:r>
            <a:r>
              <a:rPr b="0" dirty="0" sz="4000" lang="en-US" spc="10"/>
              <a:t>m</a:t>
            </a:r>
            <a:r>
              <a:rPr b="0" dirty="0" sz="4000" lang="en-US" spc="10"/>
              <a:t>u</a:t>
            </a:r>
            <a:r>
              <a:rPr b="0" dirty="0" sz="4000" lang="en-US" spc="10"/>
              <a:t>neration </a:t>
            </a:r>
            <a:r>
              <a:rPr b="0" dirty="0" sz="4000" lang="en-US" spc="10"/>
              <a:t>a</a:t>
            </a:r>
            <a:r>
              <a:rPr b="0" dirty="0" sz="4000" lang="en-US" spc="10"/>
              <a:t>n</a:t>
            </a:r>
            <a:r>
              <a:rPr b="0" dirty="0" sz="4000" lang="en-US" spc="10"/>
              <a:t>d</a:t>
            </a:r>
            <a:r>
              <a:rPr b="0" dirty="0" sz="4000" lang="en-US" spc="10"/>
              <a:t> </a:t>
            </a:r>
            <a:r>
              <a:rPr b="0" dirty="0" sz="4000" lang="en-US" spc="10"/>
              <a:t>a</a:t>
            </a:r>
            <a:r>
              <a:rPr b="0" dirty="0" sz="4000" lang="en-US" spc="10"/>
              <a:t>p</a:t>
            </a:r>
            <a:r>
              <a:rPr b="0" dirty="0" sz="4000" lang="en-US" spc="10"/>
              <a:t>p</a:t>
            </a:r>
            <a:r>
              <a:rPr b="0" dirty="0" sz="4000" lang="en-US" spc="10"/>
              <a:t>r</a:t>
            </a:r>
            <a:r>
              <a:rPr b="0" dirty="0" sz="4000" lang="en-US" spc="10"/>
              <a:t>e</a:t>
            </a:r>
            <a:r>
              <a:rPr b="0" dirty="0" sz="4000" lang="en-US" spc="10"/>
              <a:t>ciation </a:t>
            </a:r>
            <a:r>
              <a:rPr b="0" dirty="0" sz="4000" lang="en-US" spc="10"/>
              <a:t>f</a:t>
            </a:r>
            <a:r>
              <a:rPr b="0" dirty="0" sz="4000" lang="en-US" spc="10"/>
              <a:t>o</a:t>
            </a:r>
            <a:r>
              <a:rPr b="0" dirty="0" sz="4000" lang="en-US" spc="10"/>
              <a:t>r</a:t>
            </a:r>
            <a:r>
              <a:rPr b="0" dirty="0" sz="4000" lang="en-US" spc="10"/>
              <a:t> </a:t>
            </a:r>
            <a:r>
              <a:rPr b="0" dirty="0" sz="4000" lang="en-US" spc="10"/>
              <a:t>t</a:t>
            </a:r>
            <a:r>
              <a:rPr b="0" dirty="0" sz="4000" lang="en-US" spc="10"/>
              <a:t>h</a:t>
            </a:r>
            <a:r>
              <a:rPr b="0" dirty="0" sz="4000" lang="en-US" spc="10"/>
              <a:t>e</a:t>
            </a:r>
            <a:r>
              <a:rPr b="0" dirty="0" sz="4000" lang="en-US" spc="10"/>
              <a:t> </a:t>
            </a:r>
            <a:r>
              <a:rPr b="0" dirty="0" sz="4000" lang="en-US" spc="10"/>
              <a:t>r</a:t>
            </a:r>
            <a:r>
              <a:rPr b="0" dirty="0" sz="4000" lang="en-US" spc="10"/>
              <a:t>e</a:t>
            </a:r>
            <a:r>
              <a:rPr b="0" dirty="0" sz="4000" lang="en-US" spc="10"/>
              <a:t>s</a:t>
            </a:r>
            <a:r>
              <a:rPr b="0" dirty="0" sz="4000" lang="en-US" spc="10"/>
              <a:t>p</a:t>
            </a:r>
            <a:r>
              <a:rPr b="0" dirty="0" sz="4000" lang="en-US" spc="10"/>
              <a:t>e</a:t>
            </a:r>
            <a:r>
              <a:rPr b="0" dirty="0" sz="4000" lang="en-US" spc="10"/>
              <a:t>ct </a:t>
            </a:r>
            <a:r>
              <a:rPr b="0" dirty="0" sz="4000" lang="en-US" spc="10"/>
              <a:t>o</a:t>
            </a:r>
            <a:r>
              <a:rPr b="0" dirty="0" sz="4000" lang="en-US" spc="10"/>
              <a:t>n</a:t>
            </a:r>
            <a:r>
              <a:rPr b="0" dirty="0" sz="4000" lang="en-US" spc="10"/>
              <a:t>e</a:t>
            </a:r>
            <a:r>
              <a:rPr b="0" dirty="0" sz="4000" lang="en-US" spc="10"/>
              <a:t>.</a:t>
            </a:r>
            <a:br>
              <a:rPr b="0" dirty="0" sz="4000" lang="en-US" spc="10"/>
            </a:br>
            <a:r>
              <a:rPr b="0" dirty="0" sz="4000" lang="en-US" spc="10"/>
              <a:t>*</a:t>
            </a:r>
            <a:r>
              <a:rPr b="0" dirty="0" sz="4000" lang="en-US" spc="10"/>
              <a:t>IT </a:t>
            </a:r>
            <a:r>
              <a:rPr b="0" dirty="0" sz="4000" lang="en-US" spc="10"/>
              <a:t>h</a:t>
            </a:r>
            <a:r>
              <a:rPr b="0" dirty="0" sz="4000" lang="en-US" spc="10"/>
              <a:t>e</a:t>
            </a:r>
            <a:r>
              <a:rPr b="0" dirty="0" sz="4000" lang="en-US" spc="10"/>
              <a:t>lps </a:t>
            </a:r>
            <a:r>
              <a:rPr b="0" dirty="0" sz="4000" lang="en-US" spc="10"/>
              <a:t>to </a:t>
            </a:r>
            <a:r>
              <a:rPr b="0" dirty="0" sz="4000" lang="en-US" spc="10"/>
              <a:t>a</a:t>
            </a:r>
            <a:r>
              <a:rPr b="0" dirty="0" sz="4000" lang="en-US" spc="10"/>
              <a:t>t</a:t>
            </a:r>
            <a:r>
              <a:rPr b="0" dirty="0" sz="4000" lang="en-US" spc="10"/>
              <a:t>t</a:t>
            </a:r>
            <a:r>
              <a:rPr b="0" dirty="0" sz="4000" lang="en-US" spc="10"/>
              <a:t>ract </a:t>
            </a:r>
            <a:r>
              <a:rPr b="0" dirty="0" sz="4000" lang="en-US" spc="10"/>
              <a:t>the </a:t>
            </a:r>
            <a:r>
              <a:rPr b="0" dirty="0" sz="4000" lang="en-US" spc="10"/>
              <a:t>a</a:t>
            </a:r>
            <a:r>
              <a:rPr b="0" dirty="0" sz="4000" lang="en-US" spc="10"/>
              <a:t>c</a:t>
            </a:r>
            <a:r>
              <a:rPr b="0" dirty="0" sz="4000" lang="en-US" spc="10"/>
              <a:t>t</a:t>
            </a:r>
            <a:r>
              <a:rPr b="0" dirty="0" sz="4000" lang="en-US" spc="10"/>
              <a:t>i</a:t>
            </a:r>
            <a:r>
              <a:rPr b="0" dirty="0" sz="4000" lang="en-US" spc="10"/>
              <a:t>v</a:t>
            </a:r>
            <a:r>
              <a:rPr b="0" dirty="0" sz="4000" lang="en-US" spc="10"/>
              <a:t>i</a:t>
            </a:r>
            <a:r>
              <a:rPr b="0" dirty="0" sz="4000" lang="en-US" spc="10"/>
              <a:t>ty </a:t>
            </a:r>
            <a:r>
              <a:rPr b="0" dirty="0" sz="4000" lang="en-US" spc="10"/>
              <a:t>a</a:t>
            </a:r>
            <a:r>
              <a:rPr b="0" dirty="0" sz="4000" lang="en-US" spc="10"/>
              <a:t>n</a:t>
            </a:r>
            <a:r>
              <a:rPr b="0" dirty="0" sz="4000" lang="en-US" spc="10"/>
              <a:t>d</a:t>
            </a:r>
            <a:r>
              <a:rPr b="0" dirty="0" sz="4000" lang="en-US" spc="10"/>
              <a:t> </a:t>
            </a:r>
            <a:r>
              <a:rPr b="0" dirty="0" sz="4000" lang="en-US" spc="10"/>
              <a:t>g</a:t>
            </a:r>
            <a:r>
              <a:rPr b="0" dirty="0" sz="4000" lang="en-US" spc="10"/>
              <a:t>r</a:t>
            </a:r>
            <a:r>
              <a:rPr b="0" dirty="0" sz="4000" lang="en-US" spc="10"/>
              <a:t>o</a:t>
            </a:r>
            <a:r>
              <a:rPr b="0" dirty="0" sz="4000" lang="en-US" spc="10"/>
              <a:t>w</a:t>
            </a:r>
            <a:r>
              <a:rPr b="0" dirty="0" sz="4000" lang="en-US" spc="10"/>
              <a:t>t</a:t>
            </a:r>
            <a:r>
              <a:rPr b="0" dirty="0" sz="4000" lang="en-US" spc="10"/>
              <a:t>h </a:t>
            </a:r>
            <a:r>
              <a:rPr b="0" dirty="0" sz="4000" lang="en-US" spc="10"/>
              <a:t>o</a:t>
            </a:r>
            <a:r>
              <a:rPr b="0" dirty="0" sz="4000" lang="en-US" spc="10"/>
              <a:t>f</a:t>
            </a:r>
            <a:r>
              <a:rPr b="0" dirty="0" sz="4000" lang="en-US" spc="10"/>
              <a:t> </a:t>
            </a:r>
            <a:r>
              <a:rPr b="0" dirty="0" sz="4000" lang="en-US" spc="10"/>
              <a:t>e</a:t>
            </a:r>
            <a:r>
              <a:rPr b="0" dirty="0" sz="4000" lang="en-US" spc="10"/>
              <a:t>m</a:t>
            </a:r>
            <a:r>
              <a:rPr b="0" dirty="0" sz="4000" lang="en-US" spc="10"/>
              <a:t>p</a:t>
            </a:r>
            <a:r>
              <a:rPr b="0" dirty="0" sz="4000" lang="en-US" spc="10"/>
              <a:t>loyees</a:t>
            </a:r>
            <a:r>
              <a:rPr b="0" dirty="0" sz="4000" lang="en-US" spc="10"/>
              <a:t>.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22250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ysis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dering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ious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tors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ntify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erent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gories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nisation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0" flipV="1">
            <a:off x="6696075" y="1358620"/>
            <a:ext cx="326923" cy="33683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altLang="en-US" lang="zh-CN"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1695450"/>
            <a:ext cx="5001714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4096000" y="3219450"/>
            <a:ext cx="4000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4096000" y="3219450"/>
            <a:ext cx="4000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rmatting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all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ntage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ch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144156" y="2111544"/>
            <a:ext cx="8191979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ownload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hboard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1380490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dentify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2024-08-30T06:15:25Z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42b6f13fd03b45b7b1a346091eafe878</vt:lpwstr>
  </property>
</Properties>
</file>