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41647-7781-4114-8945-B105027973D3}" v="3" dt="2023-07-14T04:52:08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dlie Jean-Baptiste" userId="c56d8fbd8b4752fe" providerId="LiveId" clId="{58F41647-7781-4114-8945-B105027973D3}"/>
    <pc:docChg chg="custSel modSld">
      <pc:chgData name="Shandlie Jean-Baptiste" userId="c56d8fbd8b4752fe" providerId="LiveId" clId="{58F41647-7781-4114-8945-B105027973D3}" dt="2023-07-14T04:53:26.430" v="537" actId="20577"/>
      <pc:docMkLst>
        <pc:docMk/>
      </pc:docMkLst>
      <pc:sldChg chg="addSp modSp mod">
        <pc:chgData name="Shandlie Jean-Baptiste" userId="c56d8fbd8b4752fe" providerId="LiveId" clId="{58F41647-7781-4114-8945-B105027973D3}" dt="2023-07-14T04:53:26.430" v="537" actId="20577"/>
        <pc:sldMkLst>
          <pc:docMk/>
          <pc:sldMk cId="2448409322" sldId="256"/>
        </pc:sldMkLst>
        <pc:spChg chg="add mod">
          <ac:chgData name="Shandlie Jean-Baptiste" userId="c56d8fbd8b4752fe" providerId="LiveId" clId="{58F41647-7781-4114-8945-B105027973D3}" dt="2023-07-14T04:51:32.368" v="496" actId="13822"/>
          <ac:spMkLst>
            <pc:docMk/>
            <pc:sldMk cId="2448409322" sldId="256"/>
            <ac:spMk id="2" creationId="{A8DD83ED-8F10-D254-6F36-61283F4000C3}"/>
          </ac:spMkLst>
        </pc:spChg>
        <pc:spChg chg="add mod">
          <ac:chgData name="Shandlie Jean-Baptiste" userId="c56d8fbd8b4752fe" providerId="LiveId" clId="{58F41647-7781-4114-8945-B105027973D3}" dt="2023-07-14T04:52:37.711" v="520" actId="1076"/>
          <ac:spMkLst>
            <pc:docMk/>
            <pc:sldMk cId="2448409322" sldId="256"/>
            <ac:spMk id="3" creationId="{DB82B238-A297-E2EF-A6C2-D846FD41F366}"/>
          </ac:spMkLst>
        </pc:spChg>
        <pc:spChg chg="mod">
          <ac:chgData name="Shandlie Jean-Baptiste" userId="c56d8fbd8b4752fe" providerId="LiveId" clId="{58F41647-7781-4114-8945-B105027973D3}" dt="2023-07-14T04:53:19.038" v="534" actId="14100"/>
          <ac:spMkLst>
            <pc:docMk/>
            <pc:sldMk cId="2448409322" sldId="256"/>
            <ac:spMk id="4" creationId="{9B7CCF47-0A02-283C-AFB8-56A43924C6A1}"/>
          </ac:spMkLst>
        </pc:spChg>
        <pc:spChg chg="mod">
          <ac:chgData name="Shandlie Jean-Baptiste" userId="c56d8fbd8b4752fe" providerId="LiveId" clId="{58F41647-7781-4114-8945-B105027973D3}" dt="2023-07-14T04:53:21.989" v="535" actId="20577"/>
          <ac:spMkLst>
            <pc:docMk/>
            <pc:sldMk cId="2448409322" sldId="256"/>
            <ac:spMk id="5" creationId="{CCBB6C77-E96C-00B5-F7B6-3C27D469C2B3}"/>
          </ac:spMkLst>
        </pc:spChg>
        <pc:spChg chg="mod">
          <ac:chgData name="Shandlie Jean-Baptiste" userId="c56d8fbd8b4752fe" providerId="LiveId" clId="{58F41647-7781-4114-8945-B105027973D3}" dt="2023-07-14T04:53:24.584" v="536" actId="20577"/>
          <ac:spMkLst>
            <pc:docMk/>
            <pc:sldMk cId="2448409322" sldId="256"/>
            <ac:spMk id="6" creationId="{0B57513A-EEC3-9C66-7E4D-DC4E13774955}"/>
          </ac:spMkLst>
        </pc:spChg>
        <pc:spChg chg="mod">
          <ac:chgData name="Shandlie Jean-Baptiste" userId="c56d8fbd8b4752fe" providerId="LiveId" clId="{58F41647-7781-4114-8945-B105027973D3}" dt="2023-07-14T04:53:11.842" v="532" actId="20577"/>
          <ac:spMkLst>
            <pc:docMk/>
            <pc:sldMk cId="2448409322" sldId="256"/>
            <ac:spMk id="7" creationId="{6C1F9784-CC23-08C3-3003-9F080253329B}"/>
          </ac:spMkLst>
        </pc:spChg>
        <pc:spChg chg="mod">
          <ac:chgData name="Shandlie Jean-Baptiste" userId="c56d8fbd8b4752fe" providerId="LiveId" clId="{58F41647-7781-4114-8945-B105027973D3}" dt="2023-07-14T04:53:26.430" v="537" actId="20577"/>
          <ac:spMkLst>
            <pc:docMk/>
            <pc:sldMk cId="2448409322" sldId="256"/>
            <ac:spMk id="8" creationId="{78B1EA4D-56D2-7E11-55F3-A92EC7CA085E}"/>
          </ac:spMkLst>
        </pc:spChg>
        <pc:spChg chg="add mod">
          <ac:chgData name="Shandlie Jean-Baptiste" userId="c56d8fbd8b4752fe" providerId="LiveId" clId="{58F41647-7781-4114-8945-B105027973D3}" dt="2023-07-14T04:51:58.992" v="511" actId="1076"/>
          <ac:spMkLst>
            <pc:docMk/>
            <pc:sldMk cId="2448409322" sldId="256"/>
            <ac:spMk id="9" creationId="{92ACEBEE-1547-2E51-B527-EC43DB3016BC}"/>
          </ac:spMkLst>
        </pc:spChg>
        <pc:spChg chg="add mod">
          <ac:chgData name="Shandlie Jean-Baptiste" userId="c56d8fbd8b4752fe" providerId="LiveId" clId="{58F41647-7781-4114-8945-B105027973D3}" dt="2023-07-14T04:52:18.179" v="517" actId="1076"/>
          <ac:spMkLst>
            <pc:docMk/>
            <pc:sldMk cId="2448409322" sldId="256"/>
            <ac:spMk id="11" creationId="{CE3055A8-0E59-F8BC-1D9C-7A255CF5C208}"/>
          </ac:spMkLst>
        </pc:spChg>
        <pc:spChg chg="add mod">
          <ac:chgData name="Shandlie Jean-Baptiste" userId="c56d8fbd8b4752fe" providerId="LiveId" clId="{58F41647-7781-4114-8945-B105027973D3}" dt="2023-07-14T04:52:47.944" v="521" actId="1076"/>
          <ac:spMkLst>
            <pc:docMk/>
            <pc:sldMk cId="2448409322" sldId="256"/>
            <ac:spMk id="13" creationId="{E4DBDF06-AADD-60E4-C024-4171E6E495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E269-55AB-8D4E-4A62-43434429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74A06-2EF2-F7A1-EF26-C6983E186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F3D3-BFCE-8CEF-BF40-6D1A1917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A53E-9A71-9086-BAAC-A17A3A41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C4C9-2CC6-5855-5066-DA31D100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F8EE-957A-5FCD-1BA8-55A212DF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D96B-A95D-7143-46C6-C1045BF7A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8A93-424D-C6F4-A422-2FF04DED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705B-8E96-5368-DF5F-F281BA1B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73EE-E0D9-1DCD-7FA6-F3E1B076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7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044DE-7D70-F794-D254-C2192B4D0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34695-C51F-DFD7-5B90-0F4CC10D4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65A6-0F01-A02A-7641-3D5AC0F5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0C9F-64F7-E016-9F3A-D5DF1A4D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546A-B32D-4650-ED80-52E42239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995B-9322-C55B-4E40-1F539E98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58C6-A818-8783-FAA9-C10542A2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3697-66AE-F008-DAB3-AE9D6C3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F53-DE8C-D1DD-109A-006EC141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C822-3BF6-138B-1B11-C3C77E4D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D63A-49DE-785C-BEF8-6AA94454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72C71-F0FA-4E32-ACFE-2F3B86F9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3C89-8160-5D7C-F7E4-A976996C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8A1C-6A98-2C23-0E4C-BD4C9FA3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6AC-F0C0-7251-F6DC-2656A044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838B-CC93-39A7-8271-34B5972A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6B9B-8FF8-ACCD-40E8-4E499022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7A528-EB9F-96B6-1343-8E700D976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2FE3E-5DC9-6583-A82F-DCA8E7A7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7834-6ADF-8F20-0628-4E949AC0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5AF5-A0B8-3132-3BFD-DD3E0992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411C-EDC2-2A22-B4FC-C119B2DC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B0AA-61BE-A12D-8EE6-F294B5012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083BF-C614-448C-C6DB-4A2939B92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1EA61-EAB0-3A1D-574A-A0061B1F9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79CD8-6C05-DB9B-AF9E-24DA3B04A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004B0-E44E-0108-BD2D-C90B086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EAAE2-1F2E-342F-0D9F-3232F4C6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82523-E3AB-EB12-8B6F-5A1EFF06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6275-FEFD-4A10-200F-DD24029A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39F67-663A-0148-49DE-42099C3E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0209-7226-102C-B489-8DA20643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5D122-04D0-2FA5-91F2-05D94EEB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BB7B2-0BBC-6669-4C70-7358AF68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56C08-10AC-8C23-6B87-7D686C2E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9ECD5-5448-5A76-541F-A029A7B6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2394-5F86-47F5-34D2-FB242C7A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4911-D0B8-098E-0A1A-8943691C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C843B-23B0-0EB5-E24F-556B5342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1CCAC-9011-DECB-6C69-E5E6B67D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D04A-32CE-9520-EE81-6B07A65B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E075-4A91-F959-34F1-4AC786F9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5EA8-1A08-7C35-E713-DCB95064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C236D-05A1-2AD5-8DC1-B9E0E72F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DD2B-FB29-2DDF-3C9B-54487BBC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63CCD-C190-DAA3-B795-AFF3914B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7753C-6D96-9320-C642-FCF6B7DC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09E7-1EFC-1544-78DD-F6CE477C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1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9FD42-3CE6-707E-C586-E23DC2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3D81-4A12-BD72-0369-A2F12E9C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EEE6D-1822-0A6B-F0B2-065C57141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3153-2C52-45CD-AAC4-1A7F9656282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19979-542A-2197-0EF8-927F0F161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C4CB-455D-024B-7925-EE08F2701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7AF9-19AF-4242-8143-88FB05B1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7CCF47-0A02-283C-AFB8-56A43924C6A1}"/>
              </a:ext>
            </a:extLst>
          </p:cNvPr>
          <p:cNvSpPr/>
          <p:nvPr/>
        </p:nvSpPr>
        <p:spPr>
          <a:xfrm>
            <a:off x="4922982" y="1634837"/>
            <a:ext cx="2770909" cy="3754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Rewards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_id(receipts)</a:t>
            </a:r>
          </a:p>
          <a:p>
            <a:pPr algn="ctr"/>
            <a:r>
              <a:rPr lang="en-US" dirty="0"/>
              <a:t>_id(users)</a:t>
            </a:r>
          </a:p>
          <a:p>
            <a:pPr algn="ctr"/>
            <a:r>
              <a:rPr lang="en-US" dirty="0"/>
              <a:t>_id(brands)</a:t>
            </a:r>
          </a:p>
          <a:p>
            <a:pPr algn="ctr"/>
            <a:r>
              <a:rPr lang="en-US" dirty="0" err="1"/>
              <a:t>bonuaPointsearned</a:t>
            </a:r>
            <a:endParaRPr lang="en-US" dirty="0"/>
          </a:p>
          <a:p>
            <a:pPr algn="ctr"/>
            <a:r>
              <a:rPr lang="en-US" dirty="0" err="1"/>
              <a:t>PurchasedItemCount</a:t>
            </a:r>
            <a:endParaRPr lang="en-US" dirty="0"/>
          </a:p>
          <a:p>
            <a:pPr algn="ctr"/>
            <a:r>
              <a:rPr lang="en-US" dirty="0" err="1"/>
              <a:t>totalSpent</a:t>
            </a:r>
            <a:endParaRPr lang="en-US" dirty="0"/>
          </a:p>
          <a:p>
            <a:pPr algn="ctr"/>
            <a:r>
              <a:rPr lang="en-US" dirty="0" err="1"/>
              <a:t>pointsEarned</a:t>
            </a:r>
            <a:endParaRPr lang="en-US" dirty="0"/>
          </a:p>
          <a:p>
            <a:pPr algn="ctr"/>
            <a:r>
              <a:rPr lang="en-US" dirty="0" err="1"/>
              <a:t>userID</a:t>
            </a:r>
            <a:endParaRPr lang="en-US" dirty="0"/>
          </a:p>
          <a:p>
            <a:pPr algn="ctr"/>
            <a:r>
              <a:rPr lang="en-US" dirty="0"/>
              <a:t>Barcode</a:t>
            </a:r>
          </a:p>
          <a:p>
            <a:pPr algn="ctr"/>
            <a:r>
              <a:rPr lang="en-US" dirty="0"/>
              <a:t>Purchase Date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B6C77-E96C-00B5-F7B6-3C27D469C2B3}"/>
              </a:ext>
            </a:extLst>
          </p:cNvPr>
          <p:cNvSpPr/>
          <p:nvPr/>
        </p:nvSpPr>
        <p:spPr>
          <a:xfrm>
            <a:off x="9217891" y="166255"/>
            <a:ext cx="2613891" cy="2927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Users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_id</a:t>
            </a:r>
          </a:p>
          <a:p>
            <a:pPr algn="ctr"/>
            <a:r>
              <a:rPr lang="en-US" dirty="0"/>
              <a:t>State</a:t>
            </a:r>
          </a:p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Active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7513A-EEC3-9C66-7E4D-DC4E13774955}"/>
              </a:ext>
            </a:extLst>
          </p:cNvPr>
          <p:cNvSpPr/>
          <p:nvPr/>
        </p:nvSpPr>
        <p:spPr>
          <a:xfrm>
            <a:off x="9217891" y="3620655"/>
            <a:ext cx="2697018" cy="3149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Date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 err="1"/>
              <a:t>createDate</a:t>
            </a:r>
            <a:endParaRPr lang="en-US" dirty="0"/>
          </a:p>
          <a:p>
            <a:pPr algn="ctr"/>
            <a:r>
              <a:rPr lang="en-US" dirty="0" err="1"/>
              <a:t>dateScanned</a:t>
            </a:r>
            <a:endParaRPr lang="en-US" dirty="0"/>
          </a:p>
          <a:p>
            <a:pPr algn="ctr"/>
            <a:r>
              <a:rPr lang="en-US" dirty="0" err="1"/>
              <a:t>finishedDate</a:t>
            </a:r>
            <a:endParaRPr lang="en-US" dirty="0"/>
          </a:p>
          <a:p>
            <a:pPr algn="ctr"/>
            <a:r>
              <a:rPr lang="en-US" dirty="0" err="1"/>
              <a:t>modifyDate</a:t>
            </a:r>
            <a:endParaRPr lang="en-US" dirty="0"/>
          </a:p>
          <a:p>
            <a:pPr algn="ctr"/>
            <a:r>
              <a:rPr lang="en-US" dirty="0" err="1"/>
              <a:t>pointsAwardedDate</a:t>
            </a:r>
            <a:endParaRPr lang="en-US" dirty="0"/>
          </a:p>
          <a:p>
            <a:pPr algn="ctr"/>
            <a:r>
              <a:rPr lang="en-US" dirty="0" err="1"/>
              <a:t>purchaseDate</a:t>
            </a:r>
            <a:endParaRPr lang="en-US" dirty="0"/>
          </a:p>
          <a:p>
            <a:pPr algn="ctr"/>
            <a:r>
              <a:rPr lang="en-US" dirty="0" err="1"/>
              <a:t>createdDate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F9784-CC23-08C3-3003-9F080253329B}"/>
              </a:ext>
            </a:extLst>
          </p:cNvPr>
          <p:cNvSpPr/>
          <p:nvPr/>
        </p:nvSpPr>
        <p:spPr>
          <a:xfrm>
            <a:off x="277091" y="240145"/>
            <a:ext cx="2697018" cy="2927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Receipts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_id</a:t>
            </a:r>
          </a:p>
          <a:p>
            <a:pPr algn="ctr"/>
            <a:r>
              <a:rPr lang="en-US" dirty="0" err="1"/>
              <a:t>bonusPointsEarnedReason</a:t>
            </a:r>
            <a:endParaRPr lang="en-US" dirty="0"/>
          </a:p>
          <a:p>
            <a:pPr algn="ctr"/>
            <a:r>
              <a:rPr lang="en-US" dirty="0" err="1"/>
              <a:t>rewardsReceiptItemList</a:t>
            </a:r>
            <a:endParaRPr lang="en-US" dirty="0"/>
          </a:p>
          <a:p>
            <a:pPr algn="ctr"/>
            <a:r>
              <a:rPr lang="en-US" dirty="0" err="1"/>
              <a:t>rewardsReceiptStatus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1EA4D-56D2-7E11-55F3-A92EC7CA085E}"/>
              </a:ext>
            </a:extLst>
          </p:cNvPr>
          <p:cNvSpPr/>
          <p:nvPr/>
        </p:nvSpPr>
        <p:spPr>
          <a:xfrm>
            <a:off x="277091" y="3740727"/>
            <a:ext cx="2697018" cy="3029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Brands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 err="1"/>
              <a:t>brandCode</a:t>
            </a:r>
            <a:endParaRPr lang="en-US" dirty="0"/>
          </a:p>
          <a:p>
            <a:pPr algn="ctr"/>
            <a:r>
              <a:rPr lang="en-US" dirty="0"/>
              <a:t>category</a:t>
            </a:r>
          </a:p>
          <a:p>
            <a:pPr algn="ctr"/>
            <a:r>
              <a:rPr lang="en-US" dirty="0" err="1"/>
              <a:t>categoryCode</a:t>
            </a:r>
            <a:endParaRPr lang="en-US" dirty="0"/>
          </a:p>
          <a:p>
            <a:pPr algn="ctr"/>
            <a:r>
              <a:rPr lang="en-US" dirty="0" err="1"/>
              <a:t>cpg</a:t>
            </a:r>
            <a:endParaRPr lang="en-US" dirty="0"/>
          </a:p>
          <a:p>
            <a:pPr algn="ctr"/>
            <a:r>
              <a:rPr lang="en-US" dirty="0" err="1"/>
              <a:t>topBrand</a:t>
            </a:r>
            <a:endParaRPr lang="en-US" dirty="0"/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_id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67D823-0D95-E246-9588-7C7F40E84111}"/>
              </a:ext>
            </a:extLst>
          </p:cNvPr>
          <p:cNvCxnSpPr/>
          <p:nvPr/>
        </p:nvCxnSpPr>
        <p:spPr>
          <a:xfrm flipH="1" flipV="1">
            <a:off x="2974109" y="914400"/>
            <a:ext cx="1967346" cy="942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2757E-88E4-DF98-8151-48EA0D801C06}"/>
              </a:ext>
            </a:extLst>
          </p:cNvPr>
          <p:cNvCxnSpPr/>
          <p:nvPr/>
        </p:nvCxnSpPr>
        <p:spPr>
          <a:xfrm flipH="1">
            <a:off x="2974109" y="5389418"/>
            <a:ext cx="1948873" cy="1048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0F2575-6D70-0185-8B14-AB764DC1B846}"/>
              </a:ext>
            </a:extLst>
          </p:cNvPr>
          <p:cNvCxnSpPr/>
          <p:nvPr/>
        </p:nvCxnSpPr>
        <p:spPr>
          <a:xfrm>
            <a:off x="7693891" y="5389418"/>
            <a:ext cx="1524000" cy="12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C25958-6492-BCB6-C4CA-4933246EF356}"/>
              </a:ext>
            </a:extLst>
          </p:cNvPr>
          <p:cNvCxnSpPr/>
          <p:nvPr/>
        </p:nvCxnSpPr>
        <p:spPr>
          <a:xfrm flipV="1">
            <a:off x="7693891" y="471055"/>
            <a:ext cx="1524000" cy="13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8DD83ED-8F10-D254-6F36-61283F4000C3}"/>
              </a:ext>
            </a:extLst>
          </p:cNvPr>
          <p:cNvSpPr/>
          <p:nvPr/>
        </p:nvSpPr>
        <p:spPr>
          <a:xfrm>
            <a:off x="5514109" y="914400"/>
            <a:ext cx="1524000" cy="4525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2B238-A297-E2EF-A6C2-D846FD41F366}"/>
              </a:ext>
            </a:extLst>
          </p:cNvPr>
          <p:cNvSpPr/>
          <p:nvPr/>
        </p:nvSpPr>
        <p:spPr>
          <a:xfrm>
            <a:off x="2974109" y="1759528"/>
            <a:ext cx="1283855" cy="4618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CEBEE-1547-2E51-B527-EC43DB3016BC}"/>
              </a:ext>
            </a:extLst>
          </p:cNvPr>
          <p:cNvSpPr/>
          <p:nvPr/>
        </p:nvSpPr>
        <p:spPr>
          <a:xfrm>
            <a:off x="2974109" y="4659745"/>
            <a:ext cx="1283855" cy="4618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055A8-0E59-F8BC-1D9C-7A255CF5C208}"/>
              </a:ext>
            </a:extLst>
          </p:cNvPr>
          <p:cNvSpPr/>
          <p:nvPr/>
        </p:nvSpPr>
        <p:spPr>
          <a:xfrm>
            <a:off x="7934034" y="1745674"/>
            <a:ext cx="1283855" cy="4618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DBDF06-AADD-60E4-C024-4171E6E495F9}"/>
              </a:ext>
            </a:extLst>
          </p:cNvPr>
          <p:cNvSpPr/>
          <p:nvPr/>
        </p:nvSpPr>
        <p:spPr>
          <a:xfrm>
            <a:off x="7934033" y="4729017"/>
            <a:ext cx="1283855" cy="4618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244840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Shandlie Jean-Baptiste</dc:creator>
  <cp:lastModifiedBy>Shandlie Jean-Baptiste</cp:lastModifiedBy>
  <cp:revision>1</cp:revision>
  <dcterms:created xsi:type="dcterms:W3CDTF">2023-07-14T02:21:47Z</dcterms:created>
  <dcterms:modified xsi:type="dcterms:W3CDTF">2023-07-14T04:53:34Z</dcterms:modified>
</cp:coreProperties>
</file>