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29"/>
  </p:notesMasterIdLst>
  <p:sldIdLst>
    <p:sldId id="257" r:id="rId3"/>
    <p:sldId id="259" r:id="rId4"/>
    <p:sldId id="260" r:id="rId5"/>
    <p:sldId id="294" r:id="rId6"/>
    <p:sldId id="293" r:id="rId7"/>
    <p:sldId id="291" r:id="rId8"/>
    <p:sldId id="261" r:id="rId9"/>
    <p:sldId id="262" r:id="rId10"/>
    <p:sldId id="263" r:id="rId11"/>
    <p:sldId id="264" r:id="rId12"/>
    <p:sldId id="266" r:id="rId13"/>
    <p:sldId id="267" r:id="rId14"/>
    <p:sldId id="292" r:id="rId15"/>
    <p:sldId id="268" r:id="rId16"/>
    <p:sldId id="269" r:id="rId17"/>
    <p:sldId id="272" r:id="rId18"/>
    <p:sldId id="273" r:id="rId19"/>
    <p:sldId id="280" r:id="rId20"/>
    <p:sldId id="281" r:id="rId21"/>
    <p:sldId id="296" r:id="rId22"/>
    <p:sldId id="286" r:id="rId23"/>
    <p:sldId id="287" r:id="rId24"/>
    <p:sldId id="290" r:id="rId25"/>
    <p:sldId id="300" r:id="rId26"/>
    <p:sldId id="302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2FFE7-C3D1-4F04-8335-005E7CF1625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56D0699B-CFF8-4802-AAB9-3D697C46916C}">
      <dgm:prSet phldrT="[Text]"/>
      <dgm:spPr/>
      <dgm:t>
        <a:bodyPr/>
        <a:lstStyle/>
        <a:p>
          <a:r>
            <a:rPr lang="en-US" dirty="0"/>
            <a:t>Description of my project</a:t>
          </a:r>
        </a:p>
      </dgm:t>
    </dgm:pt>
    <dgm:pt modelId="{5CC5A3BD-198B-4E05-8266-30C381BE9B5D}" type="parTrans" cxnId="{4E6109E3-F00A-4376-8539-19967B57AFCB}">
      <dgm:prSet/>
      <dgm:spPr/>
      <dgm:t>
        <a:bodyPr/>
        <a:lstStyle/>
        <a:p>
          <a:endParaRPr lang="en-US"/>
        </a:p>
      </dgm:t>
    </dgm:pt>
    <dgm:pt modelId="{C8C8F1E5-A39E-4E49-9957-726CC947A7AA}" type="sibTrans" cxnId="{4E6109E3-F00A-4376-8539-19967B57AFCB}">
      <dgm:prSet/>
      <dgm:spPr/>
      <dgm:t>
        <a:bodyPr/>
        <a:lstStyle/>
        <a:p>
          <a:endParaRPr lang="en-US"/>
        </a:p>
      </dgm:t>
    </dgm:pt>
    <dgm:pt modelId="{202AEE58-7413-4880-BD57-7DA656EA1CA1}">
      <dgm:prSet phldrT="[Text]"/>
      <dgm:spPr/>
      <dgm:t>
        <a:bodyPr/>
        <a:lstStyle/>
        <a:p>
          <a:r>
            <a:rPr lang="en-US" dirty="0"/>
            <a:t>Placement and Routing</a:t>
          </a:r>
        </a:p>
      </dgm:t>
    </dgm:pt>
    <dgm:pt modelId="{3E26E45E-A11E-45AE-B0F6-E4B59E1ED931}" type="parTrans" cxnId="{310A85D1-E9E6-4CFB-8488-221C795CD898}">
      <dgm:prSet/>
      <dgm:spPr/>
    </dgm:pt>
    <dgm:pt modelId="{F87F23BE-0332-40BF-AA6B-6AD67DC5B2FE}" type="sibTrans" cxnId="{310A85D1-E9E6-4CFB-8488-221C795CD898}">
      <dgm:prSet/>
      <dgm:spPr/>
    </dgm:pt>
    <dgm:pt modelId="{8877704E-0EC7-4B88-96FC-8F04C279B826}" type="pres">
      <dgm:prSet presAssocID="{F002FFE7-C3D1-4F04-8335-005E7CF1625A}" presName="CompostProcess" presStyleCnt="0">
        <dgm:presLayoutVars>
          <dgm:dir/>
          <dgm:resizeHandles val="exact"/>
        </dgm:presLayoutVars>
      </dgm:prSet>
      <dgm:spPr/>
    </dgm:pt>
    <dgm:pt modelId="{0D0FF761-56A8-466C-922E-518142E83F0E}" type="pres">
      <dgm:prSet presAssocID="{F002FFE7-C3D1-4F04-8335-005E7CF1625A}" presName="arrow" presStyleLbl="bgShp" presStyleIdx="0" presStyleCnt="1"/>
      <dgm:spPr/>
    </dgm:pt>
    <dgm:pt modelId="{BE7447F0-4F43-419F-BABA-61320747367E}" type="pres">
      <dgm:prSet presAssocID="{F002FFE7-C3D1-4F04-8335-005E7CF1625A}" presName="linearProcess" presStyleCnt="0"/>
      <dgm:spPr/>
    </dgm:pt>
    <dgm:pt modelId="{6988040E-2BA9-4069-AFF2-145F5DCED603}" type="pres">
      <dgm:prSet presAssocID="{202AEE58-7413-4880-BD57-7DA656EA1CA1}" presName="textNode" presStyleLbl="node1" presStyleIdx="0" presStyleCnt="2">
        <dgm:presLayoutVars>
          <dgm:bulletEnabled val="1"/>
        </dgm:presLayoutVars>
      </dgm:prSet>
      <dgm:spPr/>
    </dgm:pt>
    <dgm:pt modelId="{FA7DDB8F-2C1C-4406-B53B-350CC3733154}" type="pres">
      <dgm:prSet presAssocID="{F87F23BE-0332-40BF-AA6B-6AD67DC5B2FE}" presName="sibTrans" presStyleCnt="0"/>
      <dgm:spPr/>
    </dgm:pt>
    <dgm:pt modelId="{629EE590-2F58-44F5-905B-5DC18D9993AF}" type="pres">
      <dgm:prSet presAssocID="{56D0699B-CFF8-4802-AAB9-3D697C46916C}" presName="textNode" presStyleLbl="node1" presStyleIdx="1" presStyleCnt="2" custLinFactNeighborY="1099">
        <dgm:presLayoutVars>
          <dgm:bulletEnabled val="1"/>
        </dgm:presLayoutVars>
      </dgm:prSet>
      <dgm:spPr/>
    </dgm:pt>
  </dgm:ptLst>
  <dgm:cxnLst>
    <dgm:cxn modelId="{C978F26B-2888-4328-956D-0E001988D7D7}" type="presOf" srcId="{56D0699B-CFF8-4802-AAB9-3D697C46916C}" destId="{629EE590-2F58-44F5-905B-5DC18D9993AF}" srcOrd="0" destOrd="0" presId="urn:microsoft.com/office/officeart/2005/8/layout/hProcess9"/>
    <dgm:cxn modelId="{DB11C755-3C5A-4A64-9EEB-A3DA5C30B8C9}" type="presOf" srcId="{202AEE58-7413-4880-BD57-7DA656EA1CA1}" destId="{6988040E-2BA9-4069-AFF2-145F5DCED603}" srcOrd="0" destOrd="0" presId="urn:microsoft.com/office/officeart/2005/8/layout/hProcess9"/>
    <dgm:cxn modelId="{A9E7D384-01BA-4F6B-99ED-09A29B6524B2}" type="presOf" srcId="{F002FFE7-C3D1-4F04-8335-005E7CF1625A}" destId="{8877704E-0EC7-4B88-96FC-8F04C279B826}" srcOrd="0" destOrd="0" presId="urn:microsoft.com/office/officeart/2005/8/layout/hProcess9"/>
    <dgm:cxn modelId="{310A85D1-E9E6-4CFB-8488-221C795CD898}" srcId="{F002FFE7-C3D1-4F04-8335-005E7CF1625A}" destId="{202AEE58-7413-4880-BD57-7DA656EA1CA1}" srcOrd="0" destOrd="0" parTransId="{3E26E45E-A11E-45AE-B0F6-E4B59E1ED931}" sibTransId="{F87F23BE-0332-40BF-AA6B-6AD67DC5B2FE}"/>
    <dgm:cxn modelId="{4E6109E3-F00A-4376-8539-19967B57AFCB}" srcId="{F002FFE7-C3D1-4F04-8335-005E7CF1625A}" destId="{56D0699B-CFF8-4802-AAB9-3D697C46916C}" srcOrd="1" destOrd="0" parTransId="{5CC5A3BD-198B-4E05-8266-30C381BE9B5D}" sibTransId="{C8C8F1E5-A39E-4E49-9957-726CC947A7AA}"/>
    <dgm:cxn modelId="{F9E3E32A-2773-4C27-8F80-C8D6E8BB3B23}" type="presParOf" srcId="{8877704E-0EC7-4B88-96FC-8F04C279B826}" destId="{0D0FF761-56A8-466C-922E-518142E83F0E}" srcOrd="0" destOrd="0" presId="urn:microsoft.com/office/officeart/2005/8/layout/hProcess9"/>
    <dgm:cxn modelId="{E7D89963-4C6B-4471-83F8-6AC2BEF42426}" type="presParOf" srcId="{8877704E-0EC7-4B88-96FC-8F04C279B826}" destId="{BE7447F0-4F43-419F-BABA-61320747367E}" srcOrd="1" destOrd="0" presId="urn:microsoft.com/office/officeart/2005/8/layout/hProcess9"/>
    <dgm:cxn modelId="{1D6E55D6-516A-4B20-AB77-7BB9FF4FD011}" type="presParOf" srcId="{BE7447F0-4F43-419F-BABA-61320747367E}" destId="{6988040E-2BA9-4069-AFF2-145F5DCED603}" srcOrd="0" destOrd="0" presId="urn:microsoft.com/office/officeart/2005/8/layout/hProcess9"/>
    <dgm:cxn modelId="{0FA2678E-21E8-4E96-88E9-588EA013C1D9}" type="presParOf" srcId="{BE7447F0-4F43-419F-BABA-61320747367E}" destId="{FA7DDB8F-2C1C-4406-B53B-350CC3733154}" srcOrd="1" destOrd="0" presId="urn:microsoft.com/office/officeart/2005/8/layout/hProcess9"/>
    <dgm:cxn modelId="{05B23A08-C0B9-414C-AE8C-0D77441AF274}" type="presParOf" srcId="{BE7447F0-4F43-419F-BABA-61320747367E}" destId="{629EE590-2F58-44F5-905B-5DC18D9993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2FFE7-C3D1-4F04-8335-005E7CF1625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F74CDB-D985-4D3D-BFCA-968CB5E36DD8}">
      <dgm:prSet phldrT="[Text]"/>
      <dgm:spPr/>
      <dgm:t>
        <a:bodyPr/>
        <a:lstStyle/>
        <a:p>
          <a:r>
            <a:rPr lang="en-US" dirty="0"/>
            <a:t>Introduction on Machine Learning</a:t>
          </a:r>
        </a:p>
      </dgm:t>
    </dgm:pt>
    <dgm:pt modelId="{9DD0D7D7-5BC6-4156-A65B-1F858F6FB59C}" type="parTrans" cxnId="{4D359DC3-A625-450C-8A7F-FC99A06F3DEF}">
      <dgm:prSet/>
      <dgm:spPr/>
      <dgm:t>
        <a:bodyPr/>
        <a:lstStyle/>
        <a:p>
          <a:endParaRPr lang="en-US"/>
        </a:p>
      </dgm:t>
    </dgm:pt>
    <dgm:pt modelId="{E8B0FF87-AAA5-45F3-80F5-6D5AE9DD87D9}" type="sibTrans" cxnId="{4D359DC3-A625-450C-8A7F-FC99A06F3DEF}">
      <dgm:prSet/>
      <dgm:spPr/>
      <dgm:t>
        <a:bodyPr/>
        <a:lstStyle/>
        <a:p>
          <a:endParaRPr lang="en-US"/>
        </a:p>
      </dgm:t>
    </dgm:pt>
    <dgm:pt modelId="{56D0699B-CFF8-4802-AAB9-3D697C46916C}">
      <dgm:prSet phldrT="[Text]"/>
      <dgm:spPr/>
      <dgm:t>
        <a:bodyPr/>
        <a:lstStyle/>
        <a:p>
          <a:r>
            <a:rPr lang="en-US" dirty="0"/>
            <a:t>Types</a:t>
          </a:r>
          <a:r>
            <a:rPr lang="en-US" baseline="0" dirty="0"/>
            <a:t> of Machine Learning</a:t>
          </a:r>
          <a:endParaRPr lang="en-US" dirty="0"/>
        </a:p>
      </dgm:t>
    </dgm:pt>
    <dgm:pt modelId="{5CC5A3BD-198B-4E05-8266-30C381BE9B5D}" type="parTrans" cxnId="{4E6109E3-F00A-4376-8539-19967B57AFCB}">
      <dgm:prSet/>
      <dgm:spPr/>
      <dgm:t>
        <a:bodyPr/>
        <a:lstStyle/>
        <a:p>
          <a:endParaRPr lang="en-US"/>
        </a:p>
      </dgm:t>
    </dgm:pt>
    <dgm:pt modelId="{C8C8F1E5-A39E-4E49-9957-726CC947A7AA}" type="sibTrans" cxnId="{4E6109E3-F00A-4376-8539-19967B57AFCB}">
      <dgm:prSet/>
      <dgm:spPr/>
      <dgm:t>
        <a:bodyPr/>
        <a:lstStyle/>
        <a:p>
          <a:endParaRPr lang="en-US"/>
        </a:p>
      </dgm:t>
    </dgm:pt>
    <dgm:pt modelId="{9B869F9E-C884-47F6-9357-B78BE9A12509}">
      <dgm:prSet phldrT="[Text]"/>
      <dgm:spPr/>
      <dgm:t>
        <a:bodyPr/>
        <a:lstStyle/>
        <a:p>
          <a:r>
            <a:rPr lang="en-US" dirty="0"/>
            <a:t>Feasibility criteria of Machine Learning</a:t>
          </a:r>
        </a:p>
      </dgm:t>
    </dgm:pt>
    <dgm:pt modelId="{0C68738A-5C4C-4C8D-806D-2C9004795D3A}" type="parTrans" cxnId="{BC14BC18-95D1-4CF5-A907-3C5F9E155F38}">
      <dgm:prSet/>
      <dgm:spPr/>
      <dgm:t>
        <a:bodyPr/>
        <a:lstStyle/>
        <a:p>
          <a:endParaRPr lang="en-US"/>
        </a:p>
      </dgm:t>
    </dgm:pt>
    <dgm:pt modelId="{9070F240-9682-4168-8BF3-9A335C4CE519}" type="sibTrans" cxnId="{BC14BC18-95D1-4CF5-A907-3C5F9E155F38}">
      <dgm:prSet/>
      <dgm:spPr/>
      <dgm:t>
        <a:bodyPr/>
        <a:lstStyle/>
        <a:p>
          <a:endParaRPr lang="en-US"/>
        </a:p>
      </dgm:t>
    </dgm:pt>
    <dgm:pt modelId="{8877704E-0EC7-4B88-96FC-8F04C279B826}" type="pres">
      <dgm:prSet presAssocID="{F002FFE7-C3D1-4F04-8335-005E7CF1625A}" presName="CompostProcess" presStyleCnt="0">
        <dgm:presLayoutVars>
          <dgm:dir/>
          <dgm:resizeHandles val="exact"/>
        </dgm:presLayoutVars>
      </dgm:prSet>
      <dgm:spPr/>
    </dgm:pt>
    <dgm:pt modelId="{0D0FF761-56A8-466C-922E-518142E83F0E}" type="pres">
      <dgm:prSet presAssocID="{F002FFE7-C3D1-4F04-8335-005E7CF1625A}" presName="arrow" presStyleLbl="bgShp" presStyleIdx="0" presStyleCnt="1"/>
      <dgm:spPr/>
    </dgm:pt>
    <dgm:pt modelId="{BE7447F0-4F43-419F-BABA-61320747367E}" type="pres">
      <dgm:prSet presAssocID="{F002FFE7-C3D1-4F04-8335-005E7CF1625A}" presName="linearProcess" presStyleCnt="0"/>
      <dgm:spPr/>
    </dgm:pt>
    <dgm:pt modelId="{74067FFE-2617-4856-883E-C1A22C1E6A92}" type="pres">
      <dgm:prSet presAssocID="{BDF74CDB-D985-4D3D-BFCA-968CB5E36DD8}" presName="textNode" presStyleLbl="node1" presStyleIdx="0" presStyleCnt="3" custLinFactNeighborY="869">
        <dgm:presLayoutVars>
          <dgm:bulletEnabled val="1"/>
        </dgm:presLayoutVars>
      </dgm:prSet>
      <dgm:spPr/>
    </dgm:pt>
    <dgm:pt modelId="{C28BB1B9-D9B1-447D-90F3-C5E541E47E39}" type="pres">
      <dgm:prSet presAssocID="{E8B0FF87-AAA5-45F3-80F5-6D5AE9DD87D9}" presName="sibTrans" presStyleCnt="0"/>
      <dgm:spPr/>
    </dgm:pt>
    <dgm:pt modelId="{629EE590-2F58-44F5-905B-5DC18D9993AF}" type="pres">
      <dgm:prSet presAssocID="{56D0699B-CFF8-4802-AAB9-3D697C46916C}" presName="textNode" presStyleLbl="node1" presStyleIdx="1" presStyleCnt="3" custLinFactNeighborY="1099">
        <dgm:presLayoutVars>
          <dgm:bulletEnabled val="1"/>
        </dgm:presLayoutVars>
      </dgm:prSet>
      <dgm:spPr/>
    </dgm:pt>
    <dgm:pt modelId="{32EDDB0E-F641-4ADF-8E14-212987BD33A8}" type="pres">
      <dgm:prSet presAssocID="{C8C8F1E5-A39E-4E49-9957-726CC947A7AA}" presName="sibTrans" presStyleCnt="0"/>
      <dgm:spPr/>
    </dgm:pt>
    <dgm:pt modelId="{38CA5755-D48F-4EC1-91C6-A6D1C4EC129C}" type="pres">
      <dgm:prSet presAssocID="{9B869F9E-C884-47F6-9357-B78BE9A1250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C14BC18-95D1-4CF5-A907-3C5F9E155F38}" srcId="{F002FFE7-C3D1-4F04-8335-005E7CF1625A}" destId="{9B869F9E-C884-47F6-9357-B78BE9A12509}" srcOrd="2" destOrd="0" parTransId="{0C68738A-5C4C-4C8D-806D-2C9004795D3A}" sibTransId="{9070F240-9682-4168-8BF3-9A335C4CE519}"/>
    <dgm:cxn modelId="{C978F26B-2888-4328-956D-0E001988D7D7}" type="presOf" srcId="{56D0699B-CFF8-4802-AAB9-3D697C46916C}" destId="{629EE590-2F58-44F5-905B-5DC18D9993AF}" srcOrd="0" destOrd="0" presId="urn:microsoft.com/office/officeart/2005/8/layout/hProcess9"/>
    <dgm:cxn modelId="{A9E7D384-01BA-4F6B-99ED-09A29B6524B2}" type="presOf" srcId="{F002FFE7-C3D1-4F04-8335-005E7CF1625A}" destId="{8877704E-0EC7-4B88-96FC-8F04C279B826}" srcOrd="0" destOrd="0" presId="urn:microsoft.com/office/officeart/2005/8/layout/hProcess9"/>
    <dgm:cxn modelId="{771B80B6-DD5A-417D-BD70-4B839928BD67}" type="presOf" srcId="{BDF74CDB-D985-4D3D-BFCA-968CB5E36DD8}" destId="{74067FFE-2617-4856-883E-C1A22C1E6A92}" srcOrd="0" destOrd="0" presId="urn:microsoft.com/office/officeart/2005/8/layout/hProcess9"/>
    <dgm:cxn modelId="{4D359DC3-A625-450C-8A7F-FC99A06F3DEF}" srcId="{F002FFE7-C3D1-4F04-8335-005E7CF1625A}" destId="{BDF74CDB-D985-4D3D-BFCA-968CB5E36DD8}" srcOrd="0" destOrd="0" parTransId="{9DD0D7D7-5BC6-4156-A65B-1F858F6FB59C}" sibTransId="{E8B0FF87-AAA5-45F3-80F5-6D5AE9DD87D9}"/>
    <dgm:cxn modelId="{4E6109E3-F00A-4376-8539-19967B57AFCB}" srcId="{F002FFE7-C3D1-4F04-8335-005E7CF1625A}" destId="{56D0699B-CFF8-4802-AAB9-3D697C46916C}" srcOrd="1" destOrd="0" parTransId="{5CC5A3BD-198B-4E05-8266-30C381BE9B5D}" sibTransId="{C8C8F1E5-A39E-4E49-9957-726CC947A7AA}"/>
    <dgm:cxn modelId="{B4C091EB-582E-42E1-AE0D-6ADC88AD4563}" type="presOf" srcId="{9B869F9E-C884-47F6-9357-B78BE9A12509}" destId="{38CA5755-D48F-4EC1-91C6-A6D1C4EC129C}" srcOrd="0" destOrd="0" presId="urn:microsoft.com/office/officeart/2005/8/layout/hProcess9"/>
    <dgm:cxn modelId="{F9E3E32A-2773-4C27-8F80-C8D6E8BB3B23}" type="presParOf" srcId="{8877704E-0EC7-4B88-96FC-8F04C279B826}" destId="{0D0FF761-56A8-466C-922E-518142E83F0E}" srcOrd="0" destOrd="0" presId="urn:microsoft.com/office/officeart/2005/8/layout/hProcess9"/>
    <dgm:cxn modelId="{E7D89963-4C6B-4471-83F8-6AC2BEF42426}" type="presParOf" srcId="{8877704E-0EC7-4B88-96FC-8F04C279B826}" destId="{BE7447F0-4F43-419F-BABA-61320747367E}" srcOrd="1" destOrd="0" presId="urn:microsoft.com/office/officeart/2005/8/layout/hProcess9"/>
    <dgm:cxn modelId="{B6326212-E9C7-4915-9163-11E0B3A3CD78}" type="presParOf" srcId="{BE7447F0-4F43-419F-BABA-61320747367E}" destId="{74067FFE-2617-4856-883E-C1A22C1E6A92}" srcOrd="0" destOrd="0" presId="urn:microsoft.com/office/officeart/2005/8/layout/hProcess9"/>
    <dgm:cxn modelId="{F8C65FB0-B550-469D-8A86-83D0222F2020}" type="presParOf" srcId="{BE7447F0-4F43-419F-BABA-61320747367E}" destId="{C28BB1B9-D9B1-447D-90F3-C5E541E47E39}" srcOrd="1" destOrd="0" presId="urn:microsoft.com/office/officeart/2005/8/layout/hProcess9"/>
    <dgm:cxn modelId="{05B23A08-C0B9-414C-AE8C-0D77441AF274}" type="presParOf" srcId="{BE7447F0-4F43-419F-BABA-61320747367E}" destId="{629EE590-2F58-44F5-905B-5DC18D9993AF}" srcOrd="2" destOrd="0" presId="urn:microsoft.com/office/officeart/2005/8/layout/hProcess9"/>
    <dgm:cxn modelId="{2EE66597-9EE0-466B-B05B-22DD2722C9CD}" type="presParOf" srcId="{BE7447F0-4F43-419F-BABA-61320747367E}" destId="{32EDDB0E-F641-4ADF-8E14-212987BD33A8}" srcOrd="3" destOrd="0" presId="urn:microsoft.com/office/officeart/2005/8/layout/hProcess9"/>
    <dgm:cxn modelId="{65C0890C-65F1-44E6-B8EA-800F72C0B297}" type="presParOf" srcId="{BE7447F0-4F43-419F-BABA-61320747367E}" destId="{38CA5755-D48F-4EC1-91C6-A6D1C4EC12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02FFE7-C3D1-4F04-8335-005E7CF1625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F6C8562F-CF59-4F0D-9570-ED847AA8ADB0}">
      <dgm:prSet/>
      <dgm:spPr/>
      <dgm:t>
        <a:bodyPr/>
        <a:lstStyle/>
        <a:p>
          <a:r>
            <a:rPr lang="en-US" dirty="0"/>
            <a:t>Introduction on scikit-learn and TensorFlow</a:t>
          </a:r>
        </a:p>
      </dgm:t>
    </dgm:pt>
    <dgm:pt modelId="{DB1660EC-CCD1-4165-88C2-8CAA6BC482E5}" type="parTrans" cxnId="{63BD5C1E-2B60-4B86-9876-CB9654891CA0}">
      <dgm:prSet/>
      <dgm:spPr/>
      <dgm:t>
        <a:bodyPr/>
        <a:lstStyle/>
        <a:p>
          <a:endParaRPr lang="en-US"/>
        </a:p>
      </dgm:t>
    </dgm:pt>
    <dgm:pt modelId="{002B0C41-91E5-4E8D-BE2F-DB56ECA62C76}" type="sibTrans" cxnId="{63BD5C1E-2B60-4B86-9876-CB9654891CA0}">
      <dgm:prSet/>
      <dgm:spPr/>
      <dgm:t>
        <a:bodyPr/>
        <a:lstStyle/>
        <a:p>
          <a:endParaRPr lang="en-US"/>
        </a:p>
      </dgm:t>
    </dgm:pt>
    <dgm:pt modelId="{9F63BDA9-A098-403B-80E2-A22C59F1CD20}">
      <dgm:prSet/>
      <dgm:spPr/>
      <dgm:t>
        <a:bodyPr/>
        <a:lstStyle/>
        <a:p>
          <a:r>
            <a:rPr lang="en-US" dirty="0"/>
            <a:t>Main Differences</a:t>
          </a:r>
        </a:p>
      </dgm:t>
    </dgm:pt>
    <dgm:pt modelId="{E150B094-CF74-438C-B7A6-6A146F22AB96}" type="parTrans" cxnId="{F83AEE09-B016-4FCB-944B-596BDDEAA329}">
      <dgm:prSet/>
      <dgm:spPr/>
      <dgm:t>
        <a:bodyPr/>
        <a:lstStyle/>
        <a:p>
          <a:endParaRPr lang="en-US"/>
        </a:p>
      </dgm:t>
    </dgm:pt>
    <dgm:pt modelId="{34E67C82-8A4E-465C-823F-5117E84CAA9E}" type="sibTrans" cxnId="{F83AEE09-B016-4FCB-944B-596BDDEAA329}">
      <dgm:prSet/>
      <dgm:spPr/>
      <dgm:t>
        <a:bodyPr/>
        <a:lstStyle/>
        <a:p>
          <a:endParaRPr lang="en-US"/>
        </a:p>
      </dgm:t>
    </dgm:pt>
    <dgm:pt modelId="{CCD5E20B-F2CC-4216-A602-DC71421B79CD}">
      <dgm:prSet/>
      <dgm:spPr/>
      <dgm:t>
        <a:bodyPr/>
        <a:lstStyle/>
        <a:p>
          <a:r>
            <a:rPr lang="en-US" dirty="0"/>
            <a:t>Criteria for choosing suitable Machine Learning library</a:t>
          </a:r>
        </a:p>
      </dgm:t>
    </dgm:pt>
    <dgm:pt modelId="{3B823E11-3638-411D-AEE4-3A536037A5A8}" type="parTrans" cxnId="{6FEE7E85-E267-4E04-BCFB-71E49F86299B}">
      <dgm:prSet/>
      <dgm:spPr/>
      <dgm:t>
        <a:bodyPr/>
        <a:lstStyle/>
        <a:p>
          <a:endParaRPr lang="en-US"/>
        </a:p>
      </dgm:t>
    </dgm:pt>
    <dgm:pt modelId="{6A71C8D4-E918-4A04-8BE5-4010AA935307}" type="sibTrans" cxnId="{6FEE7E85-E267-4E04-BCFB-71E49F86299B}">
      <dgm:prSet/>
      <dgm:spPr/>
      <dgm:t>
        <a:bodyPr/>
        <a:lstStyle/>
        <a:p>
          <a:endParaRPr lang="en-US"/>
        </a:p>
      </dgm:t>
    </dgm:pt>
    <dgm:pt modelId="{8877704E-0EC7-4B88-96FC-8F04C279B826}" type="pres">
      <dgm:prSet presAssocID="{F002FFE7-C3D1-4F04-8335-005E7CF1625A}" presName="CompostProcess" presStyleCnt="0">
        <dgm:presLayoutVars>
          <dgm:dir/>
          <dgm:resizeHandles val="exact"/>
        </dgm:presLayoutVars>
      </dgm:prSet>
      <dgm:spPr/>
    </dgm:pt>
    <dgm:pt modelId="{0D0FF761-56A8-466C-922E-518142E83F0E}" type="pres">
      <dgm:prSet presAssocID="{F002FFE7-C3D1-4F04-8335-005E7CF1625A}" presName="arrow" presStyleLbl="bgShp" presStyleIdx="0" presStyleCnt="1"/>
      <dgm:spPr/>
    </dgm:pt>
    <dgm:pt modelId="{BE7447F0-4F43-419F-BABA-61320747367E}" type="pres">
      <dgm:prSet presAssocID="{F002FFE7-C3D1-4F04-8335-005E7CF1625A}" presName="linearProcess" presStyleCnt="0"/>
      <dgm:spPr/>
    </dgm:pt>
    <dgm:pt modelId="{DE78E9D2-195D-4068-AF1D-DD22D502D527}" type="pres">
      <dgm:prSet presAssocID="{CCD5E20B-F2CC-4216-A602-DC71421B79CD}" presName="textNode" presStyleLbl="node1" presStyleIdx="0" presStyleCnt="3">
        <dgm:presLayoutVars>
          <dgm:bulletEnabled val="1"/>
        </dgm:presLayoutVars>
      </dgm:prSet>
      <dgm:spPr/>
    </dgm:pt>
    <dgm:pt modelId="{ADAF8C0C-DA63-46EE-896D-17F77B1F15B0}" type="pres">
      <dgm:prSet presAssocID="{6A71C8D4-E918-4A04-8BE5-4010AA935307}" presName="sibTrans" presStyleCnt="0"/>
      <dgm:spPr/>
    </dgm:pt>
    <dgm:pt modelId="{E3A5BB4E-5928-4ACA-997D-1BFA8D7A402B}" type="pres">
      <dgm:prSet presAssocID="{F6C8562F-CF59-4F0D-9570-ED847AA8ADB0}" presName="textNode" presStyleLbl="node1" presStyleIdx="1" presStyleCnt="3">
        <dgm:presLayoutVars>
          <dgm:bulletEnabled val="1"/>
        </dgm:presLayoutVars>
      </dgm:prSet>
      <dgm:spPr/>
    </dgm:pt>
    <dgm:pt modelId="{491F3040-A447-415E-9FBD-97B094CB01B5}" type="pres">
      <dgm:prSet presAssocID="{002B0C41-91E5-4E8D-BE2F-DB56ECA62C76}" presName="sibTrans" presStyleCnt="0"/>
      <dgm:spPr/>
    </dgm:pt>
    <dgm:pt modelId="{F7E512F2-9E67-4EEE-9D15-B09ACD54384E}" type="pres">
      <dgm:prSet presAssocID="{9F63BDA9-A098-403B-80E2-A22C59F1CD2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3AEE09-B016-4FCB-944B-596BDDEAA329}" srcId="{F002FFE7-C3D1-4F04-8335-005E7CF1625A}" destId="{9F63BDA9-A098-403B-80E2-A22C59F1CD20}" srcOrd="2" destOrd="0" parTransId="{E150B094-CF74-438C-B7A6-6A146F22AB96}" sibTransId="{34E67C82-8A4E-465C-823F-5117E84CAA9E}"/>
    <dgm:cxn modelId="{63BD5C1E-2B60-4B86-9876-CB9654891CA0}" srcId="{F002FFE7-C3D1-4F04-8335-005E7CF1625A}" destId="{F6C8562F-CF59-4F0D-9570-ED847AA8ADB0}" srcOrd="1" destOrd="0" parTransId="{DB1660EC-CCD1-4165-88C2-8CAA6BC482E5}" sibTransId="{002B0C41-91E5-4E8D-BE2F-DB56ECA62C76}"/>
    <dgm:cxn modelId="{A9E7D384-01BA-4F6B-99ED-09A29B6524B2}" type="presOf" srcId="{F002FFE7-C3D1-4F04-8335-005E7CF1625A}" destId="{8877704E-0EC7-4B88-96FC-8F04C279B826}" srcOrd="0" destOrd="0" presId="urn:microsoft.com/office/officeart/2005/8/layout/hProcess9"/>
    <dgm:cxn modelId="{6FEE7E85-E267-4E04-BCFB-71E49F86299B}" srcId="{F002FFE7-C3D1-4F04-8335-005E7CF1625A}" destId="{CCD5E20B-F2CC-4216-A602-DC71421B79CD}" srcOrd="0" destOrd="0" parTransId="{3B823E11-3638-411D-AEE4-3A536037A5A8}" sibTransId="{6A71C8D4-E918-4A04-8BE5-4010AA935307}"/>
    <dgm:cxn modelId="{B1C509A6-7E49-4820-800C-D0F1B2F84EA7}" type="presOf" srcId="{CCD5E20B-F2CC-4216-A602-DC71421B79CD}" destId="{DE78E9D2-195D-4068-AF1D-DD22D502D527}" srcOrd="0" destOrd="0" presId="urn:microsoft.com/office/officeart/2005/8/layout/hProcess9"/>
    <dgm:cxn modelId="{4D6CB0B4-3008-4C01-97D3-341038A03B12}" type="presOf" srcId="{F6C8562F-CF59-4F0D-9570-ED847AA8ADB0}" destId="{E3A5BB4E-5928-4ACA-997D-1BFA8D7A402B}" srcOrd="0" destOrd="0" presId="urn:microsoft.com/office/officeart/2005/8/layout/hProcess9"/>
    <dgm:cxn modelId="{DE9DF4F3-A721-4D53-BFEE-6DBA475D3D20}" type="presOf" srcId="{9F63BDA9-A098-403B-80E2-A22C59F1CD20}" destId="{F7E512F2-9E67-4EEE-9D15-B09ACD54384E}" srcOrd="0" destOrd="0" presId="urn:microsoft.com/office/officeart/2005/8/layout/hProcess9"/>
    <dgm:cxn modelId="{F9E3E32A-2773-4C27-8F80-C8D6E8BB3B23}" type="presParOf" srcId="{8877704E-0EC7-4B88-96FC-8F04C279B826}" destId="{0D0FF761-56A8-466C-922E-518142E83F0E}" srcOrd="0" destOrd="0" presId="urn:microsoft.com/office/officeart/2005/8/layout/hProcess9"/>
    <dgm:cxn modelId="{E7D89963-4C6B-4471-83F8-6AC2BEF42426}" type="presParOf" srcId="{8877704E-0EC7-4B88-96FC-8F04C279B826}" destId="{BE7447F0-4F43-419F-BABA-61320747367E}" srcOrd="1" destOrd="0" presId="urn:microsoft.com/office/officeart/2005/8/layout/hProcess9"/>
    <dgm:cxn modelId="{0603FA12-DA25-44C6-AC53-4E968E559CD4}" type="presParOf" srcId="{BE7447F0-4F43-419F-BABA-61320747367E}" destId="{DE78E9D2-195D-4068-AF1D-DD22D502D527}" srcOrd="0" destOrd="0" presId="urn:microsoft.com/office/officeart/2005/8/layout/hProcess9"/>
    <dgm:cxn modelId="{C11ACD48-889C-46EE-A461-9F00D5B26E8F}" type="presParOf" srcId="{BE7447F0-4F43-419F-BABA-61320747367E}" destId="{ADAF8C0C-DA63-46EE-896D-17F77B1F15B0}" srcOrd="1" destOrd="0" presId="urn:microsoft.com/office/officeart/2005/8/layout/hProcess9"/>
    <dgm:cxn modelId="{C0B5097E-BF90-4D09-A806-2EAFC245C467}" type="presParOf" srcId="{BE7447F0-4F43-419F-BABA-61320747367E}" destId="{E3A5BB4E-5928-4ACA-997D-1BFA8D7A402B}" srcOrd="2" destOrd="0" presId="urn:microsoft.com/office/officeart/2005/8/layout/hProcess9"/>
    <dgm:cxn modelId="{B4D64C76-E634-4615-9EBA-75FC3295AA88}" type="presParOf" srcId="{BE7447F0-4F43-419F-BABA-61320747367E}" destId="{491F3040-A447-415E-9FBD-97B094CB01B5}" srcOrd="3" destOrd="0" presId="urn:microsoft.com/office/officeart/2005/8/layout/hProcess9"/>
    <dgm:cxn modelId="{7E486943-B8F3-4F3A-8A3B-25FCE732D9E7}" type="presParOf" srcId="{BE7447F0-4F43-419F-BABA-61320747367E}" destId="{F7E512F2-9E67-4EEE-9D15-B09ACD54384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02FFE7-C3D1-4F04-8335-005E7CF1625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F74CDB-D985-4D3D-BFCA-968CB5E36DD8}">
      <dgm:prSet phldrT="[Text]"/>
      <dgm:spPr/>
      <dgm:t>
        <a:bodyPr/>
        <a:lstStyle/>
        <a:p>
          <a:r>
            <a:rPr lang="en-US" dirty="0"/>
            <a:t>Flow and Rundown of Script Code</a:t>
          </a:r>
        </a:p>
      </dgm:t>
    </dgm:pt>
    <dgm:pt modelId="{9DD0D7D7-5BC6-4156-A65B-1F858F6FB59C}" type="parTrans" cxnId="{4D359DC3-A625-450C-8A7F-FC99A06F3DEF}">
      <dgm:prSet/>
      <dgm:spPr/>
      <dgm:t>
        <a:bodyPr/>
        <a:lstStyle/>
        <a:p>
          <a:endParaRPr lang="en-US"/>
        </a:p>
      </dgm:t>
    </dgm:pt>
    <dgm:pt modelId="{E8B0FF87-AAA5-45F3-80F5-6D5AE9DD87D9}" type="sibTrans" cxnId="{4D359DC3-A625-450C-8A7F-FC99A06F3DEF}">
      <dgm:prSet/>
      <dgm:spPr/>
      <dgm:t>
        <a:bodyPr/>
        <a:lstStyle/>
        <a:p>
          <a:endParaRPr lang="en-US"/>
        </a:p>
      </dgm:t>
    </dgm:pt>
    <dgm:pt modelId="{4AE9F489-4981-48EA-9A9F-518F8AC95334}">
      <dgm:prSet phldrT="[Text]"/>
      <dgm:spPr/>
      <dgm:t>
        <a:bodyPr/>
        <a:lstStyle/>
        <a:p>
          <a:r>
            <a:rPr lang="en-US" dirty="0"/>
            <a:t>Demonstration of Script</a:t>
          </a:r>
        </a:p>
      </dgm:t>
    </dgm:pt>
    <dgm:pt modelId="{E7EE7213-4CC3-4509-B6DB-E60E59BAE2F1}" type="parTrans" cxnId="{6FC0AEC6-8DBB-4F13-928A-EBADBE7A5940}">
      <dgm:prSet/>
      <dgm:spPr/>
      <dgm:t>
        <a:bodyPr/>
        <a:lstStyle/>
        <a:p>
          <a:endParaRPr lang="en-US"/>
        </a:p>
      </dgm:t>
    </dgm:pt>
    <dgm:pt modelId="{AEDEFFF9-D9D4-4711-B6A9-B0F3FE847BAE}" type="sibTrans" cxnId="{6FC0AEC6-8DBB-4F13-928A-EBADBE7A5940}">
      <dgm:prSet/>
      <dgm:spPr/>
      <dgm:t>
        <a:bodyPr/>
        <a:lstStyle/>
        <a:p>
          <a:endParaRPr lang="en-US"/>
        </a:p>
      </dgm:t>
    </dgm:pt>
    <dgm:pt modelId="{8877704E-0EC7-4B88-96FC-8F04C279B826}" type="pres">
      <dgm:prSet presAssocID="{F002FFE7-C3D1-4F04-8335-005E7CF1625A}" presName="CompostProcess" presStyleCnt="0">
        <dgm:presLayoutVars>
          <dgm:dir/>
          <dgm:resizeHandles val="exact"/>
        </dgm:presLayoutVars>
      </dgm:prSet>
      <dgm:spPr/>
    </dgm:pt>
    <dgm:pt modelId="{0D0FF761-56A8-466C-922E-518142E83F0E}" type="pres">
      <dgm:prSet presAssocID="{F002FFE7-C3D1-4F04-8335-005E7CF1625A}" presName="arrow" presStyleLbl="bgShp" presStyleIdx="0" presStyleCnt="1"/>
      <dgm:spPr/>
    </dgm:pt>
    <dgm:pt modelId="{BE7447F0-4F43-419F-BABA-61320747367E}" type="pres">
      <dgm:prSet presAssocID="{F002FFE7-C3D1-4F04-8335-005E7CF1625A}" presName="linearProcess" presStyleCnt="0"/>
      <dgm:spPr/>
    </dgm:pt>
    <dgm:pt modelId="{74067FFE-2617-4856-883E-C1A22C1E6A92}" type="pres">
      <dgm:prSet presAssocID="{BDF74CDB-D985-4D3D-BFCA-968CB5E36DD8}" presName="textNode" presStyleLbl="node1" presStyleIdx="0" presStyleCnt="2" custLinFactNeighborY="869">
        <dgm:presLayoutVars>
          <dgm:bulletEnabled val="1"/>
        </dgm:presLayoutVars>
      </dgm:prSet>
      <dgm:spPr/>
    </dgm:pt>
    <dgm:pt modelId="{C28BB1B9-D9B1-447D-90F3-C5E541E47E39}" type="pres">
      <dgm:prSet presAssocID="{E8B0FF87-AAA5-45F3-80F5-6D5AE9DD87D9}" presName="sibTrans" presStyleCnt="0"/>
      <dgm:spPr/>
    </dgm:pt>
    <dgm:pt modelId="{7EF05636-6DC7-4591-8B97-63C54F251BFF}" type="pres">
      <dgm:prSet presAssocID="{4AE9F489-4981-48EA-9A9F-518F8AC9533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37C1680-138F-46BA-B1E6-3054080411C2}" type="presOf" srcId="{4AE9F489-4981-48EA-9A9F-518F8AC95334}" destId="{7EF05636-6DC7-4591-8B97-63C54F251BFF}" srcOrd="0" destOrd="0" presId="urn:microsoft.com/office/officeart/2005/8/layout/hProcess9"/>
    <dgm:cxn modelId="{A9E7D384-01BA-4F6B-99ED-09A29B6524B2}" type="presOf" srcId="{F002FFE7-C3D1-4F04-8335-005E7CF1625A}" destId="{8877704E-0EC7-4B88-96FC-8F04C279B826}" srcOrd="0" destOrd="0" presId="urn:microsoft.com/office/officeart/2005/8/layout/hProcess9"/>
    <dgm:cxn modelId="{771B80B6-DD5A-417D-BD70-4B839928BD67}" type="presOf" srcId="{BDF74CDB-D985-4D3D-BFCA-968CB5E36DD8}" destId="{74067FFE-2617-4856-883E-C1A22C1E6A92}" srcOrd="0" destOrd="0" presId="urn:microsoft.com/office/officeart/2005/8/layout/hProcess9"/>
    <dgm:cxn modelId="{4D359DC3-A625-450C-8A7F-FC99A06F3DEF}" srcId="{F002FFE7-C3D1-4F04-8335-005E7CF1625A}" destId="{BDF74CDB-D985-4D3D-BFCA-968CB5E36DD8}" srcOrd="0" destOrd="0" parTransId="{9DD0D7D7-5BC6-4156-A65B-1F858F6FB59C}" sibTransId="{E8B0FF87-AAA5-45F3-80F5-6D5AE9DD87D9}"/>
    <dgm:cxn modelId="{6FC0AEC6-8DBB-4F13-928A-EBADBE7A5940}" srcId="{F002FFE7-C3D1-4F04-8335-005E7CF1625A}" destId="{4AE9F489-4981-48EA-9A9F-518F8AC95334}" srcOrd="1" destOrd="0" parTransId="{E7EE7213-4CC3-4509-B6DB-E60E59BAE2F1}" sibTransId="{AEDEFFF9-D9D4-4711-B6A9-B0F3FE847BAE}"/>
    <dgm:cxn modelId="{F9E3E32A-2773-4C27-8F80-C8D6E8BB3B23}" type="presParOf" srcId="{8877704E-0EC7-4B88-96FC-8F04C279B826}" destId="{0D0FF761-56A8-466C-922E-518142E83F0E}" srcOrd="0" destOrd="0" presId="urn:microsoft.com/office/officeart/2005/8/layout/hProcess9"/>
    <dgm:cxn modelId="{E7D89963-4C6B-4471-83F8-6AC2BEF42426}" type="presParOf" srcId="{8877704E-0EC7-4B88-96FC-8F04C279B826}" destId="{BE7447F0-4F43-419F-BABA-61320747367E}" srcOrd="1" destOrd="0" presId="urn:microsoft.com/office/officeart/2005/8/layout/hProcess9"/>
    <dgm:cxn modelId="{B6326212-E9C7-4915-9163-11E0B3A3CD78}" type="presParOf" srcId="{BE7447F0-4F43-419F-BABA-61320747367E}" destId="{74067FFE-2617-4856-883E-C1A22C1E6A92}" srcOrd="0" destOrd="0" presId="urn:microsoft.com/office/officeart/2005/8/layout/hProcess9"/>
    <dgm:cxn modelId="{F8C65FB0-B550-469D-8A86-83D0222F2020}" type="presParOf" srcId="{BE7447F0-4F43-419F-BABA-61320747367E}" destId="{C28BB1B9-D9B1-447D-90F3-C5E541E47E39}" srcOrd="1" destOrd="0" presId="urn:microsoft.com/office/officeart/2005/8/layout/hProcess9"/>
    <dgm:cxn modelId="{6AD8A012-BC21-475B-80AF-8415AA2B91A8}" type="presParOf" srcId="{BE7447F0-4F43-419F-BABA-61320747367E}" destId="{7EF05636-6DC7-4591-8B97-63C54F251BF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02FFE7-C3D1-4F04-8335-005E7CF1625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F74CDB-D985-4D3D-BFCA-968CB5E36DD8}">
      <dgm:prSet phldrT="[Text]"/>
      <dgm:spPr/>
      <dgm:t>
        <a:bodyPr/>
        <a:lstStyle/>
        <a:p>
          <a:r>
            <a:rPr lang="en-US" dirty="0"/>
            <a:t>Flow and Rundown of Machine Learning Code</a:t>
          </a:r>
        </a:p>
      </dgm:t>
    </dgm:pt>
    <dgm:pt modelId="{9DD0D7D7-5BC6-4156-A65B-1F858F6FB59C}" type="parTrans" cxnId="{4D359DC3-A625-450C-8A7F-FC99A06F3DEF}">
      <dgm:prSet/>
      <dgm:spPr/>
      <dgm:t>
        <a:bodyPr/>
        <a:lstStyle/>
        <a:p>
          <a:endParaRPr lang="en-US"/>
        </a:p>
      </dgm:t>
    </dgm:pt>
    <dgm:pt modelId="{E8B0FF87-AAA5-45F3-80F5-6D5AE9DD87D9}" type="sibTrans" cxnId="{4D359DC3-A625-450C-8A7F-FC99A06F3DEF}">
      <dgm:prSet/>
      <dgm:spPr/>
      <dgm:t>
        <a:bodyPr/>
        <a:lstStyle/>
        <a:p>
          <a:endParaRPr lang="en-US"/>
        </a:p>
      </dgm:t>
    </dgm:pt>
    <dgm:pt modelId="{316E548F-4536-4F47-A1A2-89309C121DA8}">
      <dgm:prSet phldrT="[Text]"/>
      <dgm:spPr/>
      <dgm:t>
        <a:bodyPr/>
        <a:lstStyle/>
        <a:p>
          <a:r>
            <a:rPr lang="en-US" dirty="0"/>
            <a:t>Limitations and Possible Improvements</a:t>
          </a:r>
        </a:p>
      </dgm:t>
    </dgm:pt>
    <dgm:pt modelId="{E2C8DD4B-DAAC-43EB-B6C7-A6925BAEC3CD}" type="sibTrans" cxnId="{5C9FD070-0D91-4D85-ABDC-8647DC483BBE}">
      <dgm:prSet/>
      <dgm:spPr/>
      <dgm:t>
        <a:bodyPr/>
        <a:lstStyle/>
        <a:p>
          <a:endParaRPr lang="en-US"/>
        </a:p>
      </dgm:t>
    </dgm:pt>
    <dgm:pt modelId="{8CB90D13-99D9-4934-8444-17AB6862ABC8}" type="parTrans" cxnId="{5C9FD070-0D91-4D85-ABDC-8647DC483BBE}">
      <dgm:prSet/>
      <dgm:spPr/>
      <dgm:t>
        <a:bodyPr/>
        <a:lstStyle/>
        <a:p>
          <a:endParaRPr lang="en-US"/>
        </a:p>
      </dgm:t>
    </dgm:pt>
    <dgm:pt modelId="{4AE9F489-4981-48EA-9A9F-518F8AC95334}">
      <dgm:prSet phldrT="[Text]"/>
      <dgm:spPr/>
      <dgm:t>
        <a:bodyPr/>
        <a:lstStyle/>
        <a:p>
          <a:r>
            <a:rPr lang="en-US" dirty="0"/>
            <a:t>Demonstration of ML Code</a:t>
          </a:r>
        </a:p>
      </dgm:t>
    </dgm:pt>
    <dgm:pt modelId="{E7EE7213-4CC3-4509-B6DB-E60E59BAE2F1}" type="parTrans" cxnId="{6FC0AEC6-8DBB-4F13-928A-EBADBE7A5940}">
      <dgm:prSet/>
      <dgm:spPr/>
      <dgm:t>
        <a:bodyPr/>
        <a:lstStyle/>
        <a:p>
          <a:endParaRPr lang="en-US"/>
        </a:p>
      </dgm:t>
    </dgm:pt>
    <dgm:pt modelId="{AEDEFFF9-D9D4-4711-B6A9-B0F3FE847BAE}" type="sibTrans" cxnId="{6FC0AEC6-8DBB-4F13-928A-EBADBE7A5940}">
      <dgm:prSet/>
      <dgm:spPr/>
      <dgm:t>
        <a:bodyPr/>
        <a:lstStyle/>
        <a:p>
          <a:endParaRPr lang="en-US"/>
        </a:p>
      </dgm:t>
    </dgm:pt>
    <dgm:pt modelId="{84A90C0E-943A-4888-82AC-C7D2966F01ED}">
      <dgm:prSet phldrT="[Text]"/>
      <dgm:spPr/>
      <dgm:t>
        <a:bodyPr/>
        <a:lstStyle/>
        <a:p>
          <a:r>
            <a:rPr lang="en-US" dirty="0"/>
            <a:t>Possible Applications</a:t>
          </a:r>
        </a:p>
      </dgm:t>
    </dgm:pt>
    <dgm:pt modelId="{A15787B2-A9B1-414D-A887-146220BDD714}" type="parTrans" cxnId="{F0FE1608-733A-426D-A975-15DDAB20C19C}">
      <dgm:prSet/>
      <dgm:spPr/>
    </dgm:pt>
    <dgm:pt modelId="{DB1638F1-5B08-4437-9DC1-6FA47F38C673}" type="sibTrans" cxnId="{F0FE1608-733A-426D-A975-15DDAB20C19C}">
      <dgm:prSet/>
      <dgm:spPr/>
    </dgm:pt>
    <dgm:pt modelId="{8877704E-0EC7-4B88-96FC-8F04C279B826}" type="pres">
      <dgm:prSet presAssocID="{F002FFE7-C3D1-4F04-8335-005E7CF1625A}" presName="CompostProcess" presStyleCnt="0">
        <dgm:presLayoutVars>
          <dgm:dir/>
          <dgm:resizeHandles val="exact"/>
        </dgm:presLayoutVars>
      </dgm:prSet>
      <dgm:spPr/>
    </dgm:pt>
    <dgm:pt modelId="{0D0FF761-56A8-466C-922E-518142E83F0E}" type="pres">
      <dgm:prSet presAssocID="{F002FFE7-C3D1-4F04-8335-005E7CF1625A}" presName="arrow" presStyleLbl="bgShp" presStyleIdx="0" presStyleCnt="1"/>
      <dgm:spPr/>
    </dgm:pt>
    <dgm:pt modelId="{BE7447F0-4F43-419F-BABA-61320747367E}" type="pres">
      <dgm:prSet presAssocID="{F002FFE7-C3D1-4F04-8335-005E7CF1625A}" presName="linearProcess" presStyleCnt="0"/>
      <dgm:spPr/>
    </dgm:pt>
    <dgm:pt modelId="{A50ACD8E-27D2-4568-ACA0-DE485E7891E4}" type="pres">
      <dgm:prSet presAssocID="{84A90C0E-943A-4888-82AC-C7D2966F01ED}" presName="textNode" presStyleLbl="node1" presStyleIdx="0" presStyleCnt="4">
        <dgm:presLayoutVars>
          <dgm:bulletEnabled val="1"/>
        </dgm:presLayoutVars>
      </dgm:prSet>
      <dgm:spPr/>
    </dgm:pt>
    <dgm:pt modelId="{03FED2F8-A9B0-4A52-A57F-8D639FE3F209}" type="pres">
      <dgm:prSet presAssocID="{DB1638F1-5B08-4437-9DC1-6FA47F38C673}" presName="sibTrans" presStyleCnt="0"/>
      <dgm:spPr/>
    </dgm:pt>
    <dgm:pt modelId="{74067FFE-2617-4856-883E-C1A22C1E6A92}" type="pres">
      <dgm:prSet presAssocID="{BDF74CDB-D985-4D3D-BFCA-968CB5E36DD8}" presName="textNode" presStyleLbl="node1" presStyleIdx="1" presStyleCnt="4" custLinFactNeighborY="869">
        <dgm:presLayoutVars>
          <dgm:bulletEnabled val="1"/>
        </dgm:presLayoutVars>
      </dgm:prSet>
      <dgm:spPr/>
    </dgm:pt>
    <dgm:pt modelId="{C28BB1B9-D9B1-447D-90F3-C5E541E47E39}" type="pres">
      <dgm:prSet presAssocID="{E8B0FF87-AAA5-45F3-80F5-6D5AE9DD87D9}" presName="sibTrans" presStyleCnt="0"/>
      <dgm:spPr/>
    </dgm:pt>
    <dgm:pt modelId="{850A70C2-F625-448C-8293-19ED273E65AD}" type="pres">
      <dgm:prSet presAssocID="{316E548F-4536-4F47-A1A2-89309C121DA8}" presName="textNode" presStyleLbl="node1" presStyleIdx="2" presStyleCnt="4">
        <dgm:presLayoutVars>
          <dgm:bulletEnabled val="1"/>
        </dgm:presLayoutVars>
      </dgm:prSet>
      <dgm:spPr/>
    </dgm:pt>
    <dgm:pt modelId="{BE71B35F-8B96-45D8-B76A-ADD8F0122821}" type="pres">
      <dgm:prSet presAssocID="{E2C8DD4B-DAAC-43EB-B6C7-A6925BAEC3CD}" presName="sibTrans" presStyleCnt="0"/>
      <dgm:spPr/>
    </dgm:pt>
    <dgm:pt modelId="{7EF05636-6DC7-4591-8B97-63C54F251BFF}" type="pres">
      <dgm:prSet presAssocID="{4AE9F489-4981-48EA-9A9F-518F8AC9533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0FE1608-733A-426D-A975-15DDAB20C19C}" srcId="{F002FFE7-C3D1-4F04-8335-005E7CF1625A}" destId="{84A90C0E-943A-4888-82AC-C7D2966F01ED}" srcOrd="0" destOrd="0" parTransId="{A15787B2-A9B1-414D-A887-146220BDD714}" sibTransId="{DB1638F1-5B08-4437-9DC1-6FA47F38C673}"/>
    <dgm:cxn modelId="{5C9FD070-0D91-4D85-ABDC-8647DC483BBE}" srcId="{F002FFE7-C3D1-4F04-8335-005E7CF1625A}" destId="{316E548F-4536-4F47-A1A2-89309C121DA8}" srcOrd="2" destOrd="0" parTransId="{8CB90D13-99D9-4934-8444-17AB6862ABC8}" sibTransId="{E2C8DD4B-DAAC-43EB-B6C7-A6925BAEC3CD}"/>
    <dgm:cxn modelId="{D37C1680-138F-46BA-B1E6-3054080411C2}" type="presOf" srcId="{4AE9F489-4981-48EA-9A9F-518F8AC95334}" destId="{7EF05636-6DC7-4591-8B97-63C54F251BFF}" srcOrd="0" destOrd="0" presId="urn:microsoft.com/office/officeart/2005/8/layout/hProcess9"/>
    <dgm:cxn modelId="{A9E7D384-01BA-4F6B-99ED-09A29B6524B2}" type="presOf" srcId="{F002FFE7-C3D1-4F04-8335-005E7CF1625A}" destId="{8877704E-0EC7-4B88-96FC-8F04C279B826}" srcOrd="0" destOrd="0" presId="urn:microsoft.com/office/officeart/2005/8/layout/hProcess9"/>
    <dgm:cxn modelId="{771B80B6-DD5A-417D-BD70-4B839928BD67}" type="presOf" srcId="{BDF74CDB-D985-4D3D-BFCA-968CB5E36DD8}" destId="{74067FFE-2617-4856-883E-C1A22C1E6A92}" srcOrd="0" destOrd="0" presId="urn:microsoft.com/office/officeart/2005/8/layout/hProcess9"/>
    <dgm:cxn modelId="{218AD8BF-29E4-4D71-BFA9-2020A5CC1F52}" type="presOf" srcId="{84A90C0E-943A-4888-82AC-C7D2966F01ED}" destId="{A50ACD8E-27D2-4568-ACA0-DE485E7891E4}" srcOrd="0" destOrd="0" presId="urn:microsoft.com/office/officeart/2005/8/layout/hProcess9"/>
    <dgm:cxn modelId="{4D359DC3-A625-450C-8A7F-FC99A06F3DEF}" srcId="{F002FFE7-C3D1-4F04-8335-005E7CF1625A}" destId="{BDF74CDB-D985-4D3D-BFCA-968CB5E36DD8}" srcOrd="1" destOrd="0" parTransId="{9DD0D7D7-5BC6-4156-A65B-1F858F6FB59C}" sibTransId="{E8B0FF87-AAA5-45F3-80F5-6D5AE9DD87D9}"/>
    <dgm:cxn modelId="{6FC0AEC6-8DBB-4F13-928A-EBADBE7A5940}" srcId="{F002FFE7-C3D1-4F04-8335-005E7CF1625A}" destId="{4AE9F489-4981-48EA-9A9F-518F8AC95334}" srcOrd="3" destOrd="0" parTransId="{E7EE7213-4CC3-4509-B6DB-E60E59BAE2F1}" sibTransId="{AEDEFFF9-D9D4-4711-B6A9-B0F3FE847BAE}"/>
    <dgm:cxn modelId="{71665BE7-AEE4-44EA-9702-9876F9224406}" type="presOf" srcId="{316E548F-4536-4F47-A1A2-89309C121DA8}" destId="{850A70C2-F625-448C-8293-19ED273E65AD}" srcOrd="0" destOrd="0" presId="urn:microsoft.com/office/officeart/2005/8/layout/hProcess9"/>
    <dgm:cxn modelId="{F9E3E32A-2773-4C27-8F80-C8D6E8BB3B23}" type="presParOf" srcId="{8877704E-0EC7-4B88-96FC-8F04C279B826}" destId="{0D0FF761-56A8-466C-922E-518142E83F0E}" srcOrd="0" destOrd="0" presId="urn:microsoft.com/office/officeart/2005/8/layout/hProcess9"/>
    <dgm:cxn modelId="{E7D89963-4C6B-4471-83F8-6AC2BEF42426}" type="presParOf" srcId="{8877704E-0EC7-4B88-96FC-8F04C279B826}" destId="{BE7447F0-4F43-419F-BABA-61320747367E}" srcOrd="1" destOrd="0" presId="urn:microsoft.com/office/officeart/2005/8/layout/hProcess9"/>
    <dgm:cxn modelId="{1E8A4441-CEAB-4C91-9A3B-8E9952E9958B}" type="presParOf" srcId="{BE7447F0-4F43-419F-BABA-61320747367E}" destId="{A50ACD8E-27D2-4568-ACA0-DE485E7891E4}" srcOrd="0" destOrd="0" presId="urn:microsoft.com/office/officeart/2005/8/layout/hProcess9"/>
    <dgm:cxn modelId="{1F71EA55-22A4-43C1-B41A-3799FB3C9F61}" type="presParOf" srcId="{BE7447F0-4F43-419F-BABA-61320747367E}" destId="{03FED2F8-A9B0-4A52-A57F-8D639FE3F209}" srcOrd="1" destOrd="0" presId="urn:microsoft.com/office/officeart/2005/8/layout/hProcess9"/>
    <dgm:cxn modelId="{B6326212-E9C7-4915-9163-11E0B3A3CD78}" type="presParOf" srcId="{BE7447F0-4F43-419F-BABA-61320747367E}" destId="{74067FFE-2617-4856-883E-C1A22C1E6A92}" srcOrd="2" destOrd="0" presId="urn:microsoft.com/office/officeart/2005/8/layout/hProcess9"/>
    <dgm:cxn modelId="{F8C65FB0-B550-469D-8A86-83D0222F2020}" type="presParOf" srcId="{BE7447F0-4F43-419F-BABA-61320747367E}" destId="{C28BB1B9-D9B1-447D-90F3-C5E541E47E39}" srcOrd="3" destOrd="0" presId="urn:microsoft.com/office/officeart/2005/8/layout/hProcess9"/>
    <dgm:cxn modelId="{8E614B26-4B99-4D13-99C8-6229CE753CB1}" type="presParOf" srcId="{BE7447F0-4F43-419F-BABA-61320747367E}" destId="{850A70C2-F625-448C-8293-19ED273E65AD}" srcOrd="4" destOrd="0" presId="urn:microsoft.com/office/officeart/2005/8/layout/hProcess9"/>
    <dgm:cxn modelId="{6071E053-2DB7-443D-A5C0-C1713093861E}" type="presParOf" srcId="{BE7447F0-4F43-419F-BABA-61320747367E}" destId="{BE71B35F-8B96-45D8-B76A-ADD8F0122821}" srcOrd="5" destOrd="0" presId="urn:microsoft.com/office/officeart/2005/8/layout/hProcess9"/>
    <dgm:cxn modelId="{6AD8A012-BC21-475B-80AF-8415AA2B91A8}" type="presParOf" srcId="{BE7447F0-4F43-419F-BABA-61320747367E}" destId="{7EF05636-6DC7-4591-8B97-63C54F251BF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F761-56A8-466C-922E-518142E83F0E}">
      <dsp:nvSpPr>
        <dsp:cNvPr id="0" name=""/>
        <dsp:cNvSpPr/>
      </dsp:nvSpPr>
      <dsp:spPr>
        <a:xfrm>
          <a:off x="611504" y="0"/>
          <a:ext cx="6930390" cy="533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8040E-2BA9-4069-AFF2-145F5DCED603}">
      <dsp:nvSpPr>
        <dsp:cNvPr id="0" name=""/>
        <dsp:cNvSpPr/>
      </dsp:nvSpPr>
      <dsp:spPr>
        <a:xfrm>
          <a:off x="4080" y="1600199"/>
          <a:ext cx="3973190" cy="21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Placement and Routing</a:t>
          </a:r>
        </a:p>
      </dsp:txBody>
      <dsp:txXfrm>
        <a:off x="108234" y="1704353"/>
        <a:ext cx="3764882" cy="1925292"/>
      </dsp:txXfrm>
    </dsp:sp>
    <dsp:sp modelId="{629EE590-2F58-44F5-905B-5DC18D9993AF}">
      <dsp:nvSpPr>
        <dsp:cNvPr id="0" name=""/>
        <dsp:cNvSpPr/>
      </dsp:nvSpPr>
      <dsp:spPr>
        <a:xfrm>
          <a:off x="4176129" y="1623648"/>
          <a:ext cx="3973190" cy="21336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Description of my project</a:t>
          </a:r>
        </a:p>
      </dsp:txBody>
      <dsp:txXfrm>
        <a:off x="4280283" y="1727802"/>
        <a:ext cx="3764882" cy="1925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F761-56A8-466C-922E-518142E83F0E}">
      <dsp:nvSpPr>
        <dsp:cNvPr id="0" name=""/>
        <dsp:cNvSpPr/>
      </dsp:nvSpPr>
      <dsp:spPr>
        <a:xfrm>
          <a:off x="611504" y="0"/>
          <a:ext cx="6930390" cy="533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67FFE-2617-4856-883E-C1A22C1E6A92}">
      <dsp:nvSpPr>
        <dsp:cNvPr id="0" name=""/>
        <dsp:cNvSpPr/>
      </dsp:nvSpPr>
      <dsp:spPr>
        <a:xfrm>
          <a:off x="276291" y="1618740"/>
          <a:ext cx="2446020" cy="21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Introduction on Machine Learning</a:t>
          </a:r>
        </a:p>
      </dsp:txBody>
      <dsp:txXfrm>
        <a:off x="380445" y="1722894"/>
        <a:ext cx="2237712" cy="1925292"/>
      </dsp:txXfrm>
    </dsp:sp>
    <dsp:sp modelId="{629EE590-2F58-44F5-905B-5DC18D9993AF}">
      <dsp:nvSpPr>
        <dsp:cNvPr id="0" name=""/>
        <dsp:cNvSpPr/>
      </dsp:nvSpPr>
      <dsp:spPr>
        <a:xfrm>
          <a:off x="2853689" y="1623648"/>
          <a:ext cx="2446020" cy="21336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Types</a:t>
          </a:r>
          <a:r>
            <a:rPr lang="en-US" sz="3000" kern="1200" baseline="0" dirty="0"/>
            <a:t> of Machine Learning</a:t>
          </a:r>
          <a:endParaRPr lang="en-US" sz="3000" kern="1200" dirty="0"/>
        </a:p>
      </dsp:txBody>
      <dsp:txXfrm>
        <a:off x="2957843" y="1727802"/>
        <a:ext cx="2237712" cy="1925292"/>
      </dsp:txXfrm>
    </dsp:sp>
    <dsp:sp modelId="{38CA5755-D48F-4EC1-91C6-A6D1C4EC129C}">
      <dsp:nvSpPr>
        <dsp:cNvPr id="0" name=""/>
        <dsp:cNvSpPr/>
      </dsp:nvSpPr>
      <dsp:spPr>
        <a:xfrm>
          <a:off x="5431088" y="1600199"/>
          <a:ext cx="2446020" cy="21336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Feasibility criteria of Machine Learning</a:t>
          </a:r>
        </a:p>
      </dsp:txBody>
      <dsp:txXfrm>
        <a:off x="5535242" y="1704353"/>
        <a:ext cx="2237712" cy="1925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F761-56A8-466C-922E-518142E83F0E}">
      <dsp:nvSpPr>
        <dsp:cNvPr id="0" name=""/>
        <dsp:cNvSpPr/>
      </dsp:nvSpPr>
      <dsp:spPr>
        <a:xfrm>
          <a:off x="611504" y="0"/>
          <a:ext cx="6930390" cy="533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8E9D2-195D-4068-AF1D-DD22D502D527}">
      <dsp:nvSpPr>
        <dsp:cNvPr id="0" name=""/>
        <dsp:cNvSpPr/>
      </dsp:nvSpPr>
      <dsp:spPr>
        <a:xfrm>
          <a:off x="8758" y="1600199"/>
          <a:ext cx="2624375" cy="21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Criteria for choosing suitable Machine Learning library</a:t>
          </a:r>
        </a:p>
      </dsp:txBody>
      <dsp:txXfrm>
        <a:off x="112912" y="1704353"/>
        <a:ext cx="2416067" cy="1925292"/>
      </dsp:txXfrm>
    </dsp:sp>
    <dsp:sp modelId="{E3A5BB4E-5928-4ACA-997D-1BFA8D7A402B}">
      <dsp:nvSpPr>
        <dsp:cNvPr id="0" name=""/>
        <dsp:cNvSpPr/>
      </dsp:nvSpPr>
      <dsp:spPr>
        <a:xfrm>
          <a:off x="2764512" y="1600199"/>
          <a:ext cx="2624375" cy="21336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 on scikit-learn and TensorFlow</a:t>
          </a:r>
        </a:p>
      </dsp:txBody>
      <dsp:txXfrm>
        <a:off x="2868666" y="1704353"/>
        <a:ext cx="2416067" cy="1925292"/>
      </dsp:txXfrm>
    </dsp:sp>
    <dsp:sp modelId="{F7E512F2-9E67-4EEE-9D15-B09ACD54384E}">
      <dsp:nvSpPr>
        <dsp:cNvPr id="0" name=""/>
        <dsp:cNvSpPr/>
      </dsp:nvSpPr>
      <dsp:spPr>
        <a:xfrm>
          <a:off x="5520265" y="1600199"/>
          <a:ext cx="2624375" cy="21336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Differences</a:t>
          </a:r>
        </a:p>
      </dsp:txBody>
      <dsp:txXfrm>
        <a:off x="5624419" y="1704353"/>
        <a:ext cx="2416067" cy="1925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F761-56A8-466C-922E-518142E83F0E}">
      <dsp:nvSpPr>
        <dsp:cNvPr id="0" name=""/>
        <dsp:cNvSpPr/>
      </dsp:nvSpPr>
      <dsp:spPr>
        <a:xfrm>
          <a:off x="611504" y="0"/>
          <a:ext cx="6930390" cy="533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67FFE-2617-4856-883E-C1A22C1E6A92}">
      <dsp:nvSpPr>
        <dsp:cNvPr id="0" name=""/>
        <dsp:cNvSpPr/>
      </dsp:nvSpPr>
      <dsp:spPr>
        <a:xfrm>
          <a:off x="511279" y="1618740"/>
          <a:ext cx="3465991" cy="21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Flow and Rundown of Script Code</a:t>
          </a:r>
        </a:p>
      </dsp:txBody>
      <dsp:txXfrm>
        <a:off x="615433" y="1722894"/>
        <a:ext cx="3257683" cy="1925292"/>
      </dsp:txXfrm>
    </dsp:sp>
    <dsp:sp modelId="{7EF05636-6DC7-4591-8B97-63C54F251BFF}">
      <dsp:nvSpPr>
        <dsp:cNvPr id="0" name=""/>
        <dsp:cNvSpPr/>
      </dsp:nvSpPr>
      <dsp:spPr>
        <a:xfrm>
          <a:off x="4176129" y="1600199"/>
          <a:ext cx="3465991" cy="21336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Demonstration of Script</a:t>
          </a:r>
        </a:p>
      </dsp:txBody>
      <dsp:txXfrm>
        <a:off x="4280283" y="1704353"/>
        <a:ext cx="3257683" cy="1925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F761-56A8-466C-922E-518142E83F0E}">
      <dsp:nvSpPr>
        <dsp:cNvPr id="0" name=""/>
        <dsp:cNvSpPr/>
      </dsp:nvSpPr>
      <dsp:spPr>
        <a:xfrm>
          <a:off x="611504" y="0"/>
          <a:ext cx="6930390" cy="533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ACD8E-27D2-4568-ACA0-DE485E7891E4}">
      <dsp:nvSpPr>
        <dsp:cNvPr id="0" name=""/>
        <dsp:cNvSpPr/>
      </dsp:nvSpPr>
      <dsp:spPr>
        <a:xfrm>
          <a:off x="4080" y="1600199"/>
          <a:ext cx="1962708" cy="21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Possible Applications</a:t>
          </a:r>
        </a:p>
      </dsp:txBody>
      <dsp:txXfrm>
        <a:off x="99892" y="1696011"/>
        <a:ext cx="1771084" cy="1941976"/>
      </dsp:txXfrm>
    </dsp:sp>
    <dsp:sp modelId="{74067FFE-2617-4856-883E-C1A22C1E6A92}">
      <dsp:nvSpPr>
        <dsp:cNvPr id="0" name=""/>
        <dsp:cNvSpPr/>
      </dsp:nvSpPr>
      <dsp:spPr>
        <a:xfrm>
          <a:off x="2064924" y="1618740"/>
          <a:ext cx="1962708" cy="213360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Flow and Rundown of Machine Learning Code</a:t>
          </a:r>
        </a:p>
      </dsp:txBody>
      <dsp:txXfrm>
        <a:off x="2160736" y="1714552"/>
        <a:ext cx="1771084" cy="1941976"/>
      </dsp:txXfrm>
    </dsp:sp>
    <dsp:sp modelId="{850A70C2-F625-448C-8293-19ED273E65AD}">
      <dsp:nvSpPr>
        <dsp:cNvPr id="0" name=""/>
        <dsp:cNvSpPr/>
      </dsp:nvSpPr>
      <dsp:spPr>
        <a:xfrm>
          <a:off x="4125767" y="1600199"/>
          <a:ext cx="1962708" cy="213360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Limitations and Possible Improvements</a:t>
          </a:r>
        </a:p>
      </dsp:txBody>
      <dsp:txXfrm>
        <a:off x="4221579" y="1696011"/>
        <a:ext cx="1771084" cy="1941976"/>
      </dsp:txXfrm>
    </dsp:sp>
    <dsp:sp modelId="{7EF05636-6DC7-4591-8B97-63C54F251BFF}">
      <dsp:nvSpPr>
        <dsp:cNvPr id="0" name=""/>
        <dsp:cNvSpPr/>
      </dsp:nvSpPr>
      <dsp:spPr>
        <a:xfrm>
          <a:off x="6186611" y="1600199"/>
          <a:ext cx="1962708" cy="21336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Demonstration of ML Code</a:t>
          </a:r>
        </a:p>
      </dsp:txBody>
      <dsp:txXfrm>
        <a:off x="6282423" y="1696011"/>
        <a:ext cx="1771084" cy="194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E817-A697-461C-9CDC-AA191CC030F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1A0B5-BC6B-4FDF-93A8-706833C9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E56F5-D206-4481-9E64-9238BE5BF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95A0-2B08-49B8-A0CD-28F8870DC2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2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1845-58CD-4BE7-9CED-BD6CE902B3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0158-BFA4-4AAD-A0DA-4F2240472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8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98D04F-1FB5-4022-965A-C83137F7883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BB327D-294B-481F-8D95-7976B8D710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02C0158-BFA4-4AAD-A0DA-4F22404723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121845-58CD-4BE7-9CED-BD6CE902B309}" type="datetimeFigureOut">
              <a:rPr lang="en-US" smtClean="0"/>
              <a:t>6/5/2020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4876801"/>
            <a:ext cx="9648091" cy="14700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EG3611A Final Presentation</a:t>
            </a:r>
            <a:br>
              <a:rPr lang="en-US" sz="6000" dirty="0"/>
            </a:br>
            <a:r>
              <a:rPr lang="en-US" sz="6000" dirty="0"/>
              <a:t>05/06/2020</a:t>
            </a:r>
          </a:p>
        </p:txBody>
      </p:sp>
      <p:sp>
        <p:nvSpPr>
          <p:cNvPr id="4" name="AutoShape 2" descr="Image result for nus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85" y="102973"/>
            <a:ext cx="305243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3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A4B-5780-4E57-A978-5BB2EEE9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4CC-1DFB-422A-BFF1-DBD21552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Requires prediction or bucketing something into categories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Relatively self-contained (not much noise/ additional factors)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Have labelled data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Ability to access quality of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Determine acceptable accuracy threshold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More training data -&gt; Better accuracy of model</a:t>
            </a:r>
          </a:p>
        </p:txBody>
      </p:sp>
    </p:spTree>
    <p:extLst>
      <p:ext uri="{BB962C8B-B14F-4D97-AF65-F5344CB8AC3E}">
        <p14:creationId xmlns:p14="http://schemas.microsoft.com/office/powerpoint/2010/main" val="14212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7834084"/>
              </p:ext>
            </p:extLst>
          </p:nvPr>
        </p:nvGraphicFramePr>
        <p:xfrm>
          <a:off x="1676400" y="1219200"/>
          <a:ext cx="8153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suitable ML library</a:t>
            </a:r>
          </a:p>
        </p:txBody>
      </p:sp>
    </p:spTree>
    <p:extLst>
      <p:ext uri="{BB962C8B-B14F-4D97-AF65-F5344CB8AC3E}">
        <p14:creationId xmlns:p14="http://schemas.microsoft.com/office/powerpoint/2010/main" val="245122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A4B-5780-4E57-A978-5BB2EEE9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ML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4CC-1DFB-422A-BFF1-DBD21552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Free, 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Smooth implementation and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Reduced time to code and debug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Exhaustive library: solution for any existing problem</a:t>
            </a:r>
          </a:p>
        </p:txBody>
      </p:sp>
    </p:spTree>
    <p:extLst>
      <p:ext uri="{BB962C8B-B14F-4D97-AF65-F5344CB8AC3E}">
        <p14:creationId xmlns:p14="http://schemas.microsoft.com/office/powerpoint/2010/main" val="43779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A4B-5780-4E57-A978-5BB2EEE9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4CC-1DFB-422A-BFF1-DBD21552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Free, Open Source machine learning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Scikit -&gt; SciPy </a:t>
            </a:r>
            <a:r>
              <a:rPr lang="en-US" sz="3200" dirty="0" err="1"/>
              <a:t>ToolKit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Designed to interoperate with NumPy and SciPy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Algorithms: Classification, Regression, Clustering</a:t>
            </a:r>
          </a:p>
        </p:txBody>
      </p:sp>
    </p:spTree>
    <p:extLst>
      <p:ext uri="{BB962C8B-B14F-4D97-AF65-F5344CB8AC3E}">
        <p14:creationId xmlns:p14="http://schemas.microsoft.com/office/powerpoint/2010/main" val="13685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A4B-5780-4E57-A978-5BB2EEE9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4CC-1DFB-422A-BFF1-DBD21552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Free, Open Source machine learning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Developed by Google Brain team for internal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Released under an open source license in 2015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Uses dataflow graphs (nodes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96397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A4B-5780-4E57-A978-5BB2EEE9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4CC-1DFB-422A-BFF1-DBD21552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2833E-E8FA-4DAD-9E2D-3A4720B72403}"/>
              </a:ext>
            </a:extLst>
          </p:cNvPr>
          <p:cNvGraphicFramePr>
            <a:graphicFrameLocks noGrp="1"/>
          </p:cNvGraphicFramePr>
          <p:nvPr/>
        </p:nvGraphicFramePr>
        <p:xfrm>
          <a:off x="1206360" y="1931569"/>
          <a:ext cx="9779280" cy="189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0">
                  <a:extLst>
                    <a:ext uri="{9D8B030D-6E8A-4147-A177-3AD203B41FA5}">
                      <a16:colId xmlns:a16="http://schemas.microsoft.com/office/drawing/2014/main" val="1242468345"/>
                    </a:ext>
                  </a:extLst>
                </a:gridCol>
                <a:gridCol w="4889640">
                  <a:extLst>
                    <a:ext uri="{9D8B030D-6E8A-4147-A177-3AD203B41FA5}">
                      <a16:colId xmlns:a16="http://schemas.microsoft.com/office/drawing/2014/main" val="126821874"/>
                    </a:ext>
                  </a:extLst>
                </a:gridCol>
              </a:tblGrid>
              <a:tr h="474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TensorFlow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19789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High-level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Low-level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0394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Supervised/Unsupervised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06695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low hardware requirement (CPU)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high hardware requirement (GPU)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92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676400" y="1219200"/>
          <a:ext cx="8153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46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1C92-FCA4-4089-A6E1-F678F6A1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Script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C8F0-418D-4A86-A5E5-61A06693595B}"/>
              </a:ext>
            </a:extLst>
          </p:cNvPr>
          <p:cNvSpPr/>
          <p:nvPr/>
        </p:nvSpPr>
        <p:spPr>
          <a:xfrm>
            <a:off x="406939" y="1994016"/>
            <a:ext cx="11201774" cy="19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07B79-7CF2-4A31-9AEE-EC9628ED7EDE}"/>
              </a:ext>
            </a:extLst>
          </p:cNvPr>
          <p:cNvSpPr txBox="1"/>
          <p:nvPr/>
        </p:nvSpPr>
        <p:spPr>
          <a:xfrm>
            <a:off x="382541" y="1921879"/>
            <a:ext cx="11242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relevant libraries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F82E4E-4060-460A-AD99-43B3ED15737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07826" y="2193824"/>
            <a:ext cx="13366" cy="32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740CBA1-1702-4D6F-9A1E-5F29DA31F20B}"/>
              </a:ext>
            </a:extLst>
          </p:cNvPr>
          <p:cNvSpPr/>
          <p:nvPr/>
        </p:nvSpPr>
        <p:spPr>
          <a:xfrm>
            <a:off x="414961" y="2589817"/>
            <a:ext cx="11201774" cy="19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D336F-D9FF-49C1-9117-9E45B4DED310}"/>
              </a:ext>
            </a:extLst>
          </p:cNvPr>
          <p:cNvSpPr txBox="1"/>
          <p:nvPr/>
        </p:nvSpPr>
        <p:spPr>
          <a:xfrm>
            <a:off x="390563" y="2517680"/>
            <a:ext cx="11242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Funcions</a:t>
            </a:r>
            <a:r>
              <a:rPr lang="en-US" sz="1800" dirty="0"/>
              <a:t> to get data from Place and Route log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B09A3-60DD-427A-9EB2-7C4113A8463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15848" y="2789625"/>
            <a:ext cx="13366" cy="32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422CC1-92C6-4431-80DD-3D24B36DE148}"/>
              </a:ext>
            </a:extLst>
          </p:cNvPr>
          <p:cNvSpPr/>
          <p:nvPr/>
        </p:nvSpPr>
        <p:spPr>
          <a:xfrm>
            <a:off x="414960" y="3150719"/>
            <a:ext cx="11201774" cy="19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7C3BD-7DE0-405E-B489-38EC28B324B4}"/>
              </a:ext>
            </a:extLst>
          </p:cNvPr>
          <p:cNvSpPr txBox="1"/>
          <p:nvPr/>
        </p:nvSpPr>
        <p:spPr>
          <a:xfrm>
            <a:off x="390562" y="3078582"/>
            <a:ext cx="11242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Append data from both functions</a:t>
            </a:r>
            <a:endParaRPr lang="en-US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9841B-6E51-4F67-B596-48A37E446B9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15847" y="3350527"/>
            <a:ext cx="13366" cy="32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89926-85CA-44D3-963D-7C3FE4D3B25D}"/>
              </a:ext>
            </a:extLst>
          </p:cNvPr>
          <p:cNvSpPr/>
          <p:nvPr/>
        </p:nvSpPr>
        <p:spPr>
          <a:xfrm>
            <a:off x="406938" y="3750109"/>
            <a:ext cx="11201774" cy="19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DB3E1-3907-46D0-A35A-6A957FEC91B3}"/>
              </a:ext>
            </a:extLst>
          </p:cNvPr>
          <p:cNvSpPr txBox="1"/>
          <p:nvPr/>
        </p:nvSpPr>
        <p:spPr>
          <a:xfrm>
            <a:off x="382540" y="3677972"/>
            <a:ext cx="11242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Write results </a:t>
            </a:r>
            <a:r>
              <a:rPr lang="en-US" dirty="0"/>
              <a:t>to csv file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E4A31-D907-470D-BD6C-66E3054C658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7825" y="3949917"/>
            <a:ext cx="13366" cy="32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DD74231-3A3D-4E9F-9A63-79CC377AF8DE}"/>
              </a:ext>
            </a:extLst>
          </p:cNvPr>
          <p:cNvSpPr/>
          <p:nvPr/>
        </p:nvSpPr>
        <p:spPr>
          <a:xfrm>
            <a:off x="414960" y="4349499"/>
            <a:ext cx="11201774" cy="19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13504-9F1B-441C-9E41-C4D5B0E623C8}"/>
              </a:ext>
            </a:extLst>
          </p:cNvPr>
          <p:cNvSpPr txBox="1"/>
          <p:nvPr/>
        </p:nvSpPr>
        <p:spPr>
          <a:xfrm>
            <a:off x="390562" y="4277362"/>
            <a:ext cx="11242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 duplicate rows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472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1387006"/>
              </p:ext>
            </p:extLst>
          </p:nvPr>
        </p:nvGraphicFramePr>
        <p:xfrm>
          <a:off x="1676400" y="1219200"/>
          <a:ext cx="8153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ML in </a:t>
            </a:r>
            <a:r>
              <a:rPr lang="en-US" b="1" dirty="0" err="1"/>
              <a:t>PnR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302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E98-7024-4D29-AFB8-FACFDC0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1B74-FC80-4235-9C24-33A70E8C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Predict Run Time of Placement and Routing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Predict Width and Height of Required Floorplan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Predict Violations and Antenna Violations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76C5-4E49-4FAF-BD2F-C8EE62C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6022-21F2-4531-82F2-AAE9A7EF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Context of problem to be explored/solved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Introduction on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Choosing Machine Learning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Data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Applications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6203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E98-7024-4D29-AFB8-FACFDC05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Machine Learning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6A999-24BA-461B-9AD0-DE13B02E585F}"/>
              </a:ext>
            </a:extLst>
          </p:cNvPr>
          <p:cNvSpPr/>
          <p:nvPr/>
        </p:nvSpPr>
        <p:spPr>
          <a:xfrm>
            <a:off x="681142" y="1988662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95BFE-8E70-4CFF-9FAD-E228DCA7B5B5}"/>
              </a:ext>
            </a:extLst>
          </p:cNvPr>
          <p:cNvSpPr txBox="1"/>
          <p:nvPr/>
        </p:nvSpPr>
        <p:spPr>
          <a:xfrm>
            <a:off x="658033" y="1916530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Import relevant libraries and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1DA222-1014-4965-8988-5E9EA9DDB33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25767" y="2175081"/>
            <a:ext cx="13365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6DA5EF-7D76-4510-B7C0-885FE3171E56}"/>
              </a:ext>
            </a:extLst>
          </p:cNvPr>
          <p:cNvSpPr/>
          <p:nvPr/>
        </p:nvSpPr>
        <p:spPr>
          <a:xfrm>
            <a:off x="689164" y="2584463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E4CD1-D4AE-4B2C-B0A5-0827540BDE38}"/>
              </a:ext>
            </a:extLst>
          </p:cNvPr>
          <p:cNvSpPr txBox="1"/>
          <p:nvPr/>
        </p:nvSpPr>
        <p:spPr>
          <a:xfrm>
            <a:off x="666055" y="2512331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Define features and targets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FD861C-FA72-4770-B14F-E52AF17F82F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33789" y="2770882"/>
            <a:ext cx="13365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03874E-7983-406D-B9AB-5BED2BA1F3DE}"/>
              </a:ext>
            </a:extLst>
          </p:cNvPr>
          <p:cNvSpPr/>
          <p:nvPr/>
        </p:nvSpPr>
        <p:spPr>
          <a:xfrm>
            <a:off x="689163" y="3145365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B38F7-038D-44E6-B6E2-761D861C019E}"/>
              </a:ext>
            </a:extLst>
          </p:cNvPr>
          <p:cNvSpPr txBox="1"/>
          <p:nvPr/>
        </p:nvSpPr>
        <p:spPr>
          <a:xfrm>
            <a:off x="666054" y="3073233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Standardize data to a normal distribution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D458DE-0FF7-41E7-B92F-416EDE1F9A3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33788" y="3331784"/>
            <a:ext cx="13365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2C186-0586-4A53-923F-1CF98E2DD98C}"/>
              </a:ext>
            </a:extLst>
          </p:cNvPr>
          <p:cNvSpPr/>
          <p:nvPr/>
        </p:nvSpPr>
        <p:spPr>
          <a:xfrm>
            <a:off x="681141" y="3744755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0B634-8FA8-4D94-898F-27A25D0831E5}"/>
              </a:ext>
            </a:extLst>
          </p:cNvPr>
          <p:cNvSpPr txBox="1"/>
          <p:nvPr/>
        </p:nvSpPr>
        <p:spPr>
          <a:xfrm>
            <a:off x="658032" y="3672623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Split dataset into train and test sets, leaving out 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BA45A1-EC94-40A2-A924-0B1C0D871B6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25766" y="3931174"/>
            <a:ext cx="13365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B6C3A-ACAF-4563-9EB1-757D6FE4C92A}"/>
              </a:ext>
            </a:extLst>
          </p:cNvPr>
          <p:cNvSpPr/>
          <p:nvPr/>
        </p:nvSpPr>
        <p:spPr>
          <a:xfrm>
            <a:off x="689163" y="4344145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03FF0-A74F-42C6-A22B-DFF421E38A24}"/>
              </a:ext>
            </a:extLst>
          </p:cNvPr>
          <p:cNvSpPr txBox="1"/>
          <p:nvPr/>
        </p:nvSpPr>
        <p:spPr>
          <a:xfrm>
            <a:off x="666054" y="4272013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Find best regression model from scikit-learn using cross validation and feature selection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C63F00-1558-4704-A15B-18E83385BC4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33788" y="4530564"/>
            <a:ext cx="13365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95A60-5A12-4A8D-B6F6-5BFAD1E9BFC4}"/>
              </a:ext>
            </a:extLst>
          </p:cNvPr>
          <p:cNvSpPr/>
          <p:nvPr/>
        </p:nvSpPr>
        <p:spPr>
          <a:xfrm>
            <a:off x="673120" y="4943535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6F9AA-F463-402F-A127-7A7D4ECF181C}"/>
              </a:ext>
            </a:extLst>
          </p:cNvPr>
          <p:cNvSpPr txBox="1"/>
          <p:nvPr/>
        </p:nvSpPr>
        <p:spPr>
          <a:xfrm>
            <a:off x="650011" y="4871403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Tune model’s hyperparameters with </a:t>
            </a:r>
            <a:r>
              <a:rPr lang="en-US" sz="1800" dirty="0" err="1"/>
              <a:t>GridSearchCV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E480C-7B82-4660-B3DA-50ECAB97BF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17745" y="5129954"/>
            <a:ext cx="13365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716171-B2C1-4784-A795-7841A20ABCB4}"/>
              </a:ext>
            </a:extLst>
          </p:cNvPr>
          <p:cNvSpPr/>
          <p:nvPr/>
        </p:nvSpPr>
        <p:spPr>
          <a:xfrm>
            <a:off x="697186" y="5533728"/>
            <a:ext cx="10489250" cy="18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13B557-133E-469D-8EA5-5F309347F676}"/>
              </a:ext>
            </a:extLst>
          </p:cNvPr>
          <p:cNvSpPr txBox="1"/>
          <p:nvPr/>
        </p:nvSpPr>
        <p:spPr>
          <a:xfrm>
            <a:off x="674077" y="5461596"/>
            <a:ext cx="10527323" cy="3823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Test out best model with tuned hyperparameters on test set</a:t>
            </a:r>
          </a:p>
        </p:txBody>
      </p:sp>
    </p:spTree>
    <p:extLst>
      <p:ext uri="{BB962C8B-B14F-4D97-AF65-F5344CB8AC3E}">
        <p14:creationId xmlns:p14="http://schemas.microsoft.com/office/powerpoint/2010/main" val="170758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C9C52-7CA7-42BE-87F9-A227A9B7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K-fold Cross 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7E79B-6616-4EA0-843C-C39DEC03BA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13184"/>
            <a:ext cx="6912217" cy="35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08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3F7A0-FBE5-4C61-BA8D-602F4600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Machine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7CF46E-D81E-4540-8122-163F6700E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70" y="640081"/>
            <a:ext cx="6738874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63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8D5-6035-41C3-995B-11BEC545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RunTime</a:t>
            </a:r>
            <a:r>
              <a:rPr lang="en-US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7115-ACAA-466C-947E-2B06DD8B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Root Mean Squared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 err="1"/>
              <a:t>RunTimeRoute</a:t>
            </a:r>
            <a:r>
              <a:rPr lang="en-SG" sz="3200" dirty="0"/>
              <a:t>: 0.51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 err="1"/>
              <a:t>RunTimePlace</a:t>
            </a:r>
            <a:r>
              <a:rPr lang="en-SG" sz="3200" dirty="0"/>
              <a:t>: 1.15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8D5-6035-41C3-995B-11BEC545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RunTime</a:t>
            </a:r>
            <a:r>
              <a:rPr lang="en-US" dirty="0"/>
              <a:t>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7115-ACAA-466C-947E-2B06DD8B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3200" dirty="0" err="1"/>
              <a:t>RunTimeRoute</a:t>
            </a:r>
            <a:r>
              <a:rPr lang="en-SG" sz="32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endParaRPr lang="en-SG" sz="3200" dirty="0"/>
          </a:p>
          <a:p>
            <a:pPr marL="0" indent="0">
              <a:buNone/>
            </a:pPr>
            <a:r>
              <a:rPr lang="en-SG" sz="3000" dirty="0"/>
              <a:t>	</a:t>
            </a:r>
          </a:p>
          <a:p>
            <a:pPr marL="0" indent="0">
              <a:buNone/>
            </a:pPr>
            <a:endParaRPr lang="en-SG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 err="1"/>
              <a:t>RunTimePlace</a:t>
            </a:r>
            <a:r>
              <a:rPr lang="en-SG" sz="3200" dirty="0"/>
              <a:t>: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8A58E9-B870-480B-8BAB-D2F430CA8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47112"/>
              </p:ext>
            </p:extLst>
          </p:nvPr>
        </p:nvGraphicFramePr>
        <p:xfrm>
          <a:off x="3954585" y="1845735"/>
          <a:ext cx="5716953" cy="182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651">
                  <a:extLst>
                    <a:ext uri="{9D8B030D-6E8A-4147-A177-3AD203B41FA5}">
                      <a16:colId xmlns:a16="http://schemas.microsoft.com/office/drawing/2014/main" val="2062547753"/>
                    </a:ext>
                  </a:extLst>
                </a:gridCol>
                <a:gridCol w="1905651">
                  <a:extLst>
                    <a:ext uri="{9D8B030D-6E8A-4147-A177-3AD203B41FA5}">
                      <a16:colId xmlns:a16="http://schemas.microsoft.com/office/drawing/2014/main" val="3767374007"/>
                    </a:ext>
                  </a:extLst>
                </a:gridCol>
                <a:gridCol w="1905651">
                  <a:extLst>
                    <a:ext uri="{9D8B030D-6E8A-4147-A177-3AD203B41FA5}">
                      <a16:colId xmlns:a16="http://schemas.microsoft.com/office/drawing/2014/main" val="1762452353"/>
                    </a:ext>
                  </a:extLst>
                </a:gridCol>
              </a:tblGrid>
              <a:tr h="612349">
                <a:tc>
                  <a:txBody>
                    <a:bodyPr/>
                    <a:lstStyle/>
                    <a:p>
                      <a:r>
                        <a:rPr lang="en-US" dirty="0"/>
                        <a:t>Actual/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21884"/>
                  </a:ext>
                </a:extLst>
              </a:tr>
              <a:tr h="605620"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81542"/>
                  </a:ext>
                </a:extLst>
              </a:tr>
              <a:tr h="605620"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8974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9DF4CB6-25E1-48CF-B688-E8A53A76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86979"/>
              </p:ext>
            </p:extLst>
          </p:nvPr>
        </p:nvGraphicFramePr>
        <p:xfrm>
          <a:off x="3954585" y="4050714"/>
          <a:ext cx="5716953" cy="182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651">
                  <a:extLst>
                    <a:ext uri="{9D8B030D-6E8A-4147-A177-3AD203B41FA5}">
                      <a16:colId xmlns:a16="http://schemas.microsoft.com/office/drawing/2014/main" val="2062547753"/>
                    </a:ext>
                  </a:extLst>
                </a:gridCol>
                <a:gridCol w="1905651">
                  <a:extLst>
                    <a:ext uri="{9D8B030D-6E8A-4147-A177-3AD203B41FA5}">
                      <a16:colId xmlns:a16="http://schemas.microsoft.com/office/drawing/2014/main" val="3767374007"/>
                    </a:ext>
                  </a:extLst>
                </a:gridCol>
                <a:gridCol w="1905651">
                  <a:extLst>
                    <a:ext uri="{9D8B030D-6E8A-4147-A177-3AD203B41FA5}">
                      <a16:colId xmlns:a16="http://schemas.microsoft.com/office/drawing/2014/main" val="1762452353"/>
                    </a:ext>
                  </a:extLst>
                </a:gridCol>
              </a:tblGrid>
              <a:tr h="612349">
                <a:tc>
                  <a:txBody>
                    <a:bodyPr/>
                    <a:lstStyle/>
                    <a:p>
                      <a:r>
                        <a:rPr lang="en-US" dirty="0"/>
                        <a:t>Actual/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21884"/>
                  </a:ext>
                </a:extLst>
              </a:tr>
              <a:tr h="605620"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81542"/>
                  </a:ext>
                </a:extLst>
              </a:tr>
              <a:tr h="605620"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8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56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8D5-6035-41C3-995B-11BEC545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SG" dirty="0"/>
              <a:t>Prediction of Width and Height of Required Floorplan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7115-ACAA-466C-947E-2B06DD8B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Root Mean Squared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 err="1"/>
              <a:t>CoreWidth</a:t>
            </a:r>
            <a:r>
              <a:rPr lang="en-SG" sz="3200" dirty="0"/>
              <a:t>: 0.0337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 err="1"/>
              <a:t>CoreHeight</a:t>
            </a:r>
            <a:r>
              <a:rPr lang="en-SG" sz="3200" dirty="0"/>
              <a:t>: 0.405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7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8D5-6035-41C3-995B-11BEC545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Limitations</a:t>
            </a:r>
            <a:r>
              <a:rPr lang="en-US" dirty="0"/>
              <a:t> and </a:t>
            </a:r>
            <a:r>
              <a:rPr lang="en-US" dirty="0">
                <a:solidFill>
                  <a:srgbClr val="92D050"/>
                </a:solidFill>
              </a:rPr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7115-ACAA-466C-947E-2B06DD8B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>
                <a:solidFill>
                  <a:srgbClr val="FF0000"/>
                </a:solidFill>
              </a:rPr>
              <a:t>Lack of data points in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>
                <a:solidFill>
                  <a:srgbClr val="FF0000"/>
                </a:solidFill>
              </a:rPr>
              <a:t>Lack of variance in dataset for certain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/>
              <a:t> </a:t>
            </a:r>
            <a:r>
              <a:rPr lang="en-SG" sz="3200" dirty="0">
                <a:solidFill>
                  <a:srgbClr val="92D050"/>
                </a:solidFill>
              </a:rPr>
              <a:t>Tweak number of folds in k-fold cross validation and </a:t>
            </a:r>
            <a:r>
              <a:rPr lang="en-SG" sz="3200" dirty="0" err="1">
                <a:solidFill>
                  <a:srgbClr val="92D050"/>
                </a:solidFill>
              </a:rPr>
              <a:t>GridSearchCV</a:t>
            </a:r>
            <a:endParaRPr lang="en-SG" sz="3200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>
                <a:solidFill>
                  <a:srgbClr val="92D050"/>
                </a:solidFill>
              </a:rPr>
              <a:t> Use data only known before regression takes 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200" dirty="0">
                <a:solidFill>
                  <a:srgbClr val="92D050"/>
                </a:solidFill>
              </a:rPr>
              <a:t> Eliminate possible sources of noise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0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8890938"/>
              </p:ext>
            </p:extLst>
          </p:nvPr>
        </p:nvGraphicFramePr>
        <p:xfrm>
          <a:off x="1676400" y="1219200"/>
          <a:ext cx="8153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 of problem to be explored</a:t>
            </a:r>
          </a:p>
        </p:txBody>
      </p:sp>
    </p:spTree>
    <p:extLst>
      <p:ext uri="{BB962C8B-B14F-4D97-AF65-F5344CB8AC3E}">
        <p14:creationId xmlns:p14="http://schemas.microsoft.com/office/powerpoint/2010/main" val="361184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C48E-F4B1-491B-8F69-E4C67257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and Routing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E2F11-45AE-49B0-8280-EB3F712355B6}"/>
              </a:ext>
            </a:extLst>
          </p:cNvPr>
          <p:cNvSpPr/>
          <p:nvPr/>
        </p:nvSpPr>
        <p:spPr>
          <a:xfrm>
            <a:off x="6063299" y="2023374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46CCC-DEB7-449A-8919-CBC3FA3F8DC3}"/>
              </a:ext>
            </a:extLst>
          </p:cNvPr>
          <p:cNvSpPr txBox="1"/>
          <p:nvPr/>
        </p:nvSpPr>
        <p:spPr>
          <a:xfrm>
            <a:off x="6055278" y="1951242"/>
            <a:ext cx="22178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Design Specifications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5DA36-FAF2-4398-9B5C-57AFE9B9EF1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164187" y="2333802"/>
            <a:ext cx="4012" cy="21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A066FE-02CF-4715-AB06-96CA498FBAE1}"/>
              </a:ext>
            </a:extLst>
          </p:cNvPr>
          <p:cNvSpPr/>
          <p:nvPr/>
        </p:nvSpPr>
        <p:spPr>
          <a:xfrm>
            <a:off x="6071321" y="2619175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CF7E-1F67-4AA1-AE70-5B3E8EA15AF3}"/>
              </a:ext>
            </a:extLst>
          </p:cNvPr>
          <p:cNvSpPr txBox="1"/>
          <p:nvPr/>
        </p:nvSpPr>
        <p:spPr>
          <a:xfrm>
            <a:off x="6063300" y="2547043"/>
            <a:ext cx="22178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Floorplanning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2A73A0-22B3-49DE-B9B8-F10AA26E60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172209" y="2929603"/>
            <a:ext cx="4012" cy="21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0EDCF-CC9F-4CEF-B3EF-53C9BB8858EC}"/>
              </a:ext>
            </a:extLst>
          </p:cNvPr>
          <p:cNvSpPr/>
          <p:nvPr/>
        </p:nvSpPr>
        <p:spPr>
          <a:xfrm>
            <a:off x="6071320" y="3180077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D0EB4-3F1E-44E0-9C9D-28C086668652}"/>
              </a:ext>
            </a:extLst>
          </p:cNvPr>
          <p:cNvSpPr txBox="1"/>
          <p:nvPr/>
        </p:nvSpPr>
        <p:spPr>
          <a:xfrm>
            <a:off x="6063299" y="3107945"/>
            <a:ext cx="22178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Placement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7E1C23-721E-4439-A884-924655C824F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72208" y="3490505"/>
            <a:ext cx="4012" cy="21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E279E-C54A-4B93-A134-2D7E07CB75F9}"/>
              </a:ext>
            </a:extLst>
          </p:cNvPr>
          <p:cNvSpPr/>
          <p:nvPr/>
        </p:nvSpPr>
        <p:spPr>
          <a:xfrm>
            <a:off x="6063298" y="3779467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5B923-B80B-4146-843F-100CAA70C4AC}"/>
              </a:ext>
            </a:extLst>
          </p:cNvPr>
          <p:cNvSpPr txBox="1"/>
          <p:nvPr/>
        </p:nvSpPr>
        <p:spPr>
          <a:xfrm>
            <a:off x="6055277" y="3707335"/>
            <a:ext cx="221782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Clock Tree Synthesis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94E04-0DB6-4B05-922D-3D79900ADE3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164186" y="4089895"/>
            <a:ext cx="4012" cy="21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55BD8-F7C7-45B9-A0AA-3E884738E3FA}"/>
              </a:ext>
            </a:extLst>
          </p:cNvPr>
          <p:cNvSpPr/>
          <p:nvPr/>
        </p:nvSpPr>
        <p:spPr>
          <a:xfrm>
            <a:off x="6071320" y="4378857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67316-6764-4424-A9BB-B3396A9BE796}"/>
              </a:ext>
            </a:extLst>
          </p:cNvPr>
          <p:cNvSpPr txBox="1"/>
          <p:nvPr/>
        </p:nvSpPr>
        <p:spPr>
          <a:xfrm>
            <a:off x="6063299" y="4306725"/>
            <a:ext cx="221782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Routing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98ED70-D5F7-4BA8-8F7C-B3A24D5E258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172208" y="4689285"/>
            <a:ext cx="4012" cy="21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BCEFF-A0F2-4829-AC83-C98ECE8172ED}"/>
              </a:ext>
            </a:extLst>
          </p:cNvPr>
          <p:cNvSpPr/>
          <p:nvPr/>
        </p:nvSpPr>
        <p:spPr>
          <a:xfrm>
            <a:off x="6055277" y="4978247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5CD3A-90EE-4E10-A646-E53E6D3BE543}"/>
              </a:ext>
            </a:extLst>
          </p:cNvPr>
          <p:cNvSpPr txBox="1"/>
          <p:nvPr/>
        </p:nvSpPr>
        <p:spPr>
          <a:xfrm>
            <a:off x="6047256" y="4906115"/>
            <a:ext cx="221782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Design Rule Check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8138C3-5F12-456F-81A7-7392690F142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156165" y="5288675"/>
            <a:ext cx="4012" cy="21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F4B74C-819C-424C-ABEB-F35DD1AC428C}"/>
              </a:ext>
            </a:extLst>
          </p:cNvPr>
          <p:cNvSpPr/>
          <p:nvPr/>
        </p:nvSpPr>
        <p:spPr>
          <a:xfrm>
            <a:off x="6079343" y="5568440"/>
            <a:ext cx="2209800" cy="31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487E6B-2524-4265-AA02-025B2ECBD61E}"/>
              </a:ext>
            </a:extLst>
          </p:cNvPr>
          <p:cNvSpPr txBox="1"/>
          <p:nvPr/>
        </p:nvSpPr>
        <p:spPr>
          <a:xfrm>
            <a:off x="6071322" y="5496308"/>
            <a:ext cx="2217821" cy="369332"/>
          </a:xfrm>
          <a:prstGeom prst="rect">
            <a:avLst/>
          </a:prstGeom>
          <a:solidFill>
            <a:srgbClr val="CD03C3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Layout VS Schematic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45E1FFA3-113F-4404-B74C-B9F38617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48" y="2822204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04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507" y="1323769"/>
            <a:ext cx="7620000" cy="4800600"/>
          </a:xfrm>
        </p:spPr>
        <p:txBody>
          <a:bodyPr/>
          <a:lstStyle/>
          <a:p>
            <a:r>
              <a:rPr lang="en-US" dirty="0"/>
              <a:t>Title: Place and Route Regression Prediction using Machine Learning</a:t>
            </a:r>
          </a:p>
          <a:p>
            <a:r>
              <a:rPr lang="en-US" dirty="0"/>
              <a:t>Objective: Reduce the cost of regression by the use of machine learning techniques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7" y="3618749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43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6470709"/>
              </p:ext>
            </p:extLst>
          </p:nvPr>
        </p:nvGraphicFramePr>
        <p:xfrm>
          <a:off x="1676400" y="1219200"/>
          <a:ext cx="8153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2846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F272A-02D3-45AD-B41D-5A6F7F2D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on Machine Learning</a:t>
            </a:r>
          </a:p>
        </p:txBody>
      </p:sp>
      <p:pic>
        <p:nvPicPr>
          <p:cNvPr id="1026" name="Picture 2" descr="Machine Learning vs. Deep Learning - Towards Data Science">
            <a:extLst>
              <a:ext uri="{FF2B5EF4-FFF2-40B4-BE49-F238E27FC236}">
                <a16:creationId xmlns:a16="http://schemas.microsoft.com/office/drawing/2014/main" id="{5D5E4336-E95F-4BB8-BEDB-AAC9A1D6E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8162" y="640081"/>
            <a:ext cx="528389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53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32CC2-5873-4FD3-8B32-1F5AFFE0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Types of Machine Learning</a:t>
            </a:r>
          </a:p>
        </p:txBody>
      </p:sp>
      <p:pic>
        <p:nvPicPr>
          <p:cNvPr id="2050" name="Picture 2" descr="What are the types of machine learning? - Towards Data Science">
            <a:extLst>
              <a:ext uri="{FF2B5EF4-FFF2-40B4-BE49-F238E27FC236}">
                <a16:creationId xmlns:a16="http://schemas.microsoft.com/office/drawing/2014/main" id="{1F54C1E9-8D88-41D3-92E8-6880DDAE9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95070"/>
            <a:ext cx="6912217" cy="474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94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277D6-51D7-4EBD-B341-070578EB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Supervised Learning Techniques</a:t>
            </a:r>
          </a:p>
        </p:txBody>
      </p:sp>
      <p:pic>
        <p:nvPicPr>
          <p:cNvPr id="3074" name="Picture 2" descr="Regression vs Classification in Machine Learning - Javatpoint">
            <a:extLst>
              <a:ext uri="{FF2B5EF4-FFF2-40B4-BE49-F238E27FC236}">
                <a16:creationId xmlns:a16="http://schemas.microsoft.com/office/drawing/2014/main" id="{0D59BACD-6748-4431-9F48-F17BC4905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49650"/>
            <a:ext cx="6912217" cy="383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4093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587</Words>
  <Application>Microsoft Office PowerPoint</Application>
  <PresentationFormat>Widescreen</PresentationFormat>
  <Paragraphs>132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Wingdings</vt:lpstr>
      <vt:lpstr>Retrospect</vt:lpstr>
      <vt:lpstr>Adjacency</vt:lpstr>
      <vt:lpstr>EG3611A Final Presentation 05/06/2020</vt:lpstr>
      <vt:lpstr>Topics Covered</vt:lpstr>
      <vt:lpstr>Context of problem to be explored</vt:lpstr>
      <vt:lpstr>Placement and Routing</vt:lpstr>
      <vt:lpstr>Description of Project</vt:lpstr>
      <vt:lpstr>Introduction on Machine Learning</vt:lpstr>
      <vt:lpstr>Introduction on Machine Learning</vt:lpstr>
      <vt:lpstr>Types of Machine Learning</vt:lpstr>
      <vt:lpstr>Types of Supervised Learning Techniques</vt:lpstr>
      <vt:lpstr>Feasibility of Machine Learning</vt:lpstr>
      <vt:lpstr>Choosing suitable ML library</vt:lpstr>
      <vt:lpstr>Criteria for choosing ML library</vt:lpstr>
      <vt:lpstr>Introduction on scikit-learn</vt:lpstr>
      <vt:lpstr>Introduction on TensorFlow</vt:lpstr>
      <vt:lpstr>Main Differences</vt:lpstr>
      <vt:lpstr>Data Collection</vt:lpstr>
      <vt:lpstr>Flow of Script Code</vt:lpstr>
      <vt:lpstr>Applications of ML in PnR</vt:lpstr>
      <vt:lpstr>Possible Applications</vt:lpstr>
      <vt:lpstr>Flow of Machine Learning Code</vt:lpstr>
      <vt:lpstr>K-fold Cross Validation</vt:lpstr>
      <vt:lpstr>Support Vector Machine</vt:lpstr>
      <vt:lpstr>Results of RunTime Prediction</vt:lpstr>
      <vt:lpstr>Results of RunTime Prediction</vt:lpstr>
      <vt:lpstr>Results of Prediction of Width and Height of Required Floorplan</vt:lpstr>
      <vt:lpstr>Limitations and 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 03/06/2020</dc:title>
  <dc:creator>ng.shikai.shandon@dhs.sg</dc:creator>
  <cp:lastModifiedBy>ng.shikai.shandon@dhs.sg</cp:lastModifiedBy>
  <cp:revision>30</cp:revision>
  <dcterms:created xsi:type="dcterms:W3CDTF">2020-06-02T22:55:17Z</dcterms:created>
  <dcterms:modified xsi:type="dcterms:W3CDTF">2020-06-05T16:42:43Z</dcterms:modified>
</cp:coreProperties>
</file>