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1C58-CA82-4D53-A13E-313FA3D02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F9727-DBC0-4F23-82F9-F9B652C7E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05963-C5B5-4413-977F-7D0D0D8B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CDE0-E0B5-46CC-9A24-AEFD1CD4517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CFB1B-C976-4DB1-A29F-1759DF66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BCC42-8508-4673-B3B0-3BC0657F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64A0-12B1-4790-A512-DB5C5159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4B79-C848-4540-999A-00A8FBF4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74D2D-03EB-4AD2-85D7-94FA7CCEE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BDD73-C8A0-4E84-A834-397C7C9C5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CDE0-E0B5-46CC-9A24-AEFD1CD4517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7F502-4DB4-4BDA-B295-0EE4D784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3D1F0-D49A-46DA-B733-C34DED6A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64A0-12B1-4790-A512-DB5C5159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5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38354-CF37-4990-AB36-6A9EB4F42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53E73-332F-42B2-9B76-71D3A2EB5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68079-61ED-4F7C-9930-16AE480AC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CDE0-E0B5-46CC-9A24-AEFD1CD4517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C54AB-16A8-4EF7-8285-2A04751B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28932-3313-4437-87A3-82635187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64A0-12B1-4790-A512-DB5C5159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3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A857-65CA-4C90-B3F9-7B8EC6D6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FDDF8-9C04-47CC-A568-D533C13A2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0189B-FD50-4E3C-9830-5AEF649A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CDE0-E0B5-46CC-9A24-AEFD1CD4517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962F2-1D76-424D-9C3A-E3D9529B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7CB47-4B42-4861-A038-6B54D4AA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64A0-12B1-4790-A512-DB5C5159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6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862E-1D3A-4154-B6F8-7F851800A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B82A5-4B5A-40DB-BB02-A562748D6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57171-FBA1-4C98-8036-71B43905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CDE0-E0B5-46CC-9A24-AEFD1CD4517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311FE-593C-4336-834A-53CE82D5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7878F-A8FE-4BA1-805E-8F960607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64A0-12B1-4790-A512-DB5C5159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6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91EC-DDC3-4576-B700-BB5FE2C8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6446-D09B-4923-B56C-C830C4116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48707-91FD-4CA1-9363-B4E00D87B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C3782-5763-44B6-A661-5EDC53D1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CDE0-E0B5-46CC-9A24-AEFD1CD4517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DFE90-DC84-4080-9A28-D5010ACC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646B7-E4FC-492B-8860-747B4413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64A0-12B1-4790-A512-DB5C5159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5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71A6-B222-4FED-8E61-A3FD56C97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E950E-AC24-4B60-9EFC-CA2FCEC67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CEA16-6532-409A-9182-C3F74EF1F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04F341-A7CF-4ACB-8C8C-CB9139452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D7C802-8E0C-4D35-8DC1-68B204743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77C4AA-8509-4351-A8F6-1E63B2BA0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CDE0-E0B5-46CC-9A24-AEFD1CD4517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A73A8-E319-4706-894D-6964C448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AA46E9-8A34-499B-9CD6-654B732B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64A0-12B1-4790-A512-DB5C5159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0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4205A-58FB-4E47-838F-94351C93A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FBAAF-4EA1-42F6-A43F-CABF1D1C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CDE0-E0B5-46CC-9A24-AEFD1CD4517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6F4E5-23E5-48EE-9179-6B5F6D4F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FA4EE5-88BD-402B-B091-36ACD2D9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64A0-12B1-4790-A512-DB5C5159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72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8337C9-99E0-46A3-9F75-07828E9B4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CDE0-E0B5-46CC-9A24-AEFD1CD4517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5C337-9F3B-48B6-A810-281094FB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D187F-E3EC-44CE-BAB1-435315ED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64A0-12B1-4790-A512-DB5C5159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89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BC03-1D09-49F4-A987-6FA9D288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60449-1229-478C-B8BE-E2FA861B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E6A4D-91F1-4D80-BD77-764CDFCDB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1E9A1-28DD-4D50-BA31-B431D368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CDE0-E0B5-46CC-9A24-AEFD1CD4517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D2DBB-00A7-44CA-B50D-5EFD480F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9EDA4-044C-4BFD-9B7A-30090233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64A0-12B1-4790-A512-DB5C5159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0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81E2-FAE3-4461-985A-C7F6D196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F219F7-F1AF-4D66-91FE-470CD28D0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D49CE-7FB8-4F03-8959-AF84BD8BF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203C7-4D4A-4F9F-8A2F-62A016A8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CDE0-E0B5-46CC-9A24-AEFD1CD4517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ECEDA-5CFB-44EE-8530-4DBC166B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20CA9-2893-44A8-9AE2-7FFBBD3E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64A0-12B1-4790-A512-DB5C5159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7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988D0B-EE49-472F-A56C-BA7947D2C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66232-CF43-4142-A411-7F42668A2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B63C0-9266-4E70-9DCE-7D9BCA121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CDE0-E0B5-46CC-9A24-AEFD1CD4517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92540-A11F-42BA-B10C-EA024460E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E0F-2F21-4845-8334-9486BC977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864A0-12B1-4790-A512-DB5C5159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97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684D-C632-42B6-A284-E046BF1C7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3890B-7B1F-454E-A696-ACFA679AB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3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_Booz Allen Blue v2">
      <a:dk1>
        <a:srgbClr val="000000"/>
      </a:dk1>
      <a:lt1>
        <a:srgbClr val="FFFFFF"/>
      </a:lt1>
      <a:dk2>
        <a:srgbClr val="243646"/>
      </a:dk2>
      <a:lt2>
        <a:srgbClr val="E7E6E6"/>
      </a:lt2>
      <a:accent1>
        <a:srgbClr val="57758B"/>
      </a:accent1>
      <a:accent2>
        <a:srgbClr val="243646"/>
      </a:accent2>
      <a:accent3>
        <a:srgbClr val="E71F24"/>
      </a:accent3>
      <a:accent4>
        <a:srgbClr val="2C8320"/>
      </a:accent4>
      <a:accent5>
        <a:srgbClr val="92368D"/>
      </a:accent5>
      <a:accent6>
        <a:srgbClr val="CBDA00"/>
      </a:accent6>
      <a:hlink>
        <a:srgbClr val="243646"/>
      </a:hlink>
      <a:folHlink>
        <a:srgbClr val="57758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Booz Allen Hamilton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McCallum, Shane [USA]</dc:creator>
  <cp:lastModifiedBy>McCallum, Shane [USA]</cp:lastModifiedBy>
  <cp:revision>3</cp:revision>
  <dcterms:created xsi:type="dcterms:W3CDTF">2022-07-31T21:35:54Z</dcterms:created>
  <dcterms:modified xsi:type="dcterms:W3CDTF">2022-08-01T01:36:34Z</dcterms:modified>
</cp:coreProperties>
</file>