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9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3" r:id="rId11"/>
    <p:sldId id="304" r:id="rId12"/>
    <p:sldId id="300" r:id="rId13"/>
    <p:sldId id="306" r:id="rId14"/>
    <p:sldId id="301" r:id="rId15"/>
    <p:sldId id="308" r:id="rId16"/>
    <p:sldId id="309" r:id="rId17"/>
    <p:sldId id="30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2" autoAdjust="0"/>
    <p:restoredTop sz="92986" autoAdjust="0"/>
  </p:normalViewPr>
  <p:slideViewPr>
    <p:cSldViewPr>
      <p:cViewPr>
        <p:scale>
          <a:sx n="125" d="100"/>
          <a:sy n="125" d="100"/>
        </p:scale>
        <p:origin x="-46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pPr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playddit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7060963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/>
                <a:gridCol w="2835389"/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DDIT-21-C12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2021.02.22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검색 버튼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281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메뉴의 성격에 따른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출력하며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토글버튼이다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검색한 내용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방 검색 등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필요한 내용들을 사용자가 검색할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2"/>
          <p:cNvGrpSpPr/>
          <p:nvPr/>
        </p:nvGrpSpPr>
        <p:grpSpPr>
          <a:xfrm>
            <a:off x="9237928" y="5357826"/>
            <a:ext cx="240772" cy="215444"/>
            <a:chOff x="292829" y="1695755"/>
            <a:chExt cx="240772" cy="217588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94"/>
          <p:cNvGrpSpPr/>
          <p:nvPr/>
        </p:nvGrpSpPr>
        <p:grpSpPr>
          <a:xfrm>
            <a:off x="2285984" y="1357298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9286908" y="1285860"/>
            <a:ext cx="240772" cy="215444"/>
            <a:chOff x="292829" y="1695755"/>
            <a:chExt cx="240772" cy="215444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97"/>
          <p:cNvGrpSpPr/>
          <p:nvPr/>
        </p:nvGrpSpPr>
        <p:grpSpPr>
          <a:xfrm>
            <a:off x="9286908" y="1500174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2" name="타원 91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학급</a:t>
            </a:r>
            <a:endParaRPr lang="ko-KR" altLang="en-US" sz="11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스터디</a:t>
            </a:r>
            <a:r>
              <a:rPr lang="ko-KR" altLang="en-US" sz="1100" b="1" dirty="0" smtClean="0"/>
              <a:t> 그룹</a:t>
            </a:r>
            <a:endParaRPr lang="ko-KR" altLang="en-US" sz="11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스터디</a:t>
            </a:r>
            <a:r>
              <a:rPr lang="ko-KR" altLang="en-US" sz="1100" b="1" dirty="0" smtClean="0"/>
              <a:t> 그룹</a:t>
            </a:r>
            <a:endParaRPr lang="ko-KR" altLang="en-US" sz="11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97"/>
          <p:cNvGrpSpPr/>
          <p:nvPr/>
        </p:nvGrpSpPr>
        <p:grpSpPr>
          <a:xfrm>
            <a:off x="9286908" y="5857892"/>
            <a:ext cx="240772" cy="215444"/>
            <a:chOff x="292829" y="1695755"/>
            <a:chExt cx="240772" cy="215444"/>
          </a:xfrm>
        </p:grpSpPr>
        <p:sp>
          <p:nvSpPr>
            <p:cNvPr id="154" name="타원 1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4" name="그룹 97"/>
          <p:cNvGrpSpPr/>
          <p:nvPr/>
        </p:nvGrpSpPr>
        <p:grpSpPr>
          <a:xfrm>
            <a:off x="9286908" y="5643578"/>
            <a:ext cx="240772" cy="215444"/>
            <a:chOff x="292829" y="1695755"/>
            <a:chExt cx="240772" cy="215444"/>
          </a:xfrm>
        </p:grpSpPr>
        <p:sp>
          <p:nvSpPr>
            <p:cNvPr id="157" name="타원 15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97"/>
          <p:cNvGrpSpPr/>
          <p:nvPr/>
        </p:nvGrpSpPr>
        <p:grpSpPr>
          <a:xfrm>
            <a:off x="9215470" y="5143512"/>
            <a:ext cx="240772" cy="215444"/>
            <a:chOff x="292829" y="1695755"/>
            <a:chExt cx="240772" cy="215444"/>
          </a:xfrm>
        </p:grpSpPr>
        <p:sp>
          <p:nvSpPr>
            <p:cNvPr id="160" name="타원 1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1000100" y="1857364"/>
            <a:ext cx="2214578" cy="18573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검색내용 출력</a:t>
            </a:r>
            <a:endParaRPr lang="ko-KR" altLang="en-US" sz="1400" dirty="0"/>
          </a:p>
        </p:txBody>
      </p:sp>
      <p:sp>
        <p:nvSpPr>
          <p:cNvPr id="86" name="다이아몬드 85"/>
          <p:cNvSpPr/>
          <p:nvPr/>
        </p:nvSpPr>
        <p:spPr>
          <a:xfrm>
            <a:off x="2500298" y="1785926"/>
            <a:ext cx="142876" cy="14287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그룹 94"/>
          <p:cNvGrpSpPr/>
          <p:nvPr/>
        </p:nvGrpSpPr>
        <p:grpSpPr>
          <a:xfrm>
            <a:off x="3286116" y="2071678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알림메뉴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281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메뉴의 성격에 따른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출력하며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토글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검색한 내용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방 검색 등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필요한 내용들을 사용자가 검색할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2"/>
          <p:cNvGrpSpPr/>
          <p:nvPr/>
        </p:nvGrpSpPr>
        <p:grpSpPr>
          <a:xfrm>
            <a:off x="9237928" y="5357826"/>
            <a:ext cx="240772" cy="215444"/>
            <a:chOff x="292829" y="1695755"/>
            <a:chExt cx="240772" cy="217588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94"/>
          <p:cNvGrpSpPr/>
          <p:nvPr/>
        </p:nvGrpSpPr>
        <p:grpSpPr>
          <a:xfrm>
            <a:off x="4000496" y="1285860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9286908" y="1285860"/>
            <a:ext cx="240772" cy="215444"/>
            <a:chOff x="292829" y="1695755"/>
            <a:chExt cx="240772" cy="215444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97"/>
          <p:cNvGrpSpPr/>
          <p:nvPr/>
        </p:nvGrpSpPr>
        <p:grpSpPr>
          <a:xfrm>
            <a:off x="9286908" y="1500174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2" name="타원 91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학급</a:t>
            </a:r>
            <a:endParaRPr lang="ko-KR" altLang="en-US" sz="11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스터디</a:t>
            </a:r>
            <a:r>
              <a:rPr lang="ko-KR" altLang="en-US" sz="1100" b="1" dirty="0" smtClean="0"/>
              <a:t> 그룹</a:t>
            </a:r>
            <a:endParaRPr lang="ko-KR" altLang="en-US" sz="11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스터디</a:t>
            </a:r>
            <a:r>
              <a:rPr lang="ko-KR" altLang="en-US" sz="1100" b="1" dirty="0" smtClean="0"/>
              <a:t> 그룹</a:t>
            </a:r>
            <a:endParaRPr lang="ko-KR" altLang="en-US" sz="11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97"/>
          <p:cNvGrpSpPr/>
          <p:nvPr/>
        </p:nvGrpSpPr>
        <p:grpSpPr>
          <a:xfrm>
            <a:off x="9286908" y="5857892"/>
            <a:ext cx="240772" cy="215444"/>
            <a:chOff x="292829" y="1695755"/>
            <a:chExt cx="240772" cy="215444"/>
          </a:xfrm>
        </p:grpSpPr>
        <p:sp>
          <p:nvSpPr>
            <p:cNvPr id="154" name="타원 1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4" name="그룹 97"/>
          <p:cNvGrpSpPr/>
          <p:nvPr/>
        </p:nvGrpSpPr>
        <p:grpSpPr>
          <a:xfrm>
            <a:off x="9286908" y="5643578"/>
            <a:ext cx="240772" cy="215444"/>
            <a:chOff x="292829" y="1695755"/>
            <a:chExt cx="240772" cy="215444"/>
          </a:xfrm>
        </p:grpSpPr>
        <p:sp>
          <p:nvSpPr>
            <p:cNvPr id="157" name="타원 15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97"/>
          <p:cNvGrpSpPr/>
          <p:nvPr/>
        </p:nvGrpSpPr>
        <p:grpSpPr>
          <a:xfrm>
            <a:off x="9215470" y="5143512"/>
            <a:ext cx="240772" cy="215444"/>
            <a:chOff x="292829" y="1695755"/>
            <a:chExt cx="240772" cy="215444"/>
          </a:xfrm>
        </p:grpSpPr>
        <p:sp>
          <p:nvSpPr>
            <p:cNvPr id="160" name="타원 1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2571736" y="1857364"/>
            <a:ext cx="2214578" cy="18573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알림 내역 출력</a:t>
            </a:r>
            <a:endParaRPr lang="ko-KR" altLang="en-US" sz="1400" dirty="0"/>
          </a:p>
        </p:txBody>
      </p:sp>
      <p:sp>
        <p:nvSpPr>
          <p:cNvPr id="86" name="다이아몬드 85"/>
          <p:cNvSpPr/>
          <p:nvPr/>
        </p:nvSpPr>
        <p:spPr>
          <a:xfrm>
            <a:off x="4071934" y="1785926"/>
            <a:ext cx="142876" cy="14287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94"/>
          <p:cNvGrpSpPr/>
          <p:nvPr/>
        </p:nvGrpSpPr>
        <p:grpSpPr>
          <a:xfrm>
            <a:off x="2285984" y="328612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고객정보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558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사진 확인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개인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주소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개인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개수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개인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페이지로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소속된 학급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강의실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학급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채팅방으로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상태메시지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채팅방으로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채팅방으로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오른쪽 사이드 영역은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고객의 프로필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그룹 등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전반적인 고객 정보를 조회할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2"/>
          <p:cNvGrpSpPr/>
          <p:nvPr/>
        </p:nvGrpSpPr>
        <p:grpSpPr>
          <a:xfrm>
            <a:off x="5143504" y="2643182"/>
            <a:ext cx="240772" cy="215444"/>
            <a:chOff x="292829" y="1695755"/>
            <a:chExt cx="240772" cy="217588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94"/>
          <p:cNvGrpSpPr/>
          <p:nvPr/>
        </p:nvGrpSpPr>
        <p:grpSpPr>
          <a:xfrm>
            <a:off x="4429124" y="1428736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5786446" y="1571612"/>
            <a:ext cx="240772" cy="215444"/>
            <a:chOff x="292829" y="1695755"/>
            <a:chExt cx="240772" cy="215444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97"/>
          <p:cNvGrpSpPr/>
          <p:nvPr/>
        </p:nvGrpSpPr>
        <p:grpSpPr>
          <a:xfrm>
            <a:off x="4714876" y="2285992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학급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97"/>
          <p:cNvGrpSpPr/>
          <p:nvPr/>
        </p:nvGrpSpPr>
        <p:grpSpPr>
          <a:xfrm>
            <a:off x="5357818" y="2285992"/>
            <a:ext cx="240772" cy="215444"/>
            <a:chOff x="292829" y="1695755"/>
            <a:chExt cx="240772" cy="215444"/>
          </a:xfrm>
        </p:grpSpPr>
        <p:sp>
          <p:nvSpPr>
            <p:cNvPr id="154" name="타원 1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4" name="그룹 97"/>
          <p:cNvGrpSpPr/>
          <p:nvPr/>
        </p:nvGrpSpPr>
        <p:grpSpPr>
          <a:xfrm>
            <a:off x="5929322" y="2285992"/>
            <a:ext cx="240772" cy="215444"/>
            <a:chOff x="292829" y="1695755"/>
            <a:chExt cx="240772" cy="215444"/>
          </a:xfrm>
        </p:grpSpPr>
        <p:sp>
          <p:nvSpPr>
            <p:cNvPr id="157" name="타원 15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97"/>
          <p:cNvGrpSpPr/>
          <p:nvPr/>
        </p:nvGrpSpPr>
        <p:grpSpPr>
          <a:xfrm>
            <a:off x="5429256" y="2500306"/>
            <a:ext cx="240772" cy="215444"/>
            <a:chOff x="292829" y="1695755"/>
            <a:chExt cx="240772" cy="215444"/>
          </a:xfrm>
        </p:grpSpPr>
        <p:sp>
          <p:nvSpPr>
            <p:cNvPr id="160" name="타원 1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7" name="그룹 97"/>
          <p:cNvGrpSpPr/>
          <p:nvPr/>
        </p:nvGrpSpPr>
        <p:grpSpPr>
          <a:xfrm>
            <a:off x="4643438" y="3591878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97"/>
          <p:cNvGrpSpPr/>
          <p:nvPr/>
        </p:nvGrpSpPr>
        <p:grpSpPr>
          <a:xfrm>
            <a:off x="4643438" y="3121342"/>
            <a:ext cx="240772" cy="338554"/>
            <a:chOff x="292829" y="1695755"/>
            <a:chExt cx="240772" cy="338554"/>
          </a:xfrm>
        </p:grpSpPr>
        <p:sp>
          <p:nvSpPr>
            <p:cNvPr id="83" name="타원 8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829" y="1695755"/>
              <a:ext cx="240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</a:p>
            <a:p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타원 88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SS-RC-03-01-02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팔로잉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 출력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00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or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인원수를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배경이 흐려지면서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모달창을 닫는다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 인원수를 출력한다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 목록의 프로필사진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닉네임을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팔로워의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개인 페이지로 이동한다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목록을 모두 조회할 수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바로 개인 페이지로 이동이 가능하다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2"/>
          <p:cNvGrpSpPr/>
          <p:nvPr/>
        </p:nvGrpSpPr>
        <p:grpSpPr>
          <a:xfrm>
            <a:off x="9286908" y="3500438"/>
            <a:ext cx="240772" cy="215444"/>
            <a:chOff x="292829" y="1695755"/>
            <a:chExt cx="240772" cy="217588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3786182" y="3214686"/>
            <a:ext cx="240772" cy="215444"/>
            <a:chOff x="292829" y="1695755"/>
            <a:chExt cx="240772" cy="215444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97"/>
          <p:cNvGrpSpPr/>
          <p:nvPr/>
        </p:nvGrpSpPr>
        <p:grpSpPr>
          <a:xfrm>
            <a:off x="9286908" y="1714488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학급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97"/>
          <p:cNvGrpSpPr/>
          <p:nvPr/>
        </p:nvGrpSpPr>
        <p:grpSpPr>
          <a:xfrm>
            <a:off x="9286908" y="2000240"/>
            <a:ext cx="240772" cy="215444"/>
            <a:chOff x="292829" y="1695755"/>
            <a:chExt cx="240772" cy="215444"/>
          </a:xfrm>
        </p:grpSpPr>
        <p:sp>
          <p:nvSpPr>
            <p:cNvPr id="154" name="타원 1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4" name="그룹 97"/>
          <p:cNvGrpSpPr/>
          <p:nvPr/>
        </p:nvGrpSpPr>
        <p:grpSpPr>
          <a:xfrm>
            <a:off x="9286908" y="2285992"/>
            <a:ext cx="240772" cy="215444"/>
            <a:chOff x="292829" y="1695755"/>
            <a:chExt cx="240772" cy="215444"/>
          </a:xfrm>
        </p:grpSpPr>
        <p:sp>
          <p:nvSpPr>
            <p:cNvPr id="157" name="타원 15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97"/>
          <p:cNvGrpSpPr/>
          <p:nvPr/>
        </p:nvGrpSpPr>
        <p:grpSpPr>
          <a:xfrm>
            <a:off x="9144000" y="3286124"/>
            <a:ext cx="240772" cy="215444"/>
            <a:chOff x="292829" y="1695755"/>
            <a:chExt cx="240772" cy="215444"/>
          </a:xfrm>
        </p:grpSpPr>
        <p:sp>
          <p:nvSpPr>
            <p:cNvPr id="160" name="타원 1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97"/>
          <p:cNvGrpSpPr/>
          <p:nvPr/>
        </p:nvGrpSpPr>
        <p:grpSpPr>
          <a:xfrm>
            <a:off x="9286908" y="5214950"/>
            <a:ext cx="240772" cy="215444"/>
            <a:chOff x="292829" y="1695755"/>
            <a:chExt cx="240772" cy="215444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그룹 97"/>
          <p:cNvGrpSpPr/>
          <p:nvPr/>
        </p:nvGrpSpPr>
        <p:grpSpPr>
          <a:xfrm>
            <a:off x="9286908" y="4929198"/>
            <a:ext cx="240772" cy="338554"/>
            <a:chOff x="292829" y="1695755"/>
            <a:chExt cx="240772" cy="338554"/>
          </a:xfrm>
        </p:grpSpPr>
        <p:sp>
          <p:nvSpPr>
            <p:cNvPr id="83" name="타원 8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829" y="1695755"/>
              <a:ext cx="240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</a:p>
            <a:p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9" name="타원 88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714480" y="2214554"/>
            <a:ext cx="3216610" cy="378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94"/>
          <p:cNvGrpSpPr/>
          <p:nvPr/>
        </p:nvGrpSpPr>
        <p:grpSpPr>
          <a:xfrm>
            <a:off x="5643570" y="2285992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7" name="그룹 97"/>
          <p:cNvGrpSpPr/>
          <p:nvPr/>
        </p:nvGrpSpPr>
        <p:grpSpPr>
          <a:xfrm>
            <a:off x="1428728" y="2928934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785918" y="2285992"/>
            <a:ext cx="16430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 smtClean="0"/>
              <a:t>팔로우</a:t>
            </a:r>
            <a:r>
              <a:rPr lang="en-US" altLang="ko-KR" sz="900" b="1" dirty="0" smtClean="0"/>
              <a:t> or </a:t>
            </a:r>
            <a:r>
              <a:rPr lang="ko-KR" altLang="en-US" sz="900" b="1" dirty="0" err="1" smtClean="0"/>
              <a:t>팔로잉</a:t>
            </a:r>
            <a:r>
              <a:rPr lang="ko-KR" altLang="en-US" sz="900" b="1" dirty="0" smtClean="0"/>
              <a:t>  총 </a:t>
            </a:r>
            <a:r>
              <a:rPr lang="en-US" altLang="ko-KR" sz="900" b="1" dirty="0" smtClean="0"/>
              <a:t>n</a:t>
            </a:r>
            <a:r>
              <a:rPr lang="ko-KR" altLang="en-US" sz="900" b="1" dirty="0" smtClean="0"/>
              <a:t>명</a:t>
            </a:r>
            <a:endParaRPr lang="ko-KR" altLang="en-US" sz="800" b="1" dirty="0"/>
          </a:p>
        </p:txBody>
      </p:sp>
      <p:sp>
        <p:nvSpPr>
          <p:cNvPr id="138" name="타원 137"/>
          <p:cNvSpPr/>
          <p:nvPr/>
        </p:nvSpPr>
        <p:spPr>
          <a:xfrm>
            <a:off x="1928794" y="2714620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2428860" y="264318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smtClean="0"/>
              <a:t>기수</a:t>
            </a:r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53" name="타원 152"/>
          <p:cNvSpPr/>
          <p:nvPr/>
        </p:nvSpPr>
        <p:spPr>
          <a:xfrm>
            <a:off x="1928794" y="3294698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2428860" y="322326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smtClean="0"/>
              <a:t>기수</a:t>
            </a:r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62" name="타원 161"/>
          <p:cNvSpPr/>
          <p:nvPr/>
        </p:nvSpPr>
        <p:spPr>
          <a:xfrm>
            <a:off x="1928794" y="3897632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2428860" y="382619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smtClean="0"/>
              <a:t>기수</a:t>
            </a:r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64" name="타원 163"/>
          <p:cNvSpPr/>
          <p:nvPr/>
        </p:nvSpPr>
        <p:spPr>
          <a:xfrm>
            <a:off x="1928794" y="450532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428860" y="443388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smtClean="0"/>
              <a:t>기수</a:t>
            </a:r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66" name="타원 165"/>
          <p:cNvSpPr/>
          <p:nvPr/>
        </p:nvSpPr>
        <p:spPr>
          <a:xfrm>
            <a:off x="1928794" y="5113012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428860" y="50415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smtClean="0"/>
              <a:t>기수</a:t>
            </a:r>
            <a:r>
              <a:rPr lang="en-US" altLang="ko-KR" sz="800" b="1" dirty="0" smtClean="0"/>
              <a:t>-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grpSp>
        <p:nvGrpSpPr>
          <p:cNvPr id="168" name="그룹 97"/>
          <p:cNvGrpSpPr/>
          <p:nvPr/>
        </p:nvGrpSpPr>
        <p:grpSpPr>
          <a:xfrm>
            <a:off x="3286116" y="2357430"/>
            <a:ext cx="240772" cy="215444"/>
            <a:chOff x="292829" y="1695755"/>
            <a:chExt cx="240772" cy="215444"/>
          </a:xfrm>
        </p:grpSpPr>
        <p:sp>
          <p:nvSpPr>
            <p:cNvPr id="169" name="타원 16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1" name="그룹 97"/>
          <p:cNvGrpSpPr/>
          <p:nvPr/>
        </p:nvGrpSpPr>
        <p:grpSpPr>
          <a:xfrm>
            <a:off x="3500430" y="2786058"/>
            <a:ext cx="240772" cy="215444"/>
            <a:chOff x="292829" y="1695755"/>
            <a:chExt cx="240772" cy="215444"/>
          </a:xfrm>
        </p:grpSpPr>
        <p:sp>
          <p:nvSpPr>
            <p:cNvPr id="172" name="타원 17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572000" y="214311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</a:t>
            </a:r>
            <a:endParaRPr lang="ko-KR" altLang="en-US" dirty="0"/>
          </a:p>
        </p:txBody>
      </p:sp>
      <p:grpSp>
        <p:nvGrpSpPr>
          <p:cNvPr id="175" name="그룹 94"/>
          <p:cNvGrpSpPr/>
          <p:nvPr/>
        </p:nvGrpSpPr>
        <p:grpSpPr>
          <a:xfrm>
            <a:off x="4357686" y="2357430"/>
            <a:ext cx="240772" cy="215444"/>
            <a:chOff x="292829" y="1695755"/>
            <a:chExt cx="240772" cy="215444"/>
          </a:xfrm>
        </p:grpSpPr>
        <p:sp>
          <p:nvSpPr>
            <p:cNvPr id="176" name="타원 17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영역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856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공지사항을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확인하는 영역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작성자 프로필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학급명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좋아요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누르면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빈하트에서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꽉찬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하트로 변경된다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누르면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뜨고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작성자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1:1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메시지 창으로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사진이 여러 개일 경우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페이지네이션이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신고할 수 있는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영역의 상단에는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각 모임의 공지사항을 확인하고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피드에는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위와 같은 버튼들이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학급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94"/>
          <p:cNvGrpSpPr/>
          <p:nvPr/>
        </p:nvGrpSpPr>
        <p:grpSpPr>
          <a:xfrm>
            <a:off x="2428860" y="2071678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0" name="그룹 94"/>
          <p:cNvGrpSpPr/>
          <p:nvPr/>
        </p:nvGrpSpPr>
        <p:grpSpPr>
          <a:xfrm>
            <a:off x="2428860" y="2582218"/>
            <a:ext cx="240772" cy="215444"/>
            <a:chOff x="292829" y="1695755"/>
            <a:chExt cx="240772" cy="215444"/>
          </a:xfrm>
        </p:grpSpPr>
        <p:sp>
          <p:nvSpPr>
            <p:cNvPr id="101" name="타원 10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07" name="그룹 94"/>
          <p:cNvGrpSpPr/>
          <p:nvPr/>
        </p:nvGrpSpPr>
        <p:grpSpPr>
          <a:xfrm>
            <a:off x="1214414" y="5072074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29" name="그룹 94"/>
          <p:cNvGrpSpPr/>
          <p:nvPr/>
        </p:nvGrpSpPr>
        <p:grpSpPr>
          <a:xfrm>
            <a:off x="1473494" y="5072074"/>
            <a:ext cx="240772" cy="215444"/>
            <a:chOff x="292829" y="1695755"/>
            <a:chExt cx="240772" cy="215444"/>
          </a:xfrm>
        </p:grpSpPr>
        <p:sp>
          <p:nvSpPr>
            <p:cNvPr id="131" name="타원 13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34" name="그룹 94"/>
          <p:cNvGrpSpPr/>
          <p:nvPr/>
        </p:nvGrpSpPr>
        <p:grpSpPr>
          <a:xfrm>
            <a:off x="1686874" y="5072074"/>
            <a:ext cx="240772" cy="215444"/>
            <a:chOff x="292829" y="1695755"/>
            <a:chExt cx="240772" cy="215444"/>
          </a:xfrm>
        </p:grpSpPr>
        <p:sp>
          <p:nvSpPr>
            <p:cNvPr id="135" name="타원 1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37" name="그룹 94"/>
          <p:cNvGrpSpPr/>
          <p:nvPr/>
        </p:nvGrpSpPr>
        <p:grpSpPr>
          <a:xfrm>
            <a:off x="2571736" y="5357826"/>
            <a:ext cx="240772" cy="215444"/>
            <a:chOff x="292829" y="1695755"/>
            <a:chExt cx="240772" cy="215444"/>
          </a:xfrm>
        </p:grpSpPr>
        <p:sp>
          <p:nvSpPr>
            <p:cNvPr id="138" name="타원 1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141" name="그룹 94"/>
          <p:cNvGrpSpPr/>
          <p:nvPr/>
        </p:nvGrpSpPr>
        <p:grpSpPr>
          <a:xfrm>
            <a:off x="4071934" y="5072074"/>
            <a:ext cx="240772" cy="215444"/>
            <a:chOff x="292829" y="1695755"/>
            <a:chExt cx="240772" cy="215444"/>
          </a:xfrm>
        </p:grpSpPr>
        <p:sp>
          <p:nvSpPr>
            <p:cNvPr id="142" name="타원 14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</p:grpSp>
      <p:sp>
        <p:nvSpPr>
          <p:cNvPr id="77" name="타원 76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78" name="직사각형 77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SS-RC-04-00-02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신고 버튼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36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확인 문구 출력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완료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취소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영역의 상단에는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각 모임의 공지사항을 확인하고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피드에는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위와 같은 버튼들이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학급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78" name="직사각형 77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000232" y="3000372"/>
            <a:ext cx="2334598" cy="1874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2928934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</a:t>
            </a:r>
            <a:endParaRPr lang="ko-KR" altLang="en-US" dirty="0"/>
          </a:p>
        </p:txBody>
      </p:sp>
      <p:grpSp>
        <p:nvGrpSpPr>
          <p:cNvPr id="92" name="그룹 94"/>
          <p:cNvGrpSpPr/>
          <p:nvPr/>
        </p:nvGrpSpPr>
        <p:grpSpPr>
          <a:xfrm>
            <a:off x="3714744" y="3143248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214546" y="3571876"/>
            <a:ext cx="192882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smtClean="0"/>
              <a:t>게시된 </a:t>
            </a:r>
            <a:r>
              <a:rPr lang="ko-KR" altLang="en-US" sz="800" b="1" dirty="0" err="1" smtClean="0"/>
              <a:t>피드를</a:t>
            </a:r>
            <a:r>
              <a:rPr lang="ko-KR" altLang="en-US" sz="800" b="1" dirty="0" smtClean="0"/>
              <a:t> 신고하시겠습니까</a:t>
            </a:r>
            <a:r>
              <a:rPr lang="en-US" altLang="ko-KR" sz="800" b="1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800" b="1" dirty="0" smtClean="0"/>
              <a:t>관리자 확인 후 삭제됩니다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2214546" y="4286256"/>
            <a:ext cx="85725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YES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3205158" y="4286256"/>
            <a:ext cx="85725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</a:t>
            </a:r>
            <a:endParaRPr lang="ko-KR" altLang="en-US" sz="1100" b="1" dirty="0"/>
          </a:p>
        </p:txBody>
      </p:sp>
      <p:grpSp>
        <p:nvGrpSpPr>
          <p:cNvPr id="148" name="그룹 94"/>
          <p:cNvGrpSpPr/>
          <p:nvPr/>
        </p:nvGrpSpPr>
        <p:grpSpPr>
          <a:xfrm>
            <a:off x="2428860" y="3357562"/>
            <a:ext cx="240772" cy="215444"/>
            <a:chOff x="292829" y="1695755"/>
            <a:chExt cx="240772" cy="215444"/>
          </a:xfrm>
        </p:grpSpPr>
        <p:sp>
          <p:nvSpPr>
            <p:cNvPr id="149" name="타원 14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54" name="그룹 94"/>
          <p:cNvGrpSpPr/>
          <p:nvPr/>
        </p:nvGrpSpPr>
        <p:grpSpPr>
          <a:xfrm>
            <a:off x="2214546" y="4000504"/>
            <a:ext cx="240772" cy="215444"/>
            <a:chOff x="292829" y="1695755"/>
            <a:chExt cx="240772" cy="215444"/>
          </a:xfrm>
        </p:grpSpPr>
        <p:sp>
          <p:nvSpPr>
            <p:cNvPr id="155" name="타원 15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57" name="그룹 94"/>
          <p:cNvGrpSpPr/>
          <p:nvPr/>
        </p:nvGrpSpPr>
        <p:grpSpPr>
          <a:xfrm>
            <a:off x="3229926" y="4000504"/>
            <a:ext cx="240772" cy="215444"/>
            <a:chOff x="292829" y="1695755"/>
            <a:chExt cx="240772" cy="215444"/>
          </a:xfrm>
        </p:grpSpPr>
        <p:sp>
          <p:nvSpPr>
            <p:cNvPr id="158" name="타원 1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게시물 영역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46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사진을 등록했을 때 사진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사진이 없을 때는 글을 출력한다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 출력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개인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일정 길이가 넘으면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‘…’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출력하고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생성된다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뜬다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개수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개수를 클릭하면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뜬다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작성자를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계정 개인 페이지로 이동한다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고객이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팔로워들의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출력되고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스터디의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공지가 출력되는 페이지이다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학급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94"/>
          <p:cNvGrpSpPr/>
          <p:nvPr/>
        </p:nvGrpSpPr>
        <p:grpSpPr>
          <a:xfrm>
            <a:off x="2143108" y="3929066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1571604" y="5500702"/>
            <a:ext cx="240772" cy="215444"/>
            <a:chOff x="292829" y="1695755"/>
            <a:chExt cx="240772" cy="215444"/>
          </a:xfrm>
        </p:grpSpPr>
        <p:sp>
          <p:nvSpPr>
            <p:cNvPr id="101" name="타원 10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1" name="그룹 94"/>
          <p:cNvGrpSpPr/>
          <p:nvPr/>
        </p:nvGrpSpPr>
        <p:grpSpPr>
          <a:xfrm>
            <a:off x="1714480" y="5715016"/>
            <a:ext cx="240772" cy="215444"/>
            <a:chOff x="292829" y="1695755"/>
            <a:chExt cx="240772" cy="215444"/>
          </a:xfrm>
        </p:grpSpPr>
        <p:sp>
          <p:nvSpPr>
            <p:cNvPr id="124" name="타원 1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2" name="그룹 94"/>
          <p:cNvGrpSpPr/>
          <p:nvPr/>
        </p:nvGrpSpPr>
        <p:grpSpPr>
          <a:xfrm>
            <a:off x="1643042" y="5929330"/>
            <a:ext cx="240772" cy="215444"/>
            <a:chOff x="292829" y="1695755"/>
            <a:chExt cx="240772" cy="215444"/>
          </a:xfrm>
        </p:grpSpPr>
        <p:sp>
          <p:nvSpPr>
            <p:cNvPr id="131" name="타원 13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3" name="그룹 94"/>
          <p:cNvGrpSpPr/>
          <p:nvPr/>
        </p:nvGrpSpPr>
        <p:grpSpPr>
          <a:xfrm>
            <a:off x="1000100" y="6072206"/>
            <a:ext cx="240772" cy="215444"/>
            <a:chOff x="292829" y="1695755"/>
            <a:chExt cx="240772" cy="215444"/>
          </a:xfrm>
        </p:grpSpPr>
        <p:sp>
          <p:nvSpPr>
            <p:cNvPr id="135" name="타원 1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4" name="그룹 94"/>
          <p:cNvGrpSpPr/>
          <p:nvPr/>
        </p:nvGrpSpPr>
        <p:grpSpPr>
          <a:xfrm>
            <a:off x="1000100" y="6286520"/>
            <a:ext cx="240772" cy="215444"/>
            <a:chOff x="292829" y="1695755"/>
            <a:chExt cx="240772" cy="215444"/>
          </a:xfrm>
        </p:grpSpPr>
        <p:sp>
          <p:nvSpPr>
            <p:cNvPr id="138" name="타원 13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74" name="타원 73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75" name="직사각형 74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SS-RC-04-01-02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637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 출력된다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사진이 없을 경우 글 내용이 들어간다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사진을 누르면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 페이지로 이동한다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dirty="0" err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내용이 출력된다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사진이 없다면 글 내용은 출력되지 않는다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사진을 누르면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 페이지로 이동한다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내용이 출력된다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달기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볼 수 있는 버튼으로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목록이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드롭다운된다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작성자의 닉네임과 프로필 사진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누르면 개인 페이지로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개씩만 보여준다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 이상일 경우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생성된다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더보기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사진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알림등을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나오는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모달창으로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댓글쓰기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삭제가 가능하다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2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학급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스터디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그룹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78" name="직사각형 77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57224" y="2357430"/>
            <a:ext cx="4824438" cy="387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57224" y="2357430"/>
            <a:ext cx="3071834" cy="3857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 rot="5400000" flipH="1" flipV="1">
            <a:off x="464315" y="2750339"/>
            <a:ext cx="3857652" cy="307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16200000" flipH="1">
            <a:off x="464315" y="2750339"/>
            <a:ext cx="3857652" cy="307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94"/>
          <p:cNvGrpSpPr/>
          <p:nvPr/>
        </p:nvGrpSpPr>
        <p:grpSpPr>
          <a:xfrm>
            <a:off x="2285984" y="4143380"/>
            <a:ext cx="240772" cy="215444"/>
            <a:chOff x="292829" y="1695755"/>
            <a:chExt cx="240772" cy="215444"/>
          </a:xfrm>
        </p:grpSpPr>
        <p:sp>
          <p:nvSpPr>
            <p:cNvPr id="89" name="타원 8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03" name="그룹 94"/>
          <p:cNvGrpSpPr/>
          <p:nvPr/>
        </p:nvGrpSpPr>
        <p:grpSpPr>
          <a:xfrm>
            <a:off x="5072066" y="2500306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000496" y="5857892"/>
            <a:ext cx="157163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쓰기</a:t>
            </a:r>
            <a:endParaRPr lang="ko-KR" altLang="en-US" sz="1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500562" y="2500306"/>
            <a:ext cx="857256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ko-KR" altLang="en-US" sz="800" b="1" dirty="0"/>
          </a:p>
        </p:txBody>
      </p:sp>
      <p:sp>
        <p:nvSpPr>
          <p:cNvPr id="153" name="타원 152"/>
          <p:cNvSpPr/>
          <p:nvPr/>
        </p:nvSpPr>
        <p:spPr>
          <a:xfrm>
            <a:off x="4071934" y="2500306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4071934" y="292893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글내용이</a:t>
            </a:r>
            <a:r>
              <a:rPr lang="ko-KR" altLang="en-US" sz="800" b="1" dirty="0" smtClean="0"/>
              <a:t> 들어갑니다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cxnSp>
        <p:nvCxnSpPr>
          <p:cNvPr id="156" name="직선 연결선 155"/>
          <p:cNvCxnSpPr/>
          <p:nvPr/>
        </p:nvCxnSpPr>
        <p:spPr>
          <a:xfrm>
            <a:off x="4000496" y="3357562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429124" y="342900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내용이 들어갑니다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158" name="타원 157"/>
          <p:cNvSpPr/>
          <p:nvPr/>
        </p:nvSpPr>
        <p:spPr>
          <a:xfrm>
            <a:off x="4071934" y="3489960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500562" y="3857628"/>
            <a:ext cx="114300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달기</a:t>
            </a:r>
            <a:endParaRPr lang="ko-KR" altLang="en-US" sz="8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286248" y="414338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보기 </a:t>
            </a:r>
            <a:r>
              <a:rPr lang="en-US" altLang="ko-KR" sz="800" b="1" dirty="0" smtClean="0"/>
              <a:t>( 2)</a:t>
            </a:r>
            <a:endParaRPr lang="ko-KR" altLang="en-US" sz="8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500562" y="442913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내용이 들어갑니다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163" name="타원 162"/>
          <p:cNvSpPr/>
          <p:nvPr/>
        </p:nvSpPr>
        <p:spPr>
          <a:xfrm>
            <a:off x="4143372" y="4490092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500562" y="498348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내용이 들어갑니다</a:t>
            </a:r>
            <a:r>
              <a:rPr lang="en-US" altLang="ko-KR" sz="800" b="1" dirty="0" smtClean="0"/>
              <a:t>.</a:t>
            </a:r>
            <a:endParaRPr lang="ko-KR" altLang="en-US" sz="800" b="1" dirty="0"/>
          </a:p>
        </p:txBody>
      </p:sp>
      <p:sp>
        <p:nvSpPr>
          <p:cNvPr id="165" name="타원 164"/>
          <p:cNvSpPr/>
          <p:nvPr/>
        </p:nvSpPr>
        <p:spPr>
          <a:xfrm>
            <a:off x="4143372" y="5044440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4714876" y="5500702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67" name="그룹 94"/>
          <p:cNvGrpSpPr/>
          <p:nvPr/>
        </p:nvGrpSpPr>
        <p:grpSpPr>
          <a:xfrm>
            <a:off x="3857620" y="2928934"/>
            <a:ext cx="240772" cy="215444"/>
            <a:chOff x="292829" y="1695755"/>
            <a:chExt cx="240772" cy="215444"/>
          </a:xfrm>
        </p:grpSpPr>
        <p:sp>
          <p:nvSpPr>
            <p:cNvPr id="168" name="타원 16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5357818" y="178592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1" name="그룹 94"/>
          <p:cNvGrpSpPr/>
          <p:nvPr/>
        </p:nvGrpSpPr>
        <p:grpSpPr>
          <a:xfrm>
            <a:off x="5143504" y="2000240"/>
            <a:ext cx="240772" cy="215444"/>
            <a:chOff x="292829" y="1695755"/>
            <a:chExt cx="240772" cy="215444"/>
          </a:xfrm>
        </p:grpSpPr>
        <p:sp>
          <p:nvSpPr>
            <p:cNvPr id="172" name="타원 17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74" name="그룹 94"/>
          <p:cNvGrpSpPr/>
          <p:nvPr/>
        </p:nvGrpSpPr>
        <p:grpSpPr>
          <a:xfrm>
            <a:off x="5072066" y="3643314"/>
            <a:ext cx="240772" cy="215444"/>
            <a:chOff x="292829" y="1695755"/>
            <a:chExt cx="240772" cy="215444"/>
          </a:xfrm>
        </p:grpSpPr>
        <p:sp>
          <p:nvSpPr>
            <p:cNvPr id="175" name="타원 17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177" name="그룹 94"/>
          <p:cNvGrpSpPr/>
          <p:nvPr/>
        </p:nvGrpSpPr>
        <p:grpSpPr>
          <a:xfrm>
            <a:off x="5072066" y="3965258"/>
            <a:ext cx="240772" cy="215444"/>
            <a:chOff x="292829" y="1695755"/>
            <a:chExt cx="240772" cy="215444"/>
          </a:xfrm>
        </p:grpSpPr>
        <p:sp>
          <p:nvSpPr>
            <p:cNvPr id="178" name="타원 1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180" name="그룹 94"/>
          <p:cNvGrpSpPr/>
          <p:nvPr/>
        </p:nvGrpSpPr>
        <p:grpSpPr>
          <a:xfrm>
            <a:off x="5072066" y="4214810"/>
            <a:ext cx="240772" cy="215444"/>
            <a:chOff x="292829" y="1695755"/>
            <a:chExt cx="240772" cy="215444"/>
          </a:xfrm>
        </p:grpSpPr>
        <p:sp>
          <p:nvSpPr>
            <p:cNvPr id="181" name="타원 18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183" name="그룹 94"/>
          <p:cNvGrpSpPr/>
          <p:nvPr/>
        </p:nvGrpSpPr>
        <p:grpSpPr>
          <a:xfrm>
            <a:off x="3929058" y="4357694"/>
            <a:ext cx="240772" cy="215444"/>
            <a:chOff x="292829" y="1695755"/>
            <a:chExt cx="240772" cy="215444"/>
          </a:xfrm>
        </p:grpSpPr>
        <p:sp>
          <p:nvSpPr>
            <p:cNvPr id="184" name="타원 1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</a:p>
          </p:txBody>
        </p:sp>
      </p:grpSp>
      <p:grpSp>
        <p:nvGrpSpPr>
          <p:cNvPr id="186" name="그룹 94"/>
          <p:cNvGrpSpPr/>
          <p:nvPr/>
        </p:nvGrpSpPr>
        <p:grpSpPr>
          <a:xfrm>
            <a:off x="4429124" y="5500702"/>
            <a:ext cx="296876" cy="215444"/>
            <a:chOff x="292829" y="1695755"/>
            <a:chExt cx="296876" cy="215444"/>
          </a:xfrm>
        </p:grpSpPr>
        <p:sp>
          <p:nvSpPr>
            <p:cNvPr id="187" name="타원 1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92829" y="169575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189" name="그룹 94"/>
          <p:cNvGrpSpPr/>
          <p:nvPr/>
        </p:nvGrpSpPr>
        <p:grpSpPr>
          <a:xfrm>
            <a:off x="5214942" y="5572140"/>
            <a:ext cx="296876" cy="215444"/>
            <a:chOff x="292829" y="1695755"/>
            <a:chExt cx="296876" cy="215444"/>
          </a:xfrm>
        </p:grpSpPr>
        <p:sp>
          <p:nvSpPr>
            <p:cNvPr id="190" name="타원 1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92829" y="169575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11</a:t>
              </a:r>
              <a:endParaRPr lang="en-US" altLang="ko-KR" sz="8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2" name="그룹 94"/>
          <p:cNvGrpSpPr/>
          <p:nvPr/>
        </p:nvGrpSpPr>
        <p:grpSpPr>
          <a:xfrm>
            <a:off x="4357686" y="3286124"/>
            <a:ext cx="240772" cy="215444"/>
            <a:chOff x="292829" y="1695755"/>
            <a:chExt cx="240772" cy="215444"/>
          </a:xfrm>
        </p:grpSpPr>
        <p:sp>
          <p:nvSpPr>
            <p:cNvPr id="193" name="타원 19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0703637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/>
                <a:gridCol w="847056"/>
                <a:gridCol w="2793274"/>
                <a:gridCol w="3445274"/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 1.1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2021.02.22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2021.02.23</a:t>
                      </a:r>
                      <a:endParaRPr lang="ko-KR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내용 작성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박초원</a:t>
                      </a:r>
                      <a:endParaRPr lang="en-US" altLang="ko-KR" sz="1100" kern="100" dirty="0" smtClean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박초원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1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페이지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87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주소 입력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자동로그인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체크 박스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일반적인 사이트와는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차별점을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두어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로그인페이지로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두어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하지 않으면 사이트 이동이 불가하다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94"/>
          <p:cNvGrpSpPr/>
          <p:nvPr/>
        </p:nvGrpSpPr>
        <p:grpSpPr>
          <a:xfrm>
            <a:off x="3357554" y="2784928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97"/>
          <p:cNvGrpSpPr/>
          <p:nvPr/>
        </p:nvGrpSpPr>
        <p:grpSpPr>
          <a:xfrm>
            <a:off x="3357554" y="3071810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100"/>
          <p:cNvGrpSpPr/>
          <p:nvPr/>
        </p:nvGrpSpPr>
        <p:grpSpPr>
          <a:xfrm>
            <a:off x="5357818" y="3071810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35"/>
          <p:cNvGrpSpPr/>
          <p:nvPr/>
        </p:nvGrpSpPr>
        <p:grpSpPr>
          <a:xfrm>
            <a:off x="3357554" y="3429000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39"/>
          <p:cNvGrpSpPr/>
          <p:nvPr/>
        </p:nvGrpSpPr>
        <p:grpSpPr>
          <a:xfrm>
            <a:off x="3357554" y="4286256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42"/>
          <p:cNvGrpSpPr/>
          <p:nvPr/>
        </p:nvGrpSpPr>
        <p:grpSpPr>
          <a:xfrm>
            <a:off x="9352720" y="4047142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그룹 45"/>
          <p:cNvGrpSpPr/>
          <p:nvPr/>
        </p:nvGrpSpPr>
        <p:grpSpPr>
          <a:xfrm>
            <a:off x="9352720" y="4283362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49"/>
          <p:cNvGrpSpPr/>
          <p:nvPr/>
        </p:nvGrpSpPr>
        <p:grpSpPr>
          <a:xfrm>
            <a:off x="9345100" y="4545018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52"/>
          <p:cNvGrpSpPr/>
          <p:nvPr/>
        </p:nvGrpSpPr>
        <p:grpSpPr>
          <a:xfrm>
            <a:off x="9286908" y="4786322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4" name="그룹 94"/>
          <p:cNvGrpSpPr/>
          <p:nvPr/>
        </p:nvGrpSpPr>
        <p:grpSpPr>
          <a:xfrm>
            <a:off x="3357554" y="2357430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3643306" y="2714620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643306" y="2298530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주소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43306" y="3357562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로그인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643306" y="421481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회원가입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649319" y="3071810"/>
            <a:ext cx="77980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자동 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08323" y="3071810"/>
            <a:ext cx="77980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비밀번호 찾기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57224" y="2428868"/>
            <a:ext cx="2000264" cy="20717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로고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44291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36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정규화 및 전송 문구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주소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주소로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임시 비밀번호 전송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찾기 위해서는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입력해야 하며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이메일이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아닐 경우 안내 문구를 출력한다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정규화가 맞고 가입한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경우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주소로 임시 비밀번호를 전송한다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그룹 35"/>
          <p:cNvGrpSpPr/>
          <p:nvPr/>
        </p:nvGrpSpPr>
        <p:grpSpPr>
          <a:xfrm>
            <a:off x="6572264" y="7286652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39"/>
          <p:cNvGrpSpPr/>
          <p:nvPr/>
        </p:nvGrpSpPr>
        <p:grpSpPr>
          <a:xfrm>
            <a:off x="6929454" y="7143776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42"/>
          <p:cNvGrpSpPr/>
          <p:nvPr/>
        </p:nvGrpSpPr>
        <p:grpSpPr>
          <a:xfrm>
            <a:off x="9352720" y="4047142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45"/>
          <p:cNvGrpSpPr/>
          <p:nvPr/>
        </p:nvGrpSpPr>
        <p:grpSpPr>
          <a:xfrm>
            <a:off x="9352720" y="4283362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49"/>
          <p:cNvGrpSpPr/>
          <p:nvPr/>
        </p:nvGrpSpPr>
        <p:grpSpPr>
          <a:xfrm>
            <a:off x="9345100" y="4545018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52"/>
          <p:cNvGrpSpPr/>
          <p:nvPr/>
        </p:nvGrpSpPr>
        <p:grpSpPr>
          <a:xfrm>
            <a:off x="9286908" y="4786322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3643306" y="2500306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643306" y="2084216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주소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43306" y="314324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로그인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643306" y="400050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회원가입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649319" y="2857496"/>
            <a:ext cx="77980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자동 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08323" y="2857496"/>
            <a:ext cx="779806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비밀번호 찾기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57224" y="2214554"/>
            <a:ext cx="2000264" cy="20717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로고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0" y="1357298"/>
            <a:ext cx="6357950" cy="4429156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1571604" y="2143116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ㅅ</a:t>
            </a:r>
            <a:endParaRPr lang="ko-KR" altLang="en-US" dirty="0"/>
          </a:p>
        </p:txBody>
      </p:sp>
      <p:sp>
        <p:nvSpPr>
          <p:cNvPr id="344" name="직사각형 343"/>
          <p:cNvSpPr/>
          <p:nvPr/>
        </p:nvSpPr>
        <p:spPr>
          <a:xfrm>
            <a:off x="2357422" y="3429000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임시 비밀번호 전송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2357422" y="3071810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주소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857356" y="2571744"/>
            <a:ext cx="26432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Email  </a:t>
            </a:r>
          </a:p>
          <a:p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발송중입니다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이메일을</a:t>
            </a:r>
            <a:r>
              <a:rPr lang="ko-KR" altLang="en-US" sz="900" dirty="0" smtClean="0"/>
              <a:t> 확인해주세요</a:t>
            </a:r>
            <a:r>
              <a:rPr lang="en-US" altLang="ko-KR" sz="900" dirty="0" smtClean="0"/>
              <a:t>.</a:t>
            </a:r>
            <a:endParaRPr lang="ko-KR" altLang="en-US" sz="1600" dirty="0"/>
          </a:p>
        </p:txBody>
      </p:sp>
      <p:sp>
        <p:nvSpPr>
          <p:cNvPr id="349" name="TextBox 348"/>
          <p:cNvSpPr txBox="1"/>
          <p:nvPr/>
        </p:nvSpPr>
        <p:spPr>
          <a:xfrm>
            <a:off x="4357686" y="207167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</a:t>
            </a:r>
            <a:endParaRPr lang="ko-KR" altLang="en-US" dirty="0"/>
          </a:p>
        </p:txBody>
      </p:sp>
      <p:sp>
        <p:nvSpPr>
          <p:cNvPr id="350" name="TextBox 349"/>
          <p:cNvSpPr txBox="1"/>
          <p:nvPr/>
        </p:nvSpPr>
        <p:spPr>
          <a:xfrm>
            <a:off x="2143108" y="3821424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가입하신 </a:t>
            </a:r>
            <a:r>
              <a:rPr lang="ko-KR" altLang="en-US" sz="1000" dirty="0" err="1" smtClean="0"/>
              <a:t>이메일을</a:t>
            </a:r>
            <a:r>
              <a:rPr lang="ko-KR" altLang="en-US" sz="1000" dirty="0" smtClean="0"/>
              <a:t> 적어주세요</a:t>
            </a:r>
            <a:r>
              <a:rPr lang="en-US" altLang="ko-KR" sz="1000" dirty="0" smtClean="0"/>
              <a:t>.</a:t>
            </a:r>
            <a:endParaRPr lang="ko-KR" altLang="en-US" sz="1600" dirty="0"/>
          </a:p>
        </p:txBody>
      </p:sp>
      <p:grpSp>
        <p:nvGrpSpPr>
          <p:cNvPr id="13" name="그룹 94"/>
          <p:cNvGrpSpPr/>
          <p:nvPr/>
        </p:nvGrpSpPr>
        <p:grpSpPr>
          <a:xfrm>
            <a:off x="4143372" y="2285992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" name="그룹 94"/>
          <p:cNvGrpSpPr/>
          <p:nvPr/>
        </p:nvGrpSpPr>
        <p:grpSpPr>
          <a:xfrm>
            <a:off x="1714480" y="2643182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97"/>
          <p:cNvGrpSpPr/>
          <p:nvPr/>
        </p:nvGrpSpPr>
        <p:grpSpPr>
          <a:xfrm>
            <a:off x="2071670" y="3143248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100"/>
          <p:cNvGrpSpPr/>
          <p:nvPr/>
        </p:nvGrpSpPr>
        <p:grpSpPr>
          <a:xfrm>
            <a:off x="2071670" y="3429000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429946" y="300037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선택약관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2976" y="300037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필수약관</a:t>
            </a:r>
            <a:endParaRPr lang="ko-KR" altLang="en-US" sz="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약관동의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00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약관 모두 동의하기 체크박스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약관을 동의하지 않으면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회원가입이 불가하다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선택약관은 동의하지 않아도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회원가입이 가능하다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약관동의 완료 및 회원가입 페이지로 이동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입력받는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회원가입 전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동의에 관한 약관동의를 받는다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97"/>
          <p:cNvGrpSpPr/>
          <p:nvPr/>
        </p:nvGrpSpPr>
        <p:grpSpPr>
          <a:xfrm>
            <a:off x="1714496" y="3007992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100"/>
          <p:cNvGrpSpPr/>
          <p:nvPr/>
        </p:nvGrpSpPr>
        <p:grpSpPr>
          <a:xfrm>
            <a:off x="4000496" y="3000372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2071670" y="5000636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39"/>
          <p:cNvGrpSpPr/>
          <p:nvPr/>
        </p:nvGrpSpPr>
        <p:grpSpPr>
          <a:xfrm>
            <a:off x="6715140" y="6929462"/>
            <a:ext cx="240772" cy="215444"/>
            <a:chOff x="292829" y="1695755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42"/>
          <p:cNvGrpSpPr/>
          <p:nvPr/>
        </p:nvGrpSpPr>
        <p:grpSpPr>
          <a:xfrm>
            <a:off x="9358346" y="3929066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45"/>
          <p:cNvGrpSpPr/>
          <p:nvPr/>
        </p:nvGrpSpPr>
        <p:grpSpPr>
          <a:xfrm>
            <a:off x="9352720" y="4283362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49"/>
          <p:cNvGrpSpPr/>
          <p:nvPr/>
        </p:nvGrpSpPr>
        <p:grpSpPr>
          <a:xfrm>
            <a:off x="9345100" y="4545018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52"/>
          <p:cNvGrpSpPr/>
          <p:nvPr/>
        </p:nvGrpSpPr>
        <p:grpSpPr>
          <a:xfrm>
            <a:off x="9286908" y="4786322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94"/>
          <p:cNvGrpSpPr/>
          <p:nvPr/>
        </p:nvGrpSpPr>
        <p:grpSpPr>
          <a:xfrm>
            <a:off x="785786" y="1643050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142976" y="3714752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닉네임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42976" y="328612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주소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" name="그룹 94"/>
          <p:cNvGrpSpPr/>
          <p:nvPr/>
        </p:nvGrpSpPr>
        <p:grpSpPr>
          <a:xfrm>
            <a:off x="571472" y="2713490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왼쪽 화살표 48"/>
          <p:cNvSpPr/>
          <p:nvPr/>
        </p:nvSpPr>
        <p:spPr>
          <a:xfrm>
            <a:off x="428596" y="1643050"/>
            <a:ext cx="357190" cy="214314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596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142976" y="414528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28992" y="3714752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전화번호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28992" y="328612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8992" y="414528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생년월일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57422" y="492919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NEXT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57224" y="3357562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857224" y="3776666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857224" y="4193862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3182302" y="3357562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3182302" y="3776666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3182302" y="4193862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71538" y="2643182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모두 동의하기</a:t>
            </a:r>
            <a:endParaRPr lang="ko-KR" altLang="en-US" sz="1000" dirty="0"/>
          </a:p>
        </p:txBody>
      </p:sp>
      <p:sp>
        <p:nvSpPr>
          <p:cNvPr id="75" name="타원 74"/>
          <p:cNvSpPr/>
          <p:nvPr/>
        </p:nvSpPr>
        <p:spPr>
          <a:xfrm>
            <a:off x="857224" y="2717482"/>
            <a:ext cx="143854" cy="143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개인정보 입력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44644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629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취소 및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정규화 검사 및 중복확인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닉네임 입력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정규화 검사 및 중복확인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정규화 검사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확인 입력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동일여부 검사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입력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정규화 검사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전화번호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정규화 검사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생년월일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나이 제한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누르면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필수항목과 선택항목이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항목들을 정규화를 거친다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100"/>
          <p:cNvGrpSpPr/>
          <p:nvPr/>
        </p:nvGrpSpPr>
        <p:grpSpPr>
          <a:xfrm>
            <a:off x="857224" y="3643314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39"/>
          <p:cNvGrpSpPr/>
          <p:nvPr/>
        </p:nvGrpSpPr>
        <p:grpSpPr>
          <a:xfrm>
            <a:off x="3143240" y="2786058"/>
            <a:ext cx="240772" cy="215444"/>
            <a:chOff x="292829" y="1695754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42"/>
          <p:cNvGrpSpPr/>
          <p:nvPr/>
        </p:nvGrpSpPr>
        <p:grpSpPr>
          <a:xfrm>
            <a:off x="3143240" y="3286124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45"/>
          <p:cNvGrpSpPr/>
          <p:nvPr/>
        </p:nvGrpSpPr>
        <p:grpSpPr>
          <a:xfrm>
            <a:off x="3143240" y="3714752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49"/>
          <p:cNvGrpSpPr/>
          <p:nvPr/>
        </p:nvGrpSpPr>
        <p:grpSpPr>
          <a:xfrm>
            <a:off x="3143240" y="4143380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" name="그룹 52"/>
          <p:cNvGrpSpPr/>
          <p:nvPr/>
        </p:nvGrpSpPr>
        <p:grpSpPr>
          <a:xfrm>
            <a:off x="2000232" y="4786322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그룹 94"/>
          <p:cNvGrpSpPr/>
          <p:nvPr/>
        </p:nvGrpSpPr>
        <p:grpSpPr>
          <a:xfrm>
            <a:off x="857224" y="1643050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142976" y="3214686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닉네임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42976" y="278605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주소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3" name="그룹 94"/>
          <p:cNvGrpSpPr/>
          <p:nvPr/>
        </p:nvGrpSpPr>
        <p:grpSpPr>
          <a:xfrm>
            <a:off x="857224" y="2786058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왼쪽 화살표 48"/>
          <p:cNvSpPr/>
          <p:nvPr/>
        </p:nvSpPr>
        <p:spPr>
          <a:xfrm>
            <a:off x="428596" y="1643050"/>
            <a:ext cx="357190" cy="214314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596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142976" y="364521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42976" y="408622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 확인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28992" y="3214686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전화번호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28992" y="278605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8992" y="364521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생년월일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28992" y="408622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학급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57422" y="471488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SIGN UP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6" name="그룹 35"/>
          <p:cNvGrpSpPr/>
          <p:nvPr/>
        </p:nvGrpSpPr>
        <p:grpSpPr>
          <a:xfrm>
            <a:off x="857224" y="4143380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" name="그룹 97"/>
          <p:cNvGrpSpPr/>
          <p:nvPr/>
        </p:nvGrpSpPr>
        <p:grpSpPr>
          <a:xfrm>
            <a:off x="862046" y="3236612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인증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44291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00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닫기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주소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인증코드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재발송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인증 확인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회원가입 완료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통한 비밀번호 찾기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 규정 메일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수신등의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필수 기능 사용을 위해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사용하는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인증받는다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 가입 방지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00"/>
          <p:cNvGrpSpPr/>
          <p:nvPr/>
        </p:nvGrpSpPr>
        <p:grpSpPr>
          <a:xfrm>
            <a:off x="9286908" y="2071678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2"/>
          <p:cNvGrpSpPr/>
          <p:nvPr/>
        </p:nvGrpSpPr>
        <p:grpSpPr>
          <a:xfrm>
            <a:off x="9286908" y="3429000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9286908" y="857232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142976" y="3214686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닉네임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42976" y="278605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주소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1" name="그룹 94"/>
          <p:cNvGrpSpPr/>
          <p:nvPr/>
        </p:nvGrpSpPr>
        <p:grpSpPr>
          <a:xfrm>
            <a:off x="9286908" y="1214422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왼쪽 화살표 48"/>
          <p:cNvSpPr/>
          <p:nvPr/>
        </p:nvSpPr>
        <p:spPr>
          <a:xfrm>
            <a:off x="428596" y="1643050"/>
            <a:ext cx="357190" cy="214314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596" y="20002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142976" y="364521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42976" y="408622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비밀번호 확인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28992" y="3214686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전화번호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28992" y="278605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이름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8992" y="364521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생년월일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28992" y="408622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학급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57422" y="4714884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SIGN UP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2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97"/>
          <p:cNvGrpSpPr/>
          <p:nvPr/>
        </p:nvGrpSpPr>
        <p:grpSpPr>
          <a:xfrm>
            <a:off x="9291730" y="1664976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1357298"/>
            <a:ext cx="6357950" cy="4429156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71604" y="2357430"/>
            <a:ext cx="3216610" cy="2438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29124" y="228599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</a:t>
            </a:r>
            <a:endParaRPr lang="ko-KR" altLang="en-US" dirty="0"/>
          </a:p>
        </p:txBody>
      </p:sp>
      <p:grpSp>
        <p:nvGrpSpPr>
          <p:cNvPr id="60" name="그룹 94"/>
          <p:cNvGrpSpPr/>
          <p:nvPr/>
        </p:nvGrpSpPr>
        <p:grpSpPr>
          <a:xfrm>
            <a:off x="4214810" y="2500306"/>
            <a:ext cx="240772" cy="215444"/>
            <a:chOff x="292829" y="1695755"/>
            <a:chExt cx="240772" cy="215444"/>
          </a:xfrm>
        </p:grpSpPr>
        <p:sp>
          <p:nvSpPr>
            <p:cNvPr id="66" name="타원 6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957366" y="4000504"/>
            <a:ext cx="121444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인증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재발송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57422" y="350043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인증코드 입력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86116" y="4000504"/>
            <a:ext cx="121444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인증 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71604" y="2786058"/>
            <a:ext cx="324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가입하신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인증메일을 보냈습니다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err="1" smtClean="0"/>
              <a:t>메일함을</a:t>
            </a:r>
            <a:r>
              <a:rPr lang="ko-KR" altLang="en-US" sz="1200" dirty="0" smtClean="0"/>
              <a:t> 확인해 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78" name="그룹 94"/>
          <p:cNvGrpSpPr/>
          <p:nvPr/>
        </p:nvGrpSpPr>
        <p:grpSpPr>
          <a:xfrm>
            <a:off x="1998344" y="2571744"/>
            <a:ext cx="240772" cy="215444"/>
            <a:chOff x="292829" y="1695755"/>
            <a:chExt cx="240772" cy="215444"/>
          </a:xfrm>
        </p:grpSpPr>
        <p:sp>
          <p:nvSpPr>
            <p:cNvPr id="79" name="타원 7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81" name="그룹 94"/>
          <p:cNvGrpSpPr/>
          <p:nvPr/>
        </p:nvGrpSpPr>
        <p:grpSpPr>
          <a:xfrm>
            <a:off x="1998344" y="3530918"/>
            <a:ext cx="240772" cy="215444"/>
            <a:chOff x="292829" y="1695755"/>
            <a:chExt cx="240772" cy="215444"/>
          </a:xfrm>
        </p:grpSpPr>
        <p:sp>
          <p:nvSpPr>
            <p:cNvPr id="82" name="타원 8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84" name="그룹 94"/>
          <p:cNvGrpSpPr/>
          <p:nvPr/>
        </p:nvGrpSpPr>
        <p:grpSpPr>
          <a:xfrm>
            <a:off x="1714480" y="4071942"/>
            <a:ext cx="240772" cy="215444"/>
            <a:chOff x="292829" y="1695755"/>
            <a:chExt cx="240772" cy="215444"/>
          </a:xfrm>
        </p:grpSpPr>
        <p:sp>
          <p:nvSpPr>
            <p:cNvPr id="85" name="타원 8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87" name="그룹 94"/>
          <p:cNvGrpSpPr/>
          <p:nvPr/>
        </p:nvGrpSpPr>
        <p:grpSpPr>
          <a:xfrm>
            <a:off x="4525326" y="4071942"/>
            <a:ext cx="240772" cy="215444"/>
            <a:chOff x="292829" y="1695755"/>
            <a:chExt cx="240772" cy="215444"/>
          </a:xfrm>
        </p:grpSpPr>
        <p:sp>
          <p:nvSpPr>
            <p:cNvPr id="88" name="타원 8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완료 후 프로필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설정 및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44291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399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사진 설정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기본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프로필 사진 제공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 닉네임 출력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 선택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선택한 학급이나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선생님등을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추천하여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완료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프로필 설정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학급 재설정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팔로우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추가할 수 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00"/>
          <p:cNvGrpSpPr/>
          <p:nvPr/>
        </p:nvGrpSpPr>
        <p:grpSpPr>
          <a:xfrm>
            <a:off x="2000232" y="3500438"/>
            <a:ext cx="240772" cy="234654"/>
            <a:chOff x="292829" y="1695755"/>
            <a:chExt cx="240772" cy="215444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" name="그룹 39"/>
          <p:cNvGrpSpPr/>
          <p:nvPr/>
        </p:nvGrpSpPr>
        <p:grpSpPr>
          <a:xfrm>
            <a:off x="2000232" y="5072074"/>
            <a:ext cx="240772" cy="215444"/>
            <a:chOff x="292829" y="1695754"/>
            <a:chExt cx="240772" cy="197807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42"/>
          <p:cNvGrpSpPr/>
          <p:nvPr/>
        </p:nvGrpSpPr>
        <p:grpSpPr>
          <a:xfrm>
            <a:off x="9286908" y="3429000"/>
            <a:ext cx="240772" cy="215444"/>
            <a:chOff x="292829" y="1695755"/>
            <a:chExt cx="240772" cy="21758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47" name="타원 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51" name="타원 5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54" name="타원 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94"/>
          <p:cNvGrpSpPr/>
          <p:nvPr/>
        </p:nvGrpSpPr>
        <p:grpSpPr>
          <a:xfrm>
            <a:off x="2357422" y="2357430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1" name="그룹 94"/>
          <p:cNvGrpSpPr/>
          <p:nvPr/>
        </p:nvGrpSpPr>
        <p:grpSpPr>
          <a:xfrm>
            <a:off x="3357554" y="2928934"/>
            <a:ext cx="240772" cy="215444"/>
            <a:chOff x="292829" y="1695755"/>
            <a:chExt cx="240772" cy="215444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596" y="171448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WELCOME!</a:t>
            </a:r>
            <a:endParaRPr lang="ko-KR" altLang="en-US" dirty="0"/>
          </a:p>
        </p:txBody>
      </p:sp>
      <p:grpSp>
        <p:nvGrpSpPr>
          <p:cNvPr id="12" name="그룹 35"/>
          <p:cNvGrpSpPr/>
          <p:nvPr/>
        </p:nvGrpSpPr>
        <p:grpSpPr>
          <a:xfrm>
            <a:off x="1000100" y="4572008"/>
            <a:ext cx="240772" cy="215444"/>
            <a:chOff x="292829" y="1695755"/>
            <a:chExt cx="240772" cy="197807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97"/>
          <p:cNvGrpSpPr/>
          <p:nvPr/>
        </p:nvGrpSpPr>
        <p:grpSpPr>
          <a:xfrm>
            <a:off x="2500298" y="3071810"/>
            <a:ext cx="240772" cy="215444"/>
            <a:chOff x="292829" y="1695755"/>
            <a:chExt cx="240772" cy="215444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2714612" y="2071678"/>
            <a:ext cx="798208" cy="798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71736" y="2928934"/>
            <a:ext cx="10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닉네임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이메일주소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2285984" y="3500438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학급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92526" y="3956684"/>
            <a:ext cx="714380" cy="829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팔로우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추천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14546" y="3956684"/>
            <a:ext cx="714380" cy="829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팔로우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추천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128958" y="3956684"/>
            <a:ext cx="714380" cy="829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팔로우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추천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36696" y="3956684"/>
            <a:ext cx="714380" cy="829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팔로우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추천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85984" y="5033962"/>
            <a:ext cx="1643074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PLAY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180120"/>
              </p:ext>
            </p:extLst>
          </p:nvPr>
        </p:nvGraphicFramePr>
        <p:xfrm>
          <a:off x="0" y="0"/>
          <a:ext cx="6372198" cy="1142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/>
                <a:gridCol w="1062033"/>
                <a:gridCol w="1062033"/>
                <a:gridCol w="1313893"/>
                <a:gridCol w="810173"/>
                <a:gridCol w="1062033"/>
              </a:tblGrid>
              <a:tr h="379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SS-RC-03-00-01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210223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사이드 메뉴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357298"/>
            <a:ext cx="6357950" cy="5500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668923"/>
              </p:ext>
            </p:extLst>
          </p:nvPr>
        </p:nvGraphicFramePr>
        <p:xfrm>
          <a:off x="6443663" y="3096"/>
          <a:ext cx="2615952" cy="4794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2183904"/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중요 메뉴를 이동하는 사이드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메뉴바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로고를 클릭하면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기능 메뉴의 내용을 검색하는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그룹 메시지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추가 버튼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피드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작성 페이지로 이동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알림 버튼을 클릭하면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모달창으로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알림 목록 출력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이동에 필요한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네비게이션바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8596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2844" y="1857364"/>
            <a:ext cx="135732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피드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뉴스레터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스터디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err="1" smtClean="0"/>
              <a:t>푸드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중고거래</a:t>
            </a:r>
            <a:endParaRPr lang="en-US" altLang="ko-KR" sz="900" b="1" dirty="0" smtClean="0"/>
          </a:p>
          <a:p>
            <a:pPr>
              <a:lnSpc>
                <a:spcPct val="200000"/>
              </a:lnSpc>
            </a:pPr>
            <a:r>
              <a:rPr lang="ko-KR" altLang="en-US" sz="900" b="1" dirty="0" smtClean="0"/>
              <a:t>개인설정</a:t>
            </a:r>
            <a:endParaRPr lang="ko-KR" altLang="en-US" sz="900" b="1" dirty="0"/>
          </a:p>
        </p:txBody>
      </p:sp>
      <p:grpSp>
        <p:nvGrpSpPr>
          <p:cNvPr id="57" name="그룹 39"/>
          <p:cNvGrpSpPr/>
          <p:nvPr/>
        </p:nvGrpSpPr>
        <p:grpSpPr>
          <a:xfrm>
            <a:off x="9286908" y="2928934"/>
            <a:ext cx="240772" cy="215444"/>
            <a:chOff x="292829" y="1695754"/>
            <a:chExt cx="240772" cy="197807"/>
          </a:xfrm>
        </p:grpSpPr>
        <p:sp>
          <p:nvSpPr>
            <p:cNvPr id="58" name="타원 5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829" y="1695754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0" name="그룹 42"/>
          <p:cNvGrpSpPr/>
          <p:nvPr/>
        </p:nvGrpSpPr>
        <p:grpSpPr>
          <a:xfrm>
            <a:off x="4000496" y="1357298"/>
            <a:ext cx="240772" cy="215444"/>
            <a:chOff x="292829" y="1695755"/>
            <a:chExt cx="240772" cy="217588"/>
          </a:xfrm>
        </p:grpSpPr>
        <p:sp>
          <p:nvSpPr>
            <p:cNvPr id="61" name="타원 6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3" name="그룹 45"/>
          <p:cNvGrpSpPr/>
          <p:nvPr/>
        </p:nvGrpSpPr>
        <p:grpSpPr>
          <a:xfrm>
            <a:off x="9286908" y="3857628"/>
            <a:ext cx="240772" cy="215444"/>
            <a:chOff x="292829" y="1695755"/>
            <a:chExt cx="240772" cy="217588"/>
          </a:xfrm>
        </p:grpSpPr>
        <p:sp>
          <p:nvSpPr>
            <p:cNvPr id="64" name="타원 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6" name="그룹 49"/>
          <p:cNvGrpSpPr/>
          <p:nvPr/>
        </p:nvGrpSpPr>
        <p:grpSpPr>
          <a:xfrm>
            <a:off x="9286908" y="4286256"/>
            <a:ext cx="240772" cy="215444"/>
            <a:chOff x="285209" y="1695755"/>
            <a:chExt cx="240772" cy="21758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9" name="그룹 52"/>
          <p:cNvGrpSpPr/>
          <p:nvPr/>
        </p:nvGrpSpPr>
        <p:grpSpPr>
          <a:xfrm>
            <a:off x="9286908" y="4572008"/>
            <a:ext cx="296876" cy="215444"/>
            <a:chOff x="267981" y="1695755"/>
            <a:chExt cx="296876" cy="21758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9" name="그룹 94"/>
          <p:cNvGrpSpPr/>
          <p:nvPr/>
        </p:nvGrpSpPr>
        <p:grpSpPr>
          <a:xfrm>
            <a:off x="214282" y="1714488"/>
            <a:ext cx="240772" cy="215444"/>
            <a:chOff x="292829" y="1695755"/>
            <a:chExt cx="240772" cy="215444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83" name="그룹 94"/>
          <p:cNvGrpSpPr/>
          <p:nvPr/>
        </p:nvGrpSpPr>
        <p:grpSpPr>
          <a:xfrm>
            <a:off x="1071538" y="1428736"/>
            <a:ext cx="240772" cy="215444"/>
            <a:chOff x="292829" y="1695755"/>
            <a:chExt cx="240772" cy="215444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6" name="그룹 35"/>
          <p:cNvGrpSpPr/>
          <p:nvPr/>
        </p:nvGrpSpPr>
        <p:grpSpPr>
          <a:xfrm>
            <a:off x="9286908" y="2571744"/>
            <a:ext cx="240772" cy="215444"/>
            <a:chOff x="292829" y="1695755"/>
            <a:chExt cx="240772" cy="197807"/>
          </a:xfrm>
        </p:grpSpPr>
        <p:sp>
          <p:nvSpPr>
            <p:cNvPr id="87" name="타원 8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9" name="그룹 97"/>
          <p:cNvGrpSpPr/>
          <p:nvPr/>
        </p:nvGrpSpPr>
        <p:grpSpPr>
          <a:xfrm>
            <a:off x="2643174" y="1357298"/>
            <a:ext cx="240772" cy="215444"/>
            <a:chOff x="292829" y="1695755"/>
            <a:chExt cx="240772" cy="215444"/>
          </a:xfrm>
        </p:grpSpPr>
        <p:sp>
          <p:nvSpPr>
            <p:cNvPr id="90" name="타원 8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2" name="타원 91"/>
          <p:cNvSpPr/>
          <p:nvPr/>
        </p:nvSpPr>
        <p:spPr>
          <a:xfrm>
            <a:off x="1142976" y="1571612"/>
            <a:ext cx="1071570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LOGO</a:t>
            </a:r>
            <a:endParaRPr lang="ko-KR" altLang="en-US" b="1" dirty="0"/>
          </a:p>
        </p:txBody>
      </p:sp>
      <p:sp>
        <p:nvSpPr>
          <p:cNvPr id="93" name="타원 92"/>
          <p:cNvSpPr/>
          <p:nvPr/>
        </p:nvSpPr>
        <p:spPr>
          <a:xfrm>
            <a:off x="331467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543284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737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000496" y="1571612"/>
            <a:ext cx="180984" cy="180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-1678019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1822443" y="4179087"/>
            <a:ext cx="535703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4643438" y="1500174"/>
            <a:ext cx="330530" cy="330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5143504" y="1428736"/>
            <a:ext cx="857256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이메일주소</a:t>
            </a:r>
            <a:endParaRPr lang="ko-KR" altLang="en-US" sz="8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457200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190170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팔로우</a:t>
            </a:r>
            <a:r>
              <a:rPr lang="en-US" altLang="ko-KR" sz="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85476" y="2000240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팔로잉</a:t>
            </a:r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0" y="244219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학급명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강의실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상태메시지</a:t>
            </a:r>
            <a:endParaRPr lang="en-US" altLang="ko-KR" sz="800" b="1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4572000" y="3000372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학급</a:t>
            </a:r>
            <a:endParaRPr lang="ko-KR" altLang="en-US" sz="11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4572000" y="3500438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스터디</a:t>
            </a:r>
            <a:r>
              <a:rPr lang="ko-KR" altLang="en-US" sz="1100" b="1" dirty="0" smtClean="0"/>
              <a:t> 그룹</a:t>
            </a:r>
            <a:endParaRPr lang="ko-KR" altLang="en-US" sz="11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4572000" y="4025264"/>
            <a:ext cx="1714512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스터디</a:t>
            </a:r>
            <a:r>
              <a:rPr lang="ko-KR" altLang="en-US" sz="1100" b="1" dirty="0" smtClean="0"/>
              <a:t> 그룹</a:t>
            </a:r>
            <a:endParaRPr lang="ko-KR" altLang="en-US" sz="11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142976" y="2000240"/>
            <a:ext cx="321471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231877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528762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25645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125701" y="207167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42976" y="2500306"/>
            <a:ext cx="3214710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31877" y="2571744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00166" y="257174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학급명</a:t>
            </a:r>
            <a:endParaRPr lang="ko-KR" altLang="en-US" sz="8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1142976" y="2857496"/>
            <a:ext cx="3214710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142976" y="2857496"/>
            <a:ext cx="3214710" cy="2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2976" y="5500702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피드</a:t>
            </a:r>
            <a:r>
              <a:rPr lang="ko-KR" altLang="en-US" sz="800" b="1" dirty="0" smtClean="0"/>
              <a:t> 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더보기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/>
              <a:t>댓글</a:t>
            </a:r>
            <a:r>
              <a:rPr lang="ko-KR" altLang="en-US" sz="800" b="1" dirty="0" smtClean="0"/>
              <a:t> 개수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  <a:p>
            <a:pPr>
              <a:lnSpc>
                <a:spcPct val="150000"/>
              </a:lnSpc>
            </a:pPr>
            <a:r>
              <a:rPr lang="ko-KR" altLang="en-US" sz="800" b="1" dirty="0" smtClean="0"/>
              <a:t>닉네임 </a:t>
            </a:r>
            <a:r>
              <a:rPr lang="ko-KR" altLang="en-US" sz="800" b="1" dirty="0" err="1" smtClean="0"/>
              <a:t>댓글내용</a:t>
            </a:r>
            <a:endParaRPr lang="en-US" altLang="ko-KR" sz="800" b="1" dirty="0" smtClean="0"/>
          </a:p>
        </p:txBody>
      </p:sp>
      <p:sp>
        <p:nvSpPr>
          <p:cNvPr id="145" name="타원 144"/>
          <p:cNvSpPr/>
          <p:nvPr/>
        </p:nvSpPr>
        <p:spPr>
          <a:xfrm>
            <a:off x="125536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483968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714480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4124324" y="5286388"/>
            <a:ext cx="180984" cy="1809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flipH="1">
            <a:off x="25622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flipH="1">
            <a:off x="2714612" y="528638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97"/>
          <p:cNvGrpSpPr/>
          <p:nvPr/>
        </p:nvGrpSpPr>
        <p:grpSpPr>
          <a:xfrm>
            <a:off x="3307064" y="1357298"/>
            <a:ext cx="240772" cy="215444"/>
            <a:chOff x="292829" y="1695755"/>
            <a:chExt cx="240772" cy="215444"/>
          </a:xfrm>
        </p:grpSpPr>
        <p:sp>
          <p:nvSpPr>
            <p:cNvPr id="154" name="타원 15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56" name="그룹 97"/>
          <p:cNvGrpSpPr/>
          <p:nvPr/>
        </p:nvGrpSpPr>
        <p:grpSpPr>
          <a:xfrm>
            <a:off x="3547100" y="1357298"/>
            <a:ext cx="240772" cy="215444"/>
            <a:chOff x="292829" y="1695755"/>
            <a:chExt cx="240772" cy="215444"/>
          </a:xfrm>
        </p:grpSpPr>
        <p:sp>
          <p:nvSpPr>
            <p:cNvPr id="157" name="타원 15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9" name="그룹 97"/>
          <p:cNvGrpSpPr/>
          <p:nvPr/>
        </p:nvGrpSpPr>
        <p:grpSpPr>
          <a:xfrm>
            <a:off x="3786182" y="1357298"/>
            <a:ext cx="240772" cy="215444"/>
            <a:chOff x="292829" y="1695755"/>
            <a:chExt cx="240772" cy="215444"/>
          </a:xfrm>
        </p:grpSpPr>
        <p:sp>
          <p:nvSpPr>
            <p:cNvPr id="160" name="타원 15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285984" y="1571612"/>
            <a:ext cx="928694" cy="21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검색</a:t>
            </a:r>
            <a:endParaRPr lang="ko-KR" alt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1981</Words>
  <Application>Microsoft Office PowerPoint</Application>
  <PresentationFormat>화면 슬라이드 쇼(4:3)</PresentationFormat>
  <Paragraphs>1016</Paragraphs>
  <Slides>17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PC-09</cp:lastModifiedBy>
  <cp:revision>717</cp:revision>
  <dcterms:created xsi:type="dcterms:W3CDTF">2016-02-22T11:51:01Z</dcterms:created>
  <dcterms:modified xsi:type="dcterms:W3CDTF">2021-02-24T04:24:26Z</dcterms:modified>
</cp:coreProperties>
</file>