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slides/slide50.xml" ContentType="application/vnd.openxmlformats-officedocument.presentationml.slide+xml"/>
  <Override PartName="/ppt/slides/slide60.xml" ContentType="application/vnd.openxmlformats-officedocument.presentationml.slide+xml"/>
  <Override PartName="/ppt/slides/slide90.xml" ContentType="application/vnd.openxmlformats-officedocument.presentationml.slide+xml"/>
  <Override PartName="/ppt/notesSlides/notesSlide50.xml" ContentType="application/vnd.openxmlformats-officedocument.presentationml.notesSlide+xml"/>
  <Override PartName="/ppt/slideLayouts/slideLayout20.xml" ContentType="application/vnd.openxmlformats-officedocument.presentationml.slideLayout+xml"/>
  <Override PartName="/ppt/notesSlides/notesSlide60.xml" ContentType="application/vnd.openxmlformats-officedocument.presentationml.notesSlide+xml"/>
  <Override PartName="/ppt/notesSlides/notesSlide90.xml" ContentType="application/vnd.openxmlformats-officedocument.presentationml.notesSlide+xml"/>
  <Override PartName="/ppt/notesMasters/notesMaster10.xml" ContentType="application/vnd.openxmlformats-officedocument.presentationml.notesMaster+xml"/>
  <Override PartName="/ppt/slideMasters/slideMaster10.xml" ContentType="application/vnd.openxmlformats-officedocument.presentationml.slideMaster+xml"/>
  <Override PartName="/ppt/theme/theme20.xml" ContentType="application/vnd.openxmlformats-officedocument.theme+xml"/>
  <Override PartName="/ppt/slideLayouts/slideLayout80.xml" ContentType="application/vnd.openxmlformats-officedocument.presentationml.slideLayout+xml"/>
  <Override PartName="/ppt/slideLayouts/slideLayout30.xml" ContentType="application/vnd.openxmlformats-officedocument.presentationml.slideLayout+xml"/>
  <Override PartName="/ppt/slideLayouts/slideLayout70.xml" ContentType="application/vnd.openxmlformats-officedocument.presentationml.slideLayout+xml"/>
  <Override PartName="/ppt/theme/theme10.xml" ContentType="application/vnd.openxmlformats-officedocument.theme+xml"/>
  <Override PartName="/ppt/slideLayouts/slideLayout12.xml" ContentType="application/vnd.openxmlformats-officedocument.presentationml.slideLayout+xml"/>
  <Override PartName="/ppt/slideLayouts/slideLayout60.xml" ContentType="application/vnd.openxmlformats-officedocument.presentationml.slideLayout+xml"/>
  <Override PartName="/ppt/slideLayouts/slideLayout110.xml" ContentType="application/vnd.openxmlformats-officedocument.presentationml.slideLayout+xml"/>
  <Override PartName="/ppt/slideLayouts/slideLayout50.xml" ContentType="application/vnd.openxmlformats-officedocument.presentationml.slideLayout+xml"/>
  <Override PartName="/ppt/slideLayouts/slideLayout100.xml" ContentType="application/vnd.openxmlformats-officedocument.presentationml.slideLayout+xml"/>
  <Override PartName="/ppt/slideLayouts/slideLayout40.xml" ContentType="application/vnd.openxmlformats-officedocument.presentationml.slideLayout+xml"/>
  <Override PartName="/ppt/slideLayouts/slideLayout9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62" r:id="rId4"/>
    <p:sldId id="258" r:id="rId5"/>
    <p:sldId id="272" r:id="rId6"/>
    <p:sldId id="273" r:id="rId7"/>
    <p:sldId id="275" r:id="rId8"/>
    <p:sldId id="276" r:id="rId9"/>
    <p:sldId id="274" r:id="rId10"/>
    <p:sldId id="263" r:id="rId11"/>
    <p:sldId id="290" r:id="rId12"/>
    <p:sldId id="277" r:id="rId13"/>
    <p:sldId id="291" r:id="rId14"/>
    <p:sldId id="278" r:id="rId15"/>
    <p:sldId id="264" r:id="rId16"/>
    <p:sldId id="284" r:id="rId17"/>
    <p:sldId id="285" r:id="rId18"/>
    <p:sldId id="286" r:id="rId19"/>
    <p:sldId id="287" r:id="rId20"/>
    <p:sldId id="283" r:id="rId21"/>
    <p:sldId id="288" r:id="rId22"/>
    <p:sldId id="289" r:id="rId23"/>
    <p:sldId id="265" r:id="rId24"/>
    <p:sldId id="281" r:id="rId25"/>
    <p:sldId id="282" r:id="rId26"/>
    <p:sldId id="266" r:id="rId27"/>
    <p:sldId id="267" r:id="rId28"/>
    <p:sldId id="268" r:id="rId29"/>
    <p:sldId id="259" r:id="rId30"/>
    <p:sldId id="269" r:id="rId3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9FB0E3A6-4EB9-4402-91D5-3505E2ACCD52}">
          <p14:sldIdLst>
            <p14:sldId id="256"/>
            <p14:sldId id="257"/>
            <p14:sldId id="262"/>
            <p14:sldId id="258"/>
          </p14:sldIdLst>
        </p14:section>
        <p14:section name="Projektantrag" id="{0443F331-2A5F-442D-99E2-BADFA04D9A21}">
          <p14:sldIdLst>
            <p14:sldId id="272"/>
          </p14:sldIdLst>
        </p14:section>
        <p14:section name="Zeitplan" id="{DE0CB593-E65E-4C3F-B25E-6B8A4268F9F0}">
          <p14:sldIdLst>
            <p14:sldId id="273"/>
            <p14:sldId id="275"/>
            <p14:sldId id="276"/>
          </p14:sldIdLst>
        </p14:section>
        <p14:section name="Arbeitsjournal" id="{53B621D9-BB60-4597-89F3-68E76CB81327}">
          <p14:sldIdLst>
            <p14:sldId id="274"/>
          </p14:sldIdLst>
        </p14:section>
        <p14:section name="IPERKA" id="{93B95F55-017C-40CA-A392-6C6EB5CA7A86}">
          <p14:sldIdLst>
            <p14:sldId id="263"/>
            <p14:sldId id="290"/>
            <p14:sldId id="277"/>
            <p14:sldId id="291"/>
            <p14:sldId id="278"/>
            <p14:sldId id="264"/>
            <p14:sldId id="284"/>
            <p14:sldId id="285"/>
            <p14:sldId id="286"/>
            <p14:sldId id="287"/>
            <p14:sldId id="283"/>
            <p14:sldId id="288"/>
            <p14:sldId id="289"/>
            <p14:sldId id="265"/>
            <p14:sldId id="281"/>
            <p14:sldId id="282"/>
            <p14:sldId id="266"/>
            <p14:sldId id="267"/>
            <p14:sldId id="268"/>
            <p14:sldId id="259"/>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21C2D7-D201-4841-96A5-EA4D17E46DE0}" v="2698" dt="2023-03-07T06:59:13.943"/>
    <p1510:client id="{853B77E6-70F5-F079-3FCD-3FA9B4D784A7}" v="5" dt="2023-03-07T07:06:44.907"/>
    <p1510:client id="{856C5B1C-1EF1-490A-9B55-73E6CE494160}" v="882" dt="2023-03-07T06:45:18.218"/>
    <p1510:client id="{8AE936A6-97D9-4BA1-A833-9B4CED9154C0}" v="975" dt="2023-03-07T07:06:20.379"/>
    <p1510:client id="{953FA662-B984-1EC4-68B9-D9A316D7231C}" v="12" dt="2023-03-06T21:12:28.900"/>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_rels/notesMaster10.xml.rels><?xml version="1.0" encoding="UTF-8" standalone="yes"?>
<Relationships xmlns="http://schemas.openxmlformats.org/package/2006/relationships"><Relationship Id="rId1" Type="http://schemas.openxmlformats.org/officeDocument/2006/relationships/theme" Target="../theme/theme2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549545-DB4B-422D-8452-5058B1E1F3BE}" type="datetimeFigureOut">
              <a:rPr lang="de-CH" smtClean="0"/>
              <a:t>07.03.2023</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8BC2DC-AE69-4644-81A6-CF7DB02D679D}" type="slidenum">
              <a:rPr lang="de-CH" smtClean="0"/>
              <a:t>‹Nr.›</a:t>
            </a:fld>
            <a:endParaRPr lang="de-CH"/>
          </a:p>
        </p:txBody>
      </p:sp>
    </p:spTree>
    <p:extLst>
      <p:ext uri="{BB962C8B-B14F-4D97-AF65-F5344CB8AC3E}">
        <p14:creationId xmlns:p14="http://schemas.microsoft.com/office/powerpoint/2010/main" val="503711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Masters/notesMaster10.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549545-DB4B-422D-8452-5058B1E1F3BE}" type="datetimeFigureOut">
              <a:rPr lang="de-CH" smtClean="0"/>
              <a:t>06.03.2023</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8BC2DC-AE69-4644-81A6-CF7DB02D679D}" type="slidenum">
              <a:rPr lang="de-CH" smtClean="0"/>
              <a:t>‹#›</a:t>
            </a:fld>
            <a:endParaRPr lang="de-CH"/>
          </a:p>
        </p:txBody>
      </p:sp>
    </p:spTree>
    <p:extLst>
      <p:ext uri="{BB962C8B-B14F-4D97-AF65-F5344CB8AC3E}">
        <p14:creationId xmlns:p14="http://schemas.microsoft.com/office/powerpoint/2010/main" val="503711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0.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0.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a:t>Ich heisse euch herzlich Willkommen zu unserer Präsentation zu unserem Projekt ‘</a:t>
            </a:r>
            <a:r>
              <a:rPr lang="de-CH" err="1"/>
              <a:t>Built</a:t>
            </a:r>
            <a:r>
              <a:rPr lang="de-CH"/>
              <a:t> different ATM’. </a:t>
            </a:r>
          </a:p>
        </p:txBody>
      </p:sp>
      <p:sp>
        <p:nvSpPr>
          <p:cNvPr id="4" name="Foliennummernplatzhalter 3"/>
          <p:cNvSpPr>
            <a:spLocks noGrp="1"/>
          </p:cNvSpPr>
          <p:nvPr>
            <p:ph type="sldNum" sz="quarter" idx="5"/>
          </p:nvPr>
        </p:nvSpPr>
        <p:spPr/>
        <p:txBody>
          <a:bodyPr/>
          <a:lstStyle/>
          <a:p>
            <a:fld id="{F78BC2DC-AE69-4644-81A6-CF7DB02D679D}" type="slidenum">
              <a:rPr lang="de-CH" smtClean="0"/>
              <a:t>1</a:t>
            </a:fld>
            <a:endParaRPr lang="de-CH"/>
          </a:p>
        </p:txBody>
      </p:sp>
    </p:spTree>
    <p:extLst>
      <p:ext uri="{BB962C8B-B14F-4D97-AF65-F5344CB8AC3E}">
        <p14:creationId xmlns:p14="http://schemas.microsoft.com/office/powerpoint/2010/main" val="1753460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a:t>Elena</a:t>
            </a:r>
          </a:p>
          <a:p>
            <a:endParaRPr lang="de-CH"/>
          </a:p>
          <a:p>
            <a:r>
              <a:rPr lang="de-CH"/>
              <a:t>Angefangen mit IPERKA, Informieren</a:t>
            </a:r>
          </a:p>
        </p:txBody>
      </p:sp>
      <p:sp>
        <p:nvSpPr>
          <p:cNvPr id="4" name="Foliennummernplatzhalter 3"/>
          <p:cNvSpPr>
            <a:spLocks noGrp="1"/>
          </p:cNvSpPr>
          <p:nvPr>
            <p:ph type="sldNum" sz="quarter" idx="5"/>
          </p:nvPr>
        </p:nvSpPr>
        <p:spPr/>
        <p:txBody>
          <a:bodyPr/>
          <a:lstStyle/>
          <a:p>
            <a:fld id="{F78BC2DC-AE69-4644-81A6-CF7DB02D679D}" type="slidenum">
              <a:rPr lang="de-CH" smtClean="0"/>
              <a:t>10</a:t>
            </a:fld>
            <a:endParaRPr lang="de-CH"/>
          </a:p>
        </p:txBody>
      </p:sp>
    </p:spTree>
    <p:extLst>
      <p:ext uri="{BB962C8B-B14F-4D97-AF65-F5344CB8AC3E}">
        <p14:creationId xmlns:p14="http://schemas.microsoft.com/office/powerpoint/2010/main" val="1380674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a:t>Elena</a:t>
            </a:r>
          </a:p>
          <a:p>
            <a:endParaRPr lang="de-CH"/>
          </a:p>
          <a:p>
            <a:pPr marL="0" marR="0" lvl="0" indent="0" algn="l" defTabSz="914400" rtl="0" eaLnBrk="1" fontAlgn="auto" latinLnBrk="0" hangingPunct="1">
              <a:lnSpc>
                <a:spcPct val="100000"/>
              </a:lnSpc>
              <a:spcBef>
                <a:spcPts val="0"/>
              </a:spcBef>
              <a:spcAft>
                <a:spcPts val="0"/>
              </a:spcAft>
              <a:buClrTx/>
              <a:buSzTx/>
              <a:buFontTx/>
              <a:buNone/>
              <a:tabLst/>
              <a:defRPr/>
            </a:pPr>
            <a:r>
              <a:rPr lang="de-CH"/>
              <a:t>Wir haben das Dokument </a:t>
            </a:r>
            <a:r>
              <a:rPr lang="de-CH" err="1"/>
              <a:t>FArbeit</a:t>
            </a:r>
            <a:r>
              <a:rPr lang="de-CH"/>
              <a:t> durchgelesen und in Form eines Mindmaps dargestellt.</a:t>
            </a:r>
          </a:p>
        </p:txBody>
      </p:sp>
      <p:sp>
        <p:nvSpPr>
          <p:cNvPr id="4" name="Foliennummernplatzhalter 3"/>
          <p:cNvSpPr>
            <a:spLocks noGrp="1"/>
          </p:cNvSpPr>
          <p:nvPr>
            <p:ph type="sldNum" sz="quarter" idx="5"/>
          </p:nvPr>
        </p:nvSpPr>
        <p:spPr/>
        <p:txBody>
          <a:bodyPr/>
          <a:lstStyle/>
          <a:p>
            <a:fld id="{F78BC2DC-AE69-4644-81A6-CF7DB02D679D}" type="slidenum">
              <a:rPr lang="de-CH" smtClean="0"/>
              <a:t>11</a:t>
            </a:fld>
            <a:endParaRPr lang="de-CH"/>
          </a:p>
        </p:txBody>
      </p:sp>
    </p:spTree>
    <p:extLst>
      <p:ext uri="{BB962C8B-B14F-4D97-AF65-F5344CB8AC3E}">
        <p14:creationId xmlns:p14="http://schemas.microsoft.com/office/powerpoint/2010/main" val="2356748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a:t>Elena</a:t>
            </a:r>
          </a:p>
        </p:txBody>
      </p:sp>
      <p:sp>
        <p:nvSpPr>
          <p:cNvPr id="4" name="Foliennummernplatzhalter 3"/>
          <p:cNvSpPr>
            <a:spLocks noGrp="1"/>
          </p:cNvSpPr>
          <p:nvPr>
            <p:ph type="sldNum" sz="quarter" idx="5"/>
          </p:nvPr>
        </p:nvSpPr>
        <p:spPr/>
        <p:txBody>
          <a:bodyPr/>
          <a:lstStyle/>
          <a:p>
            <a:fld id="{F78BC2DC-AE69-4644-81A6-CF7DB02D679D}" type="slidenum">
              <a:rPr lang="de-CH" smtClean="0"/>
              <a:t>12</a:t>
            </a:fld>
            <a:endParaRPr lang="de-CH"/>
          </a:p>
        </p:txBody>
      </p:sp>
    </p:spTree>
    <p:extLst>
      <p:ext uri="{BB962C8B-B14F-4D97-AF65-F5344CB8AC3E}">
        <p14:creationId xmlns:p14="http://schemas.microsoft.com/office/powerpoint/2010/main" val="253186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a:t>Elena</a:t>
            </a:r>
          </a:p>
          <a:p>
            <a:endParaRPr lang="de-CH"/>
          </a:p>
        </p:txBody>
      </p:sp>
      <p:sp>
        <p:nvSpPr>
          <p:cNvPr id="4" name="Foliennummernplatzhalter 3"/>
          <p:cNvSpPr>
            <a:spLocks noGrp="1"/>
          </p:cNvSpPr>
          <p:nvPr>
            <p:ph type="sldNum" sz="quarter" idx="5"/>
          </p:nvPr>
        </p:nvSpPr>
        <p:spPr/>
        <p:txBody>
          <a:bodyPr/>
          <a:lstStyle/>
          <a:p>
            <a:fld id="{F78BC2DC-AE69-4644-81A6-CF7DB02D679D}" type="slidenum">
              <a:rPr lang="de-CH" smtClean="0"/>
              <a:t>13</a:t>
            </a:fld>
            <a:endParaRPr lang="de-CH"/>
          </a:p>
        </p:txBody>
      </p:sp>
    </p:spTree>
    <p:extLst>
      <p:ext uri="{BB962C8B-B14F-4D97-AF65-F5344CB8AC3E}">
        <p14:creationId xmlns:p14="http://schemas.microsoft.com/office/powerpoint/2010/main" val="4031689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a:t>Elena</a:t>
            </a:r>
          </a:p>
          <a:p>
            <a:endParaRPr lang="de-CH"/>
          </a:p>
          <a:p>
            <a:r>
              <a:rPr lang="de-CH"/>
              <a:t>17  Anforderungen</a:t>
            </a:r>
          </a:p>
        </p:txBody>
      </p:sp>
      <p:sp>
        <p:nvSpPr>
          <p:cNvPr id="4" name="Foliennummernplatzhalter 3"/>
          <p:cNvSpPr>
            <a:spLocks noGrp="1"/>
          </p:cNvSpPr>
          <p:nvPr>
            <p:ph type="sldNum" sz="quarter" idx="5"/>
          </p:nvPr>
        </p:nvSpPr>
        <p:spPr/>
        <p:txBody>
          <a:bodyPr/>
          <a:lstStyle/>
          <a:p>
            <a:fld id="{F78BC2DC-AE69-4644-81A6-CF7DB02D679D}" type="slidenum">
              <a:rPr lang="de-CH" smtClean="0"/>
              <a:t>14</a:t>
            </a:fld>
            <a:endParaRPr lang="de-CH"/>
          </a:p>
        </p:txBody>
      </p:sp>
    </p:spTree>
    <p:extLst>
      <p:ext uri="{BB962C8B-B14F-4D97-AF65-F5344CB8AC3E}">
        <p14:creationId xmlns:p14="http://schemas.microsoft.com/office/powerpoint/2010/main" val="34573595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a:t>Elena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CH"/>
          </a:p>
          <a:p>
            <a:pPr marL="0" marR="0" lvl="0" indent="0" algn="l" defTabSz="914400" rtl="0" eaLnBrk="1" fontAlgn="auto" latinLnBrk="0" hangingPunct="1">
              <a:lnSpc>
                <a:spcPct val="100000"/>
              </a:lnSpc>
              <a:spcBef>
                <a:spcPts val="0"/>
              </a:spcBef>
              <a:spcAft>
                <a:spcPts val="0"/>
              </a:spcAft>
              <a:buClrTx/>
              <a:buSzTx/>
              <a:buFontTx/>
              <a:buNone/>
              <a:tabLst/>
              <a:defRPr/>
            </a:pPr>
            <a:r>
              <a:rPr lang="de-CH"/>
              <a:t>7 Dokumente erstellt, alles auf GitHub geladen damit es alle haben</a:t>
            </a:r>
          </a:p>
          <a:p>
            <a:endParaRPr lang="de-CH"/>
          </a:p>
          <a:p>
            <a:endParaRPr lang="de-CH"/>
          </a:p>
        </p:txBody>
      </p:sp>
      <p:sp>
        <p:nvSpPr>
          <p:cNvPr id="4" name="Foliennummernplatzhalter 3"/>
          <p:cNvSpPr>
            <a:spLocks noGrp="1"/>
          </p:cNvSpPr>
          <p:nvPr>
            <p:ph type="sldNum" sz="quarter" idx="5"/>
          </p:nvPr>
        </p:nvSpPr>
        <p:spPr/>
        <p:txBody>
          <a:bodyPr/>
          <a:lstStyle/>
          <a:p>
            <a:fld id="{F78BC2DC-AE69-4644-81A6-CF7DB02D679D}" type="slidenum">
              <a:rPr lang="de-CH" smtClean="0"/>
              <a:t>15</a:t>
            </a:fld>
            <a:endParaRPr lang="de-CH"/>
          </a:p>
        </p:txBody>
      </p:sp>
    </p:spTree>
    <p:extLst>
      <p:ext uri="{BB962C8B-B14F-4D97-AF65-F5344CB8AC3E}">
        <p14:creationId xmlns:p14="http://schemas.microsoft.com/office/powerpoint/2010/main" val="19414292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a:t>Elena</a:t>
            </a:r>
          </a:p>
          <a:p>
            <a:endParaRPr lang="de-CH"/>
          </a:p>
          <a:p>
            <a:r>
              <a:rPr lang="de-CH"/>
              <a:t>Wir hatten 7 Testfälle die alle nach diesem Muster aufgebaut wahren.</a:t>
            </a:r>
          </a:p>
        </p:txBody>
      </p:sp>
      <p:sp>
        <p:nvSpPr>
          <p:cNvPr id="4" name="Foliennummernplatzhalter 3"/>
          <p:cNvSpPr>
            <a:spLocks noGrp="1"/>
          </p:cNvSpPr>
          <p:nvPr>
            <p:ph type="sldNum" sz="quarter" idx="5"/>
          </p:nvPr>
        </p:nvSpPr>
        <p:spPr/>
        <p:txBody>
          <a:bodyPr/>
          <a:lstStyle/>
          <a:p>
            <a:fld id="{F78BC2DC-AE69-4644-81A6-CF7DB02D679D}" type="slidenum">
              <a:rPr lang="de-CH" smtClean="0"/>
              <a:t>16</a:t>
            </a:fld>
            <a:endParaRPr lang="de-CH"/>
          </a:p>
        </p:txBody>
      </p:sp>
    </p:spTree>
    <p:extLst>
      <p:ext uri="{BB962C8B-B14F-4D97-AF65-F5344CB8AC3E}">
        <p14:creationId xmlns:p14="http://schemas.microsoft.com/office/powerpoint/2010/main" val="1295435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a:t>Elena</a:t>
            </a:r>
          </a:p>
          <a:p>
            <a:endParaRPr lang="de-CH"/>
          </a:p>
          <a:p>
            <a:r>
              <a:rPr lang="de-CH"/>
              <a:t>Unser Mindmap zum Projekt.</a:t>
            </a:r>
          </a:p>
        </p:txBody>
      </p:sp>
      <p:sp>
        <p:nvSpPr>
          <p:cNvPr id="4" name="Foliennummernplatzhalter 3"/>
          <p:cNvSpPr>
            <a:spLocks noGrp="1"/>
          </p:cNvSpPr>
          <p:nvPr>
            <p:ph type="sldNum" sz="quarter" idx="5"/>
          </p:nvPr>
        </p:nvSpPr>
        <p:spPr/>
        <p:txBody>
          <a:bodyPr/>
          <a:lstStyle/>
          <a:p>
            <a:fld id="{F78BC2DC-AE69-4644-81A6-CF7DB02D679D}" type="slidenum">
              <a:rPr lang="de-CH" smtClean="0"/>
              <a:t>17</a:t>
            </a:fld>
            <a:endParaRPr lang="de-CH"/>
          </a:p>
        </p:txBody>
      </p:sp>
    </p:spTree>
    <p:extLst>
      <p:ext uri="{BB962C8B-B14F-4D97-AF65-F5344CB8AC3E}">
        <p14:creationId xmlns:p14="http://schemas.microsoft.com/office/powerpoint/2010/main" val="3363415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a:t>Nun kommen wir zu unserer Vorbereitung für das konkrete erstellen des Programms. Um eine konkrete Idee zu haben, wie unser Programm aussehen soll, haben wir ein Mockup erstellt. Das Mockup ist ein </a:t>
            </a:r>
            <a:r>
              <a:rPr lang="de-CH" err="1"/>
              <a:t>low</a:t>
            </a:r>
            <a:r>
              <a:rPr lang="de-CH"/>
              <a:t> </a:t>
            </a:r>
            <a:r>
              <a:rPr lang="de-CH" err="1"/>
              <a:t>fidelity</a:t>
            </a:r>
            <a:r>
              <a:rPr lang="de-CH"/>
              <a:t> Mockup, was mit Adobe </a:t>
            </a:r>
            <a:r>
              <a:rPr lang="de-CH" err="1"/>
              <a:t>xd</a:t>
            </a:r>
            <a:r>
              <a:rPr lang="de-CH"/>
              <a:t> gemacht wurde. Dies hat uns bei der Erstellung sehr geholfen, da unser Programm, wie ihr später noch sehen werded, dem Mockup sehr ähnlich aussieht.</a:t>
            </a:r>
            <a:endParaRPr lang="de-CH">
              <a:cs typeface="Calibri"/>
            </a:endParaRPr>
          </a:p>
        </p:txBody>
      </p:sp>
      <p:sp>
        <p:nvSpPr>
          <p:cNvPr id="4" name="Foliennummernplatzhalter 3"/>
          <p:cNvSpPr>
            <a:spLocks noGrp="1"/>
          </p:cNvSpPr>
          <p:nvPr>
            <p:ph type="sldNum" sz="quarter" idx="5"/>
          </p:nvPr>
        </p:nvSpPr>
        <p:spPr/>
        <p:txBody>
          <a:bodyPr/>
          <a:lstStyle/>
          <a:p>
            <a:fld id="{F78BC2DC-AE69-4644-81A6-CF7DB02D679D}" type="slidenum">
              <a:rPr lang="de-CH" smtClean="0"/>
              <a:t>18</a:t>
            </a:fld>
            <a:endParaRPr lang="de-CH"/>
          </a:p>
        </p:txBody>
      </p:sp>
    </p:spTree>
    <p:extLst>
      <p:ext uri="{BB962C8B-B14F-4D97-AF65-F5344CB8AC3E}">
        <p14:creationId xmlns:p14="http://schemas.microsoft.com/office/powerpoint/2010/main" val="14817502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a:cs typeface="Calibri"/>
              </a:rPr>
              <a:t>Wir wollten auch einen Programmablaufplan machen, damit wir einen Plan haben, wie das Programm ungefähr abläuft. Der Programmablaufplan ist mit der bekannten Software PAP gemacht, da wir das schon für andere Module benutzt haben. Am Anfang haben wir eine Schleife mit dem Login, danach dann ob man Einzahlen oder auszahlen will und dann ob der Betrag zu hoch oder nicht ist. Der Ablaufplan war uns auch sehr hilfreich.</a:t>
            </a:r>
            <a:endParaRPr lang="de-CH"/>
          </a:p>
        </p:txBody>
      </p:sp>
      <p:sp>
        <p:nvSpPr>
          <p:cNvPr id="4" name="Foliennummernplatzhalter 3"/>
          <p:cNvSpPr>
            <a:spLocks noGrp="1"/>
          </p:cNvSpPr>
          <p:nvPr>
            <p:ph type="sldNum" sz="quarter" idx="5"/>
          </p:nvPr>
        </p:nvSpPr>
        <p:spPr/>
        <p:txBody>
          <a:bodyPr/>
          <a:lstStyle/>
          <a:p>
            <a:fld id="{F78BC2DC-AE69-4644-81A6-CF7DB02D679D}" type="slidenum">
              <a:rPr lang="de-CH" smtClean="0"/>
              <a:t>19</a:t>
            </a:fld>
            <a:endParaRPr lang="de-CH"/>
          </a:p>
        </p:txBody>
      </p:sp>
    </p:spTree>
    <p:extLst>
      <p:ext uri="{BB962C8B-B14F-4D97-AF65-F5344CB8AC3E}">
        <p14:creationId xmlns:p14="http://schemas.microsoft.com/office/powerpoint/2010/main" val="1283990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CH"/>
              <a:t>Zu Beginn erkläre ich euch den Inhalt unserer Präsentation. Zuerst zeigen wir Ihnen, wie wir ins Projekt eingestiegen sind und was wir da gemacht haben. Danach werden wir Ihnen erklären, wie wir unseres Projekt umgesetzt haben. Darauf folgt die Demonstration unseres Projektes, die ungefähr 10 Minuten dauern sollte. Zuletzt gibt es noch eine Fragerunde, bei dem Sie Ihre Fragen uns stellen können. </a:t>
            </a:r>
          </a:p>
        </p:txBody>
      </p:sp>
      <p:sp>
        <p:nvSpPr>
          <p:cNvPr id="4" name="Foliennummernplatzhalter 3"/>
          <p:cNvSpPr>
            <a:spLocks noGrp="1"/>
          </p:cNvSpPr>
          <p:nvPr>
            <p:ph type="sldNum" sz="quarter" idx="5"/>
          </p:nvPr>
        </p:nvSpPr>
        <p:spPr/>
        <p:txBody>
          <a:bodyPr/>
          <a:lstStyle/>
          <a:p>
            <a:fld id="{F78BC2DC-AE69-4644-81A6-CF7DB02D679D}" type="slidenum">
              <a:rPr lang="de-CH" smtClean="0"/>
              <a:t>2</a:t>
            </a:fld>
            <a:endParaRPr lang="de-CH"/>
          </a:p>
        </p:txBody>
      </p:sp>
    </p:spTree>
    <p:extLst>
      <p:ext uri="{BB962C8B-B14F-4D97-AF65-F5344CB8AC3E}">
        <p14:creationId xmlns:p14="http://schemas.microsoft.com/office/powerpoint/2010/main" val="2426702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cs typeface="Calibri"/>
              </a:rPr>
              <a:t>Dann </a:t>
            </a:r>
            <a:r>
              <a:rPr lang="en-US" err="1">
                <a:cs typeface="Calibri"/>
              </a:rPr>
              <a:t>als</a:t>
            </a:r>
            <a:r>
              <a:rPr lang="en-US">
                <a:cs typeface="Calibri"/>
              </a:rPr>
              <a:t> </a:t>
            </a:r>
            <a:r>
              <a:rPr lang="en-US" err="1">
                <a:cs typeface="Calibri"/>
              </a:rPr>
              <a:t>nächstes</a:t>
            </a:r>
            <a:r>
              <a:rPr lang="en-US">
                <a:cs typeface="Calibri"/>
              </a:rPr>
              <a:t> </a:t>
            </a:r>
            <a:r>
              <a:rPr lang="en-US" err="1">
                <a:cs typeface="Calibri"/>
              </a:rPr>
              <a:t>kommt</a:t>
            </a:r>
            <a:r>
              <a:rPr lang="en-US">
                <a:cs typeface="Calibri"/>
              </a:rPr>
              <a:t> </a:t>
            </a:r>
            <a:r>
              <a:rPr lang="en-US" err="1">
                <a:cs typeface="Calibri"/>
              </a:rPr>
              <a:t>unsere</a:t>
            </a:r>
            <a:r>
              <a:rPr lang="en-US">
                <a:cs typeface="Calibri"/>
              </a:rPr>
              <a:t> </a:t>
            </a:r>
            <a:r>
              <a:rPr lang="en-US" err="1">
                <a:cs typeface="Calibri"/>
              </a:rPr>
              <a:t>Ordnerstruktur</a:t>
            </a:r>
            <a:r>
              <a:rPr lang="en-US">
                <a:cs typeface="Calibri"/>
              </a:rPr>
              <a:t>. </a:t>
            </a:r>
            <a:r>
              <a:rPr lang="en-US" err="1">
                <a:cs typeface="Calibri"/>
              </a:rPr>
              <a:t>Unsere</a:t>
            </a:r>
            <a:r>
              <a:rPr lang="en-US">
                <a:cs typeface="Calibri"/>
              </a:rPr>
              <a:t> </a:t>
            </a:r>
            <a:r>
              <a:rPr lang="en-US" err="1">
                <a:cs typeface="Calibri"/>
              </a:rPr>
              <a:t>Ordnerstruktur</a:t>
            </a:r>
            <a:r>
              <a:rPr lang="en-US">
                <a:cs typeface="Calibri"/>
              </a:rPr>
              <a:t> </a:t>
            </a:r>
            <a:r>
              <a:rPr lang="en-US" err="1">
                <a:cs typeface="Calibri"/>
              </a:rPr>
              <a:t>ist</a:t>
            </a:r>
            <a:r>
              <a:rPr lang="en-US">
                <a:cs typeface="Calibri"/>
              </a:rPr>
              <a:t> </a:t>
            </a:r>
            <a:r>
              <a:rPr lang="en-US" err="1">
                <a:cs typeface="Calibri"/>
              </a:rPr>
              <a:t>recht</a:t>
            </a:r>
            <a:r>
              <a:rPr lang="en-US">
                <a:cs typeface="Calibri"/>
              </a:rPr>
              <a:t> simple, </a:t>
            </a:r>
            <a:r>
              <a:rPr lang="en-US" err="1">
                <a:cs typeface="Calibri"/>
              </a:rPr>
              <a:t>wir</a:t>
            </a:r>
            <a:r>
              <a:rPr lang="en-US">
                <a:cs typeface="Calibri"/>
              </a:rPr>
              <a:t> </a:t>
            </a:r>
            <a:r>
              <a:rPr lang="en-US" err="1">
                <a:cs typeface="Calibri"/>
              </a:rPr>
              <a:t>haben</a:t>
            </a:r>
            <a:r>
              <a:rPr lang="en-US">
                <a:cs typeface="Calibri"/>
              </a:rPr>
              <a:t> </a:t>
            </a:r>
            <a:r>
              <a:rPr lang="en-US" err="1">
                <a:cs typeface="Calibri"/>
              </a:rPr>
              <a:t>einfach</a:t>
            </a:r>
            <a:r>
              <a:rPr lang="en-US">
                <a:cs typeface="Calibri"/>
              </a:rPr>
              <a:t> für </a:t>
            </a:r>
            <a:r>
              <a:rPr lang="en-US" err="1">
                <a:cs typeface="Calibri"/>
              </a:rPr>
              <a:t>jede</a:t>
            </a:r>
            <a:r>
              <a:rPr lang="en-US">
                <a:cs typeface="Calibri"/>
              </a:rPr>
              <a:t> </a:t>
            </a:r>
            <a:r>
              <a:rPr lang="en-US" err="1">
                <a:cs typeface="Calibri"/>
              </a:rPr>
              <a:t>Dokumentations</a:t>
            </a:r>
            <a:r>
              <a:rPr lang="en-US">
                <a:cs typeface="Calibri"/>
              </a:rPr>
              <a:t> </a:t>
            </a:r>
            <a:r>
              <a:rPr lang="en-US" err="1">
                <a:cs typeface="Calibri"/>
              </a:rPr>
              <a:t>datei</a:t>
            </a:r>
            <a:r>
              <a:rPr lang="en-US">
                <a:cs typeface="Calibri"/>
              </a:rPr>
              <a:t> </a:t>
            </a:r>
            <a:r>
              <a:rPr lang="en-US" err="1">
                <a:cs typeface="Calibri"/>
              </a:rPr>
              <a:t>einen</a:t>
            </a:r>
            <a:r>
              <a:rPr lang="en-US">
                <a:cs typeface="Calibri"/>
              </a:rPr>
              <a:t> </a:t>
            </a:r>
            <a:r>
              <a:rPr lang="en-US" err="1">
                <a:cs typeface="Calibri"/>
              </a:rPr>
              <a:t>eigenen</a:t>
            </a:r>
            <a:r>
              <a:rPr lang="en-US">
                <a:cs typeface="Calibri"/>
              </a:rPr>
              <a:t> Ordner und für das </a:t>
            </a:r>
            <a:r>
              <a:rPr lang="en-US" err="1">
                <a:cs typeface="Calibri"/>
              </a:rPr>
              <a:t>Programm</a:t>
            </a:r>
            <a:r>
              <a:rPr lang="en-US">
                <a:cs typeface="Calibri"/>
              </a:rPr>
              <a:t> an </a:t>
            </a:r>
            <a:r>
              <a:rPr lang="en-US" err="1">
                <a:cs typeface="Calibri"/>
              </a:rPr>
              <a:t>sich</a:t>
            </a:r>
            <a:r>
              <a:rPr lang="en-US">
                <a:cs typeface="Calibri"/>
              </a:rPr>
              <a:t> </a:t>
            </a:r>
            <a:r>
              <a:rPr lang="en-US" err="1">
                <a:cs typeface="Calibri"/>
              </a:rPr>
              <a:t>einen</a:t>
            </a:r>
            <a:r>
              <a:rPr lang="en-US">
                <a:cs typeface="Calibri"/>
              </a:rPr>
              <a:t> </a:t>
            </a:r>
            <a:r>
              <a:rPr lang="en-US" err="1">
                <a:cs typeface="Calibri"/>
              </a:rPr>
              <a:t>anderen</a:t>
            </a:r>
            <a:r>
              <a:rPr lang="en-US">
                <a:cs typeface="Calibri"/>
              </a:rPr>
              <a:t> Ordner. </a:t>
            </a:r>
            <a:r>
              <a:rPr lang="en-US" err="1">
                <a:cs typeface="Calibri"/>
              </a:rPr>
              <a:t>Diese</a:t>
            </a:r>
            <a:r>
              <a:rPr lang="en-US">
                <a:cs typeface="Calibri"/>
              </a:rPr>
              <a:t> </a:t>
            </a:r>
            <a:r>
              <a:rPr lang="en-US" err="1">
                <a:cs typeface="Calibri"/>
              </a:rPr>
              <a:t>Ordnung</a:t>
            </a:r>
            <a:r>
              <a:rPr lang="en-US">
                <a:cs typeface="Calibri"/>
              </a:rPr>
              <a:t> </a:t>
            </a:r>
            <a:r>
              <a:rPr lang="en-US" err="1">
                <a:cs typeface="Calibri"/>
              </a:rPr>
              <a:t>wurde</a:t>
            </a:r>
            <a:r>
              <a:rPr lang="en-US">
                <a:cs typeface="Calibri"/>
              </a:rPr>
              <a:t> </a:t>
            </a:r>
            <a:r>
              <a:rPr lang="en-US" err="1">
                <a:cs typeface="Calibri"/>
              </a:rPr>
              <a:t>auch</a:t>
            </a:r>
            <a:r>
              <a:rPr lang="en-US">
                <a:cs typeface="Calibri"/>
              </a:rPr>
              <a:t> </a:t>
            </a:r>
            <a:r>
              <a:rPr lang="en-US" err="1">
                <a:cs typeface="Calibri"/>
              </a:rPr>
              <a:t>wirklich</a:t>
            </a:r>
            <a:r>
              <a:rPr lang="en-US">
                <a:cs typeface="Calibri"/>
              </a:rPr>
              <a:t> </a:t>
            </a:r>
            <a:r>
              <a:rPr lang="en-US" err="1">
                <a:cs typeface="Calibri"/>
              </a:rPr>
              <a:t>eingehalten</a:t>
            </a:r>
            <a:r>
              <a:rPr lang="en-US">
                <a:cs typeface="Calibri"/>
              </a:rPr>
              <a:t>.</a:t>
            </a:r>
          </a:p>
        </p:txBody>
      </p:sp>
      <p:sp>
        <p:nvSpPr>
          <p:cNvPr id="4" name="Foliennummernplatzhalter 3"/>
          <p:cNvSpPr>
            <a:spLocks noGrp="1"/>
          </p:cNvSpPr>
          <p:nvPr>
            <p:ph type="sldNum" sz="quarter" idx="5"/>
          </p:nvPr>
        </p:nvSpPr>
        <p:spPr/>
        <p:txBody>
          <a:bodyPr/>
          <a:lstStyle/>
          <a:p>
            <a:fld id="{F78BC2DC-AE69-4644-81A6-CF7DB02D679D}" type="slidenum">
              <a:rPr lang="de-CH" smtClean="0"/>
              <a:t>20</a:t>
            </a:fld>
            <a:endParaRPr lang="de-CH"/>
          </a:p>
        </p:txBody>
      </p:sp>
    </p:spTree>
    <p:extLst>
      <p:ext uri="{BB962C8B-B14F-4D97-AF65-F5344CB8AC3E}">
        <p14:creationId xmlns:p14="http://schemas.microsoft.com/office/powerpoint/2010/main" val="27391777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5"/>
          </p:nvPr>
        </p:nvSpPr>
        <p:spPr/>
        <p:txBody>
          <a:bodyPr/>
          <a:lstStyle/>
          <a:p>
            <a:fld id="{F78BC2DC-AE69-4644-81A6-CF7DB02D679D}" type="slidenum">
              <a:rPr lang="de-CH" smtClean="0"/>
              <a:t>21</a:t>
            </a:fld>
            <a:endParaRPr lang="de-CH"/>
          </a:p>
        </p:txBody>
      </p:sp>
    </p:spTree>
    <p:extLst>
      <p:ext uri="{BB962C8B-B14F-4D97-AF65-F5344CB8AC3E}">
        <p14:creationId xmlns:p14="http://schemas.microsoft.com/office/powerpoint/2010/main" val="42146328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a:t>Unsere Tätigkeitsliste wahr wie folgt aufgebaut</a:t>
            </a:r>
          </a:p>
        </p:txBody>
      </p:sp>
      <p:sp>
        <p:nvSpPr>
          <p:cNvPr id="4" name="Foliennummernplatzhalter 3"/>
          <p:cNvSpPr>
            <a:spLocks noGrp="1"/>
          </p:cNvSpPr>
          <p:nvPr>
            <p:ph type="sldNum" sz="quarter" idx="5"/>
          </p:nvPr>
        </p:nvSpPr>
        <p:spPr/>
        <p:txBody>
          <a:bodyPr/>
          <a:lstStyle/>
          <a:p>
            <a:fld id="{F78BC2DC-AE69-4644-81A6-CF7DB02D679D}" type="slidenum">
              <a:rPr lang="de-CH" smtClean="0"/>
              <a:t>22</a:t>
            </a:fld>
            <a:endParaRPr lang="de-CH"/>
          </a:p>
        </p:txBody>
      </p:sp>
    </p:spTree>
    <p:extLst>
      <p:ext uri="{BB962C8B-B14F-4D97-AF65-F5344CB8AC3E}">
        <p14:creationId xmlns:p14="http://schemas.microsoft.com/office/powerpoint/2010/main" val="15909819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lnSpc>
                <a:spcPct val="107000"/>
              </a:lnSpc>
              <a:buFont typeface="+mj-lt"/>
              <a:buNone/>
            </a:pPr>
            <a:r>
              <a:rPr lang="de-CH" sz="1800">
                <a:effectLst/>
                <a:latin typeface="Calibri" panose="020F0502020204030204" pitchFamily="34" charset="0"/>
                <a:ea typeface="Calibri" panose="020F0502020204030204" pitchFamily="34" charset="0"/>
                <a:cs typeface="Times New Roman" panose="02020603050405020304" pitchFamily="18" charset="0"/>
              </a:rPr>
              <a:t>Kriterien:</a:t>
            </a:r>
          </a:p>
          <a:p>
            <a:pPr marL="342900" lvl="0" indent="-342900">
              <a:lnSpc>
                <a:spcPct val="107000"/>
              </a:lnSpc>
              <a:buFont typeface="+mj-lt"/>
              <a:buAutoNum type="arabicPeriod"/>
            </a:pPr>
            <a:r>
              <a:rPr lang="de-CH" sz="1800">
                <a:effectLst/>
                <a:latin typeface="Calibri" panose="020F0502020204030204" pitchFamily="34" charset="0"/>
                <a:ea typeface="Calibri" panose="020F0502020204030204" pitchFamily="34" charset="0"/>
                <a:cs typeface="Times New Roman" panose="02020603050405020304" pitchFamily="18" charset="0"/>
              </a:rPr>
              <a:t>Login</a:t>
            </a:r>
          </a:p>
          <a:p>
            <a:pPr marL="342900" lvl="0" indent="-342900">
              <a:lnSpc>
                <a:spcPct val="107000"/>
              </a:lnSpc>
              <a:buFont typeface="+mj-lt"/>
              <a:buAutoNum type="arabicPeriod"/>
            </a:pPr>
            <a:r>
              <a:rPr lang="de-CH" sz="1800">
                <a:effectLst/>
                <a:latin typeface="Calibri" panose="020F0502020204030204" pitchFamily="34" charset="0"/>
                <a:ea typeface="Calibri" panose="020F0502020204030204" pitchFamily="34" charset="0"/>
                <a:cs typeface="Times New Roman" panose="02020603050405020304" pitchFamily="18" charset="0"/>
              </a:rPr>
              <a:t>Account Übersicht mit Kontostand</a:t>
            </a:r>
          </a:p>
          <a:p>
            <a:pPr marL="342900" lvl="0" indent="-342900">
              <a:lnSpc>
                <a:spcPct val="107000"/>
              </a:lnSpc>
              <a:buFont typeface="+mj-lt"/>
              <a:buAutoNum type="arabicPeriod"/>
            </a:pPr>
            <a:r>
              <a:rPr lang="de-CH" sz="1800">
                <a:effectLst/>
                <a:latin typeface="Calibri" panose="020F0502020204030204" pitchFamily="34" charset="0"/>
                <a:ea typeface="Calibri" panose="020F0502020204030204" pitchFamily="34" charset="0"/>
                <a:cs typeface="Times New Roman" panose="02020603050405020304" pitchFamily="18" charset="0"/>
              </a:rPr>
              <a:t>Geld abheben auswählen</a:t>
            </a:r>
          </a:p>
          <a:p>
            <a:pPr marL="342900" lvl="0" indent="-342900">
              <a:lnSpc>
                <a:spcPct val="107000"/>
              </a:lnSpc>
              <a:buFont typeface="+mj-lt"/>
              <a:buAutoNum type="arabicPeriod"/>
            </a:pPr>
            <a:r>
              <a:rPr lang="de-CH" sz="1800">
                <a:effectLst/>
                <a:latin typeface="Calibri" panose="020F0502020204030204" pitchFamily="34" charset="0"/>
                <a:ea typeface="Calibri" panose="020F0502020204030204" pitchFamily="34" charset="0"/>
                <a:cs typeface="Times New Roman" panose="02020603050405020304" pitchFamily="18" charset="0"/>
              </a:rPr>
              <a:t>Geld einbezahlen auswählen</a:t>
            </a:r>
          </a:p>
          <a:p>
            <a:pPr marL="342900" lvl="0" indent="-342900">
              <a:lnSpc>
                <a:spcPct val="107000"/>
              </a:lnSpc>
              <a:buFont typeface="+mj-lt"/>
              <a:buAutoNum type="arabicPeriod"/>
            </a:pPr>
            <a:r>
              <a:rPr lang="de-CH" sz="1800">
                <a:effectLst/>
                <a:latin typeface="Calibri" panose="020F0502020204030204" pitchFamily="34" charset="0"/>
                <a:ea typeface="Calibri" panose="020F0502020204030204" pitchFamily="34" charset="0"/>
                <a:cs typeface="Times New Roman" panose="02020603050405020304" pitchFamily="18" charset="0"/>
              </a:rPr>
              <a:t>Login Fail Page</a:t>
            </a:r>
          </a:p>
          <a:p>
            <a:pPr marL="342900" lvl="0" indent="-342900">
              <a:lnSpc>
                <a:spcPct val="107000"/>
              </a:lnSpc>
              <a:buFont typeface="+mj-lt"/>
              <a:buAutoNum type="arabicPeriod"/>
            </a:pPr>
            <a:r>
              <a:rPr lang="de-CH" sz="1800">
                <a:effectLst/>
                <a:latin typeface="Calibri" panose="020F0502020204030204" pitchFamily="34" charset="0"/>
                <a:ea typeface="Calibri" panose="020F0502020204030204" pitchFamily="34" charset="0"/>
                <a:cs typeface="Times New Roman" panose="02020603050405020304" pitchFamily="18" charset="0"/>
              </a:rPr>
              <a:t>Geldabheben: Betrag auswählen</a:t>
            </a:r>
          </a:p>
          <a:p>
            <a:pPr marL="342900" lvl="0" indent="-342900">
              <a:lnSpc>
                <a:spcPct val="107000"/>
              </a:lnSpc>
              <a:buFont typeface="+mj-lt"/>
              <a:buAutoNum type="arabicPeriod"/>
            </a:pPr>
            <a:r>
              <a:rPr lang="de-CH" sz="1800">
                <a:effectLst/>
                <a:latin typeface="Calibri" panose="020F0502020204030204" pitchFamily="34" charset="0"/>
                <a:ea typeface="Calibri" panose="020F0502020204030204" pitchFamily="34" charset="0"/>
                <a:cs typeface="Times New Roman" panose="02020603050405020304" pitchFamily="18" charset="0"/>
              </a:rPr>
              <a:t>Geldeinbezahlen: Betrag auswählen</a:t>
            </a:r>
          </a:p>
          <a:p>
            <a:pPr marL="342900" lvl="0" indent="-342900">
              <a:lnSpc>
                <a:spcPct val="107000"/>
              </a:lnSpc>
              <a:buFont typeface="+mj-lt"/>
              <a:buAutoNum type="arabicPeriod"/>
            </a:pPr>
            <a:r>
              <a:rPr lang="de-CH" sz="1800">
                <a:effectLst/>
                <a:latin typeface="Calibri" panose="020F0502020204030204" pitchFamily="34" charset="0"/>
                <a:ea typeface="Calibri" panose="020F0502020204030204" pitchFamily="34" charset="0"/>
                <a:cs typeface="Times New Roman" panose="02020603050405020304" pitchFamily="18" charset="0"/>
              </a:rPr>
              <a:t>Geldabheben: </a:t>
            </a:r>
            <a:r>
              <a:rPr lang="de-CH" sz="1800" err="1">
                <a:effectLst/>
                <a:latin typeface="Calibri" panose="020F0502020204030204" pitchFamily="34" charset="0"/>
                <a:ea typeface="Calibri" panose="020F0502020204030204" pitchFamily="34" charset="0"/>
                <a:cs typeface="Times New Roman" panose="02020603050405020304" pitchFamily="18" charset="0"/>
              </a:rPr>
              <a:t>Bestätigung’s</a:t>
            </a:r>
            <a:r>
              <a:rPr lang="de-CH" sz="1800">
                <a:effectLst/>
                <a:latin typeface="Calibri" panose="020F0502020204030204" pitchFamily="34" charset="0"/>
                <a:ea typeface="Calibri" panose="020F0502020204030204" pitchFamily="34" charset="0"/>
                <a:cs typeface="Times New Roman" panose="02020603050405020304" pitchFamily="18" charset="0"/>
              </a:rPr>
              <a:t> Page</a:t>
            </a:r>
          </a:p>
          <a:p>
            <a:pPr marL="342900" lvl="0" indent="-342900">
              <a:lnSpc>
                <a:spcPct val="107000"/>
              </a:lnSpc>
              <a:buFont typeface="+mj-lt"/>
              <a:buAutoNum type="arabicPeriod"/>
            </a:pPr>
            <a:r>
              <a:rPr lang="de-CH" sz="1800">
                <a:effectLst/>
                <a:latin typeface="Calibri" panose="020F0502020204030204" pitchFamily="34" charset="0"/>
                <a:ea typeface="Calibri" panose="020F0502020204030204" pitchFamily="34" charset="0"/>
                <a:cs typeface="Times New Roman" panose="02020603050405020304" pitchFamily="18" charset="0"/>
              </a:rPr>
              <a:t>Geldeinbezahlen: </a:t>
            </a:r>
            <a:r>
              <a:rPr lang="de-CH" sz="1800" err="1">
                <a:effectLst/>
                <a:latin typeface="Calibri" panose="020F0502020204030204" pitchFamily="34" charset="0"/>
                <a:ea typeface="Calibri" panose="020F0502020204030204" pitchFamily="34" charset="0"/>
                <a:cs typeface="Times New Roman" panose="02020603050405020304" pitchFamily="18" charset="0"/>
              </a:rPr>
              <a:t>Bestätigung’s</a:t>
            </a:r>
            <a:r>
              <a:rPr lang="de-CH" sz="1800">
                <a:effectLst/>
                <a:latin typeface="Calibri" panose="020F0502020204030204" pitchFamily="34" charset="0"/>
                <a:ea typeface="Calibri" panose="020F0502020204030204" pitchFamily="34" charset="0"/>
                <a:cs typeface="Times New Roman" panose="02020603050405020304" pitchFamily="18" charset="0"/>
              </a:rPr>
              <a:t> Page</a:t>
            </a:r>
          </a:p>
          <a:p>
            <a:pPr marL="342900" lvl="0" indent="-342900">
              <a:lnSpc>
                <a:spcPct val="107000"/>
              </a:lnSpc>
              <a:spcAft>
                <a:spcPts val="800"/>
              </a:spcAft>
              <a:buFont typeface="+mj-lt"/>
              <a:buAutoNum type="arabicPeriod"/>
            </a:pPr>
            <a:r>
              <a:rPr lang="de-CH" sz="1800">
                <a:effectLst/>
                <a:latin typeface="Calibri" panose="020F0502020204030204" pitchFamily="34" charset="0"/>
                <a:ea typeface="Calibri" panose="020F0502020204030204" pitchFamily="34" charset="0"/>
                <a:cs typeface="Times New Roman" panose="02020603050405020304" pitchFamily="18" charset="0"/>
              </a:rPr>
              <a:t>Geldabheben: Fail Page</a:t>
            </a:r>
          </a:p>
          <a:p>
            <a:endParaRPr lang="de-CH"/>
          </a:p>
          <a:p>
            <a:r>
              <a:rPr lang="de-CH"/>
              <a:t>Accountübersicht mit Kontostand am wichtigsten, höchste Prozentzahl</a:t>
            </a:r>
          </a:p>
          <a:p>
            <a:br>
              <a:rPr lang="de-CH"/>
            </a:br>
            <a:r>
              <a:rPr lang="de-CH"/>
              <a:t>Berechnung:</a:t>
            </a:r>
            <a:br>
              <a:rPr lang="de-CH"/>
            </a:br>
            <a:r>
              <a:rPr lang="de-CH"/>
              <a:t>45 Nennungen</a:t>
            </a:r>
          </a:p>
          <a:p>
            <a:r>
              <a:rPr lang="de-CH"/>
              <a:t>Beispiel mit Nummer 1:</a:t>
            </a:r>
          </a:p>
          <a:p>
            <a:r>
              <a:rPr lang="de-CH"/>
              <a:t>4 Nennungen / 45 * 100 ~ 9%</a:t>
            </a:r>
          </a:p>
        </p:txBody>
      </p:sp>
      <p:sp>
        <p:nvSpPr>
          <p:cNvPr id="4" name="Foliennummernplatzhalter 3"/>
          <p:cNvSpPr>
            <a:spLocks noGrp="1"/>
          </p:cNvSpPr>
          <p:nvPr>
            <p:ph type="sldNum" sz="quarter" idx="5"/>
          </p:nvPr>
        </p:nvSpPr>
        <p:spPr/>
        <p:txBody>
          <a:bodyPr/>
          <a:lstStyle/>
          <a:p>
            <a:fld id="{F78BC2DC-AE69-4644-81A6-CF7DB02D679D}" type="slidenum">
              <a:rPr lang="de-CH" smtClean="0"/>
              <a:t>24</a:t>
            </a:fld>
            <a:endParaRPr lang="de-CH"/>
          </a:p>
        </p:txBody>
      </p:sp>
    </p:spTree>
    <p:extLst>
      <p:ext uri="{BB962C8B-B14F-4D97-AF65-F5344CB8AC3E}">
        <p14:creationId xmlns:p14="http://schemas.microsoft.com/office/powerpoint/2010/main" val="35082001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a:t>Reflexion</a:t>
            </a:r>
          </a:p>
          <a:p>
            <a:r>
              <a:rPr lang="de-CH"/>
              <a:t>Gut: schnell einig auf ATM mit WinForms</a:t>
            </a:r>
          </a:p>
          <a:p>
            <a:r>
              <a:rPr lang="de-CH"/>
              <a:t>Schlecht: ungleiche Verteilung der Arbeit, Probleme beim Programmieren</a:t>
            </a:r>
          </a:p>
          <a:p>
            <a:r>
              <a:rPr lang="de-CH"/>
              <a:t>Gefallen: Gruppeneinteilung</a:t>
            </a:r>
          </a:p>
          <a:p>
            <a:r>
              <a:rPr lang="de-CH"/>
              <a:t>Nicht gefallen: IPERKA zu intensiv, ein Gruppenmitglied war nie da</a:t>
            </a:r>
          </a:p>
          <a:p>
            <a:r>
              <a:rPr lang="de-CH"/>
              <a:t>Vornehmen: besser kommunizieren, Arbeit aufteilen, Verantwortungen zuteilen</a:t>
            </a:r>
          </a:p>
        </p:txBody>
      </p:sp>
      <p:sp>
        <p:nvSpPr>
          <p:cNvPr id="4" name="Foliennummernplatzhalter 3"/>
          <p:cNvSpPr>
            <a:spLocks noGrp="1"/>
          </p:cNvSpPr>
          <p:nvPr>
            <p:ph type="sldNum" sz="quarter" idx="5"/>
          </p:nvPr>
        </p:nvSpPr>
        <p:spPr/>
        <p:txBody>
          <a:bodyPr/>
          <a:lstStyle/>
          <a:p>
            <a:fld id="{F78BC2DC-AE69-4644-81A6-CF7DB02D679D}" type="slidenum">
              <a:rPr lang="de-CH" smtClean="0"/>
              <a:t>28</a:t>
            </a:fld>
            <a:endParaRPr lang="de-CH"/>
          </a:p>
        </p:txBody>
      </p:sp>
    </p:spTree>
    <p:extLst>
      <p:ext uri="{BB962C8B-B14F-4D97-AF65-F5344CB8AC3E}">
        <p14:creationId xmlns:p14="http://schemas.microsoft.com/office/powerpoint/2010/main" val="21696093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r>
              <a:rPr lang="de-CH"/>
              <a:t>Anmelden</a:t>
            </a:r>
          </a:p>
          <a:p>
            <a:pPr marL="228600" indent="-228600">
              <a:buFont typeface="+mj-lt"/>
              <a:buAutoNum type="arabicPeriod"/>
            </a:pPr>
            <a:r>
              <a:rPr lang="de-CH"/>
              <a:t>Geld einzahlen</a:t>
            </a:r>
          </a:p>
          <a:p>
            <a:pPr marL="228600" indent="-228600">
              <a:buFont typeface="+mj-lt"/>
              <a:buAutoNum type="arabicPeriod"/>
            </a:pPr>
            <a:r>
              <a:rPr lang="de-CH"/>
              <a:t>Geld abheben</a:t>
            </a:r>
          </a:p>
          <a:p>
            <a:pPr marL="228600" indent="-228600">
              <a:buFont typeface="+mj-lt"/>
              <a:buAutoNum type="arabicPeriod"/>
            </a:pPr>
            <a:r>
              <a:rPr lang="de-CH"/>
              <a:t>Login Fail</a:t>
            </a:r>
          </a:p>
          <a:p>
            <a:pPr marL="228600" indent="-228600">
              <a:buFont typeface="+mj-lt"/>
              <a:buAutoNum type="arabicPeriod"/>
            </a:pPr>
            <a:r>
              <a:rPr lang="de-CH"/>
              <a:t>Ausloggen</a:t>
            </a:r>
          </a:p>
        </p:txBody>
      </p:sp>
      <p:sp>
        <p:nvSpPr>
          <p:cNvPr id="4" name="Foliennummernplatzhalter 3"/>
          <p:cNvSpPr>
            <a:spLocks noGrp="1"/>
          </p:cNvSpPr>
          <p:nvPr>
            <p:ph type="sldNum" sz="quarter" idx="5"/>
          </p:nvPr>
        </p:nvSpPr>
        <p:spPr/>
        <p:txBody>
          <a:bodyPr/>
          <a:lstStyle/>
          <a:p>
            <a:fld id="{F78BC2DC-AE69-4644-81A6-CF7DB02D679D}" type="slidenum">
              <a:rPr lang="de-CH" smtClean="0"/>
              <a:t>29</a:t>
            </a:fld>
            <a:endParaRPr lang="de-CH"/>
          </a:p>
        </p:txBody>
      </p:sp>
    </p:spTree>
    <p:extLst>
      <p:ext uri="{BB962C8B-B14F-4D97-AF65-F5344CB8AC3E}">
        <p14:creationId xmlns:p14="http://schemas.microsoft.com/office/powerpoint/2010/main" val="3636643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a:t>Die Aufgabenstellung dieses Modules war, ein Projekt nach IPERKA-Prinzip zu erstellen und demnach zu dokumentieren. Falls ihr vergessen habt, was IPERKA heisst, haben wir auf der Folie die jeweiligen Wörter für die Buchstaben geschrieben. </a:t>
            </a:r>
          </a:p>
        </p:txBody>
      </p:sp>
      <p:sp>
        <p:nvSpPr>
          <p:cNvPr id="4" name="Foliennummernplatzhalter 3"/>
          <p:cNvSpPr>
            <a:spLocks noGrp="1"/>
          </p:cNvSpPr>
          <p:nvPr>
            <p:ph type="sldNum" sz="quarter" idx="5"/>
          </p:nvPr>
        </p:nvSpPr>
        <p:spPr/>
        <p:txBody>
          <a:bodyPr/>
          <a:lstStyle/>
          <a:p>
            <a:fld id="{F78BC2DC-AE69-4644-81A6-CF7DB02D679D}" type="slidenum">
              <a:rPr lang="de-CH" smtClean="0"/>
              <a:t>3</a:t>
            </a:fld>
            <a:endParaRPr lang="de-CH"/>
          </a:p>
        </p:txBody>
      </p:sp>
    </p:spTree>
    <p:extLst>
      <p:ext uri="{BB962C8B-B14F-4D97-AF65-F5344CB8AC3E}">
        <p14:creationId xmlns:p14="http://schemas.microsoft.com/office/powerpoint/2010/main" val="1164585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a:t>Zu Beginn haben wir eine IPERKA Mindmap erstellt, bei der wir unsere Ideen für unseres Projekt hineingeschrieben haben. Die Mindmap sieht </a:t>
            </a:r>
            <a:r>
              <a:rPr lang="de-CH" err="1"/>
              <a:t>vergrösser</a:t>
            </a:r>
            <a:endParaRPr lang="de-CH"/>
          </a:p>
        </p:txBody>
      </p:sp>
      <p:sp>
        <p:nvSpPr>
          <p:cNvPr id="4" name="Foliennummernplatzhalter 3"/>
          <p:cNvSpPr>
            <a:spLocks noGrp="1"/>
          </p:cNvSpPr>
          <p:nvPr>
            <p:ph type="sldNum" sz="quarter" idx="5"/>
          </p:nvPr>
        </p:nvSpPr>
        <p:spPr/>
        <p:txBody>
          <a:bodyPr/>
          <a:lstStyle/>
          <a:p>
            <a:fld id="{F78BC2DC-AE69-4644-81A6-CF7DB02D679D}" type="slidenum">
              <a:rPr lang="de-CH" smtClean="0"/>
              <a:t>4</a:t>
            </a:fld>
            <a:endParaRPr lang="de-CH"/>
          </a:p>
        </p:txBody>
      </p:sp>
    </p:spTree>
    <p:extLst>
      <p:ext uri="{BB962C8B-B14F-4D97-AF65-F5344CB8AC3E}">
        <p14:creationId xmlns:p14="http://schemas.microsoft.com/office/powerpoint/2010/main" val="4112311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a:t>Im Projektantrag mussten wir dann folgende Sachen aufschreiben:</a:t>
            </a:r>
          </a:p>
          <a:p>
            <a:pPr marL="171450" indent="-171450">
              <a:buFontTx/>
              <a:buChar char="-"/>
            </a:pPr>
            <a:r>
              <a:rPr lang="de-CH"/>
              <a:t>Unser Projektname</a:t>
            </a:r>
          </a:p>
          <a:p>
            <a:pPr marL="171450" indent="-171450">
              <a:buFontTx/>
              <a:buChar char="-"/>
            </a:pPr>
            <a:r>
              <a:rPr lang="de-CH"/>
              <a:t>Unsere Produktbeschreibung, also was unser Projekt beinhaltet und unsere Anforderungen</a:t>
            </a:r>
          </a:p>
          <a:p>
            <a:pPr marL="171450" indent="-171450">
              <a:buFontTx/>
              <a:buChar char="-"/>
            </a:pPr>
            <a:r>
              <a:rPr lang="de-CH"/>
              <a:t>Welche Module wir für die Projektumsetzung gebraucht haben</a:t>
            </a:r>
          </a:p>
          <a:p>
            <a:pPr marL="171450" indent="-171450">
              <a:buFontTx/>
              <a:buChar char="-"/>
            </a:pPr>
            <a:r>
              <a:rPr lang="de-CH"/>
              <a:t>Unser Auftraggeber</a:t>
            </a:r>
          </a:p>
          <a:p>
            <a:pPr marL="171450" indent="-171450">
              <a:buFontTx/>
              <a:buChar char="-"/>
            </a:pPr>
            <a:r>
              <a:rPr lang="de-CH"/>
              <a:t>Unsere Begleitperson der BBB</a:t>
            </a:r>
          </a:p>
          <a:p>
            <a:pPr marL="171450" indent="-171450">
              <a:buFontTx/>
              <a:buChar char="-"/>
            </a:pPr>
            <a:r>
              <a:rPr lang="de-CH"/>
              <a:t>Der Projektleiter</a:t>
            </a:r>
          </a:p>
          <a:p>
            <a:pPr marL="171450" indent="-171450">
              <a:buFontTx/>
              <a:buChar char="-"/>
            </a:pPr>
            <a:r>
              <a:rPr lang="de-CH"/>
              <a:t>Die Teammitglieder </a:t>
            </a:r>
          </a:p>
          <a:p>
            <a:pPr marL="171450" indent="-171450">
              <a:buFontTx/>
              <a:buChar char="-"/>
            </a:pPr>
            <a:r>
              <a:rPr lang="de-CH"/>
              <a:t>Der Projektstart und das Projektende</a:t>
            </a:r>
          </a:p>
        </p:txBody>
      </p:sp>
      <p:sp>
        <p:nvSpPr>
          <p:cNvPr id="4" name="Foliennummernplatzhalter 3"/>
          <p:cNvSpPr>
            <a:spLocks noGrp="1"/>
          </p:cNvSpPr>
          <p:nvPr>
            <p:ph type="sldNum" sz="quarter" idx="5"/>
          </p:nvPr>
        </p:nvSpPr>
        <p:spPr/>
        <p:txBody>
          <a:bodyPr/>
          <a:lstStyle/>
          <a:p>
            <a:fld id="{F78BC2DC-AE69-4644-81A6-CF7DB02D679D}" type="slidenum">
              <a:rPr lang="de-CH" smtClean="0"/>
              <a:t>5</a:t>
            </a:fld>
            <a:endParaRPr lang="de-CH"/>
          </a:p>
        </p:txBody>
      </p:sp>
    </p:spTree>
    <p:extLst>
      <p:ext uri="{BB962C8B-B14F-4D97-AF65-F5344CB8AC3E}">
        <p14:creationId xmlns:p14="http://schemas.microsoft.com/office/powerpoint/2010/main" val="31900068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a:t>Im Projektantrag mussten wir dann folgende Sachen aufschreiben:</a:t>
            </a:r>
          </a:p>
          <a:p>
            <a:pPr marL="171450" indent="-171450">
              <a:buFontTx/>
              <a:buChar char="-"/>
            </a:pPr>
            <a:r>
              <a:rPr lang="de-CH"/>
              <a:t>Unser Projektname</a:t>
            </a:r>
          </a:p>
          <a:p>
            <a:pPr marL="171450" indent="-171450">
              <a:buFontTx/>
              <a:buChar char="-"/>
            </a:pPr>
            <a:r>
              <a:rPr lang="de-CH"/>
              <a:t>Unsere Produktbeschreibung, also was unser Projekt beinhaltet und unsere Anforderungen</a:t>
            </a:r>
          </a:p>
          <a:p>
            <a:pPr marL="171450" indent="-171450">
              <a:buFontTx/>
              <a:buChar char="-"/>
            </a:pPr>
            <a:r>
              <a:rPr lang="de-CH"/>
              <a:t>Welche Module wir für die Projektumsetzung gebraucht haben</a:t>
            </a:r>
          </a:p>
          <a:p>
            <a:pPr marL="171450" indent="-171450">
              <a:buFontTx/>
              <a:buChar char="-"/>
            </a:pPr>
            <a:r>
              <a:rPr lang="de-CH"/>
              <a:t>Unser Auftraggeber</a:t>
            </a:r>
          </a:p>
          <a:p>
            <a:pPr marL="171450" indent="-171450">
              <a:buFontTx/>
              <a:buChar char="-"/>
            </a:pPr>
            <a:r>
              <a:rPr lang="de-CH"/>
              <a:t>Unsere Begleitperson der BBB</a:t>
            </a:r>
          </a:p>
          <a:p>
            <a:pPr marL="171450" indent="-171450">
              <a:buFontTx/>
              <a:buChar char="-"/>
            </a:pPr>
            <a:r>
              <a:rPr lang="de-CH"/>
              <a:t>Der Projektleiter</a:t>
            </a:r>
          </a:p>
          <a:p>
            <a:pPr marL="171450" indent="-171450">
              <a:buFontTx/>
              <a:buChar char="-"/>
            </a:pPr>
            <a:r>
              <a:rPr lang="de-CH"/>
              <a:t>Die Teammitglieder </a:t>
            </a:r>
          </a:p>
          <a:p>
            <a:pPr marL="171450" indent="-171450">
              <a:buFontTx/>
              <a:buChar char="-"/>
            </a:pPr>
            <a:r>
              <a:rPr lang="de-CH"/>
              <a:t>Der Projektstart und das Projektende</a:t>
            </a:r>
          </a:p>
        </p:txBody>
      </p:sp>
      <p:sp>
        <p:nvSpPr>
          <p:cNvPr id="4" name="Foliennummernplatzhalter 3"/>
          <p:cNvSpPr>
            <a:spLocks noGrp="1"/>
          </p:cNvSpPr>
          <p:nvPr>
            <p:ph type="sldNum" sz="quarter" idx="5"/>
          </p:nvPr>
        </p:nvSpPr>
        <p:spPr/>
        <p:txBody>
          <a:bodyPr/>
          <a:lstStyle/>
          <a:p>
            <a:fld id="{F78BC2DC-AE69-4644-81A6-CF7DB02D679D}" type="slidenum">
              <a:rPr lang="de-CH" smtClean="0"/>
              <a:t>5</a:t>
            </a:fld>
            <a:endParaRPr lang="de-CH"/>
          </a:p>
        </p:txBody>
      </p:sp>
    </p:spTree>
    <p:extLst>
      <p:ext uri="{BB962C8B-B14F-4D97-AF65-F5344CB8AC3E}">
        <p14:creationId xmlns:p14="http://schemas.microsoft.com/office/powerpoint/2010/main" val="3190006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a:t>Im Zeitplan haben wir für jede Lektion einen Feld zugewiesen. Die Zeitplanung ist in einer Exceldatei gespeichert. Danach haben wir pro Feld je eines der IPERKA-Schritte oder der Doku oder Diverses zugewiesen. </a:t>
            </a:r>
          </a:p>
        </p:txBody>
      </p:sp>
      <p:sp>
        <p:nvSpPr>
          <p:cNvPr id="4" name="Foliennummernplatzhalter 3"/>
          <p:cNvSpPr>
            <a:spLocks noGrp="1"/>
          </p:cNvSpPr>
          <p:nvPr>
            <p:ph type="sldNum" sz="quarter" idx="5"/>
          </p:nvPr>
        </p:nvSpPr>
        <p:spPr/>
        <p:txBody>
          <a:bodyPr/>
          <a:lstStyle/>
          <a:p>
            <a:fld id="{F78BC2DC-AE69-4644-81A6-CF7DB02D679D}" type="slidenum">
              <a:rPr lang="de-CH" smtClean="0"/>
              <a:t>6</a:t>
            </a:fld>
            <a:endParaRPr lang="de-CH"/>
          </a:p>
        </p:txBody>
      </p:sp>
    </p:spTree>
    <p:extLst>
      <p:ext uri="{BB962C8B-B14F-4D97-AF65-F5344CB8AC3E}">
        <p14:creationId xmlns:p14="http://schemas.microsoft.com/office/powerpoint/2010/main" val="39101741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a:t>Im Zeitplan haben wir für jede Lektion einen Feld zugewiesen. Die Zeitplanung ist in einer Exceldatei gespeichert. Danach haben wir pro Feld je eines der IPERKA-Schritte oder der Doku oder Diverses zugewiesen. </a:t>
            </a:r>
          </a:p>
        </p:txBody>
      </p:sp>
      <p:sp>
        <p:nvSpPr>
          <p:cNvPr id="4" name="Foliennummernplatzhalter 3"/>
          <p:cNvSpPr>
            <a:spLocks noGrp="1"/>
          </p:cNvSpPr>
          <p:nvPr>
            <p:ph type="sldNum" sz="quarter" idx="5"/>
          </p:nvPr>
        </p:nvSpPr>
        <p:spPr/>
        <p:txBody>
          <a:bodyPr/>
          <a:lstStyle/>
          <a:p>
            <a:fld id="{F78BC2DC-AE69-4644-81A6-CF7DB02D679D}" type="slidenum">
              <a:rPr lang="de-CH" smtClean="0"/>
              <a:t>6</a:t>
            </a:fld>
            <a:endParaRPr lang="de-CH"/>
          </a:p>
        </p:txBody>
      </p:sp>
    </p:spTree>
    <p:extLst>
      <p:ext uri="{BB962C8B-B14F-4D97-AF65-F5344CB8AC3E}">
        <p14:creationId xmlns:p14="http://schemas.microsoft.com/office/powerpoint/2010/main" val="3910174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a:t>Vergrössert sah unser Zeitplan etwa so aus:</a:t>
            </a:r>
          </a:p>
        </p:txBody>
      </p:sp>
      <p:sp>
        <p:nvSpPr>
          <p:cNvPr id="4" name="Foliennummernplatzhalter 3"/>
          <p:cNvSpPr>
            <a:spLocks noGrp="1"/>
          </p:cNvSpPr>
          <p:nvPr>
            <p:ph type="sldNum" sz="quarter" idx="5"/>
          </p:nvPr>
        </p:nvSpPr>
        <p:spPr/>
        <p:txBody>
          <a:bodyPr/>
          <a:lstStyle/>
          <a:p>
            <a:fld id="{F78BC2DC-AE69-4644-81A6-CF7DB02D679D}" type="slidenum">
              <a:rPr lang="de-CH" smtClean="0"/>
              <a:t>7</a:t>
            </a:fld>
            <a:endParaRPr lang="de-CH"/>
          </a:p>
        </p:txBody>
      </p:sp>
    </p:spTree>
    <p:extLst>
      <p:ext uri="{BB962C8B-B14F-4D97-AF65-F5344CB8AC3E}">
        <p14:creationId xmlns:p14="http://schemas.microsoft.com/office/powerpoint/2010/main" val="1342224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a:t>Vergrössert sah unser Zeitplan etwa so aus:</a:t>
            </a:r>
          </a:p>
        </p:txBody>
      </p:sp>
      <p:sp>
        <p:nvSpPr>
          <p:cNvPr id="4" name="Foliennummernplatzhalter 3"/>
          <p:cNvSpPr>
            <a:spLocks noGrp="1"/>
          </p:cNvSpPr>
          <p:nvPr>
            <p:ph type="sldNum" sz="quarter" idx="5"/>
          </p:nvPr>
        </p:nvSpPr>
        <p:spPr/>
        <p:txBody>
          <a:bodyPr/>
          <a:lstStyle/>
          <a:p>
            <a:fld id="{F78BC2DC-AE69-4644-81A6-CF7DB02D679D}" type="slidenum">
              <a:rPr lang="de-CH" smtClean="0"/>
              <a:t>8</a:t>
            </a:fld>
            <a:endParaRPr lang="de-CH"/>
          </a:p>
        </p:txBody>
      </p:sp>
    </p:spTree>
    <p:extLst>
      <p:ext uri="{BB962C8B-B14F-4D97-AF65-F5344CB8AC3E}">
        <p14:creationId xmlns:p14="http://schemas.microsoft.com/office/powerpoint/2010/main" val="4085250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a:t>Im </a:t>
            </a:r>
            <a:r>
              <a:rPr lang="de-CH" err="1"/>
              <a:t>Arbeitjournal</a:t>
            </a:r>
            <a:r>
              <a:rPr lang="de-CH"/>
              <a:t> haben wir unser Arbeitsvorgehen dokumentiert. Jeweils ein Arbeitstag ist eine A4-Seite lang. Im Arbeitsjournal haben wir auch dokumentiert, was wir für das nächste Mal vorhatten und wir haben auch einige Bilder eingefügt. </a:t>
            </a:r>
          </a:p>
        </p:txBody>
      </p:sp>
      <p:sp>
        <p:nvSpPr>
          <p:cNvPr id="4" name="Foliennummernplatzhalter 3"/>
          <p:cNvSpPr>
            <a:spLocks noGrp="1"/>
          </p:cNvSpPr>
          <p:nvPr>
            <p:ph type="sldNum" sz="quarter" idx="5"/>
          </p:nvPr>
        </p:nvSpPr>
        <p:spPr/>
        <p:txBody>
          <a:bodyPr/>
          <a:lstStyle/>
          <a:p>
            <a:fld id="{F78BC2DC-AE69-4644-81A6-CF7DB02D679D}" type="slidenum">
              <a:rPr lang="de-CH" smtClean="0"/>
              <a:t>9</a:t>
            </a:fld>
            <a:endParaRPr lang="de-CH"/>
          </a:p>
        </p:txBody>
      </p:sp>
    </p:spTree>
    <p:extLst>
      <p:ext uri="{BB962C8B-B14F-4D97-AF65-F5344CB8AC3E}">
        <p14:creationId xmlns:p14="http://schemas.microsoft.com/office/powerpoint/2010/main" val="266701544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a:t>Im </a:t>
            </a:r>
            <a:r>
              <a:rPr lang="de-CH" err="1"/>
              <a:t>Arbeitjournal</a:t>
            </a:r>
            <a:r>
              <a:rPr lang="de-CH"/>
              <a:t> haben wir unser Arbeitsvorgehen dokumentiert. Jeweils ein Arbeitstag ist eine A4-Seite lang. Im Arbeitsjournal haben wir auch dokumentiert, was wir für das nächste Mal vorhatten und wir haben auch einige Bilder eingefügt. </a:t>
            </a:r>
          </a:p>
        </p:txBody>
      </p:sp>
      <p:sp>
        <p:nvSpPr>
          <p:cNvPr id="4" name="Foliennummernplatzhalter 3"/>
          <p:cNvSpPr>
            <a:spLocks noGrp="1"/>
          </p:cNvSpPr>
          <p:nvPr>
            <p:ph type="sldNum" sz="quarter" idx="5"/>
          </p:nvPr>
        </p:nvSpPr>
        <p:spPr/>
        <p:txBody>
          <a:bodyPr/>
          <a:lstStyle/>
          <a:p>
            <a:fld id="{F78BC2DC-AE69-4644-81A6-CF7DB02D679D}" type="slidenum">
              <a:rPr lang="de-CH" smtClean="0"/>
              <a:t>9</a:t>
            </a:fld>
            <a:endParaRPr lang="de-CH"/>
          </a:p>
        </p:txBody>
      </p:sp>
    </p:spTree>
    <p:extLst>
      <p:ext uri="{BB962C8B-B14F-4D97-AF65-F5344CB8AC3E}">
        <p14:creationId xmlns:p14="http://schemas.microsoft.com/office/powerpoint/2010/main" val="2667015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AC75AB-CBE8-DC62-B72E-A20267CBA25B}"/>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887CAB4A-6F24-B0CF-51AD-66146B624D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4842445E-BF63-6395-8E27-C26CA322876D}"/>
              </a:ext>
            </a:extLst>
          </p:cNvPr>
          <p:cNvSpPr>
            <a:spLocks noGrp="1"/>
          </p:cNvSpPr>
          <p:nvPr>
            <p:ph type="dt" sz="half" idx="10"/>
          </p:nvPr>
        </p:nvSpPr>
        <p:spPr/>
        <p:txBody>
          <a:bodyPr/>
          <a:lstStyle/>
          <a:p>
            <a:fld id="{43E013EB-05F1-4EFE-B741-56298F9EE763}" type="datetimeFigureOut">
              <a:rPr lang="de-CH" smtClean="0"/>
              <a:t>07.03.2023</a:t>
            </a:fld>
            <a:endParaRPr lang="de-CH"/>
          </a:p>
        </p:txBody>
      </p:sp>
      <p:sp>
        <p:nvSpPr>
          <p:cNvPr id="5" name="Fußzeilenplatzhalter 4">
            <a:extLst>
              <a:ext uri="{FF2B5EF4-FFF2-40B4-BE49-F238E27FC236}">
                <a16:creationId xmlns:a16="http://schemas.microsoft.com/office/drawing/2014/main" id="{6EE66902-BD4D-81C8-1776-FAC1FE7CFA64}"/>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A20D8BF3-7D6E-6F2C-AAF3-59A7D3069E31}"/>
              </a:ext>
            </a:extLst>
          </p:cNvPr>
          <p:cNvSpPr>
            <a:spLocks noGrp="1"/>
          </p:cNvSpPr>
          <p:nvPr>
            <p:ph type="sldNum" sz="quarter" idx="12"/>
          </p:nvPr>
        </p:nvSpPr>
        <p:spPr/>
        <p:txBody>
          <a:bodyPr/>
          <a:lstStyle/>
          <a:p>
            <a:fld id="{06DF1ABA-D4BA-4D20-8502-D106CAFBF949}" type="slidenum">
              <a:rPr lang="de-CH" smtClean="0"/>
              <a:t>‹Nr.›</a:t>
            </a:fld>
            <a:endParaRPr lang="de-CH"/>
          </a:p>
        </p:txBody>
      </p:sp>
    </p:spTree>
    <p:extLst>
      <p:ext uri="{BB962C8B-B14F-4D97-AF65-F5344CB8AC3E}">
        <p14:creationId xmlns:p14="http://schemas.microsoft.com/office/powerpoint/2010/main" val="1584111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9B013-6A78-243F-846D-64E522C6D257}"/>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EDA249E8-DB24-EE0B-A3B3-C871CB73D38A}"/>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7F6534ED-8F3F-1309-CEAB-213235C6B8A6}"/>
              </a:ext>
            </a:extLst>
          </p:cNvPr>
          <p:cNvSpPr>
            <a:spLocks noGrp="1"/>
          </p:cNvSpPr>
          <p:nvPr>
            <p:ph type="dt" sz="half" idx="10"/>
          </p:nvPr>
        </p:nvSpPr>
        <p:spPr/>
        <p:txBody>
          <a:bodyPr/>
          <a:lstStyle/>
          <a:p>
            <a:fld id="{43E013EB-05F1-4EFE-B741-56298F9EE763}" type="datetimeFigureOut">
              <a:rPr lang="de-CH" smtClean="0"/>
              <a:t>07.03.2023</a:t>
            </a:fld>
            <a:endParaRPr lang="de-CH"/>
          </a:p>
        </p:txBody>
      </p:sp>
      <p:sp>
        <p:nvSpPr>
          <p:cNvPr id="5" name="Fußzeilenplatzhalter 4">
            <a:extLst>
              <a:ext uri="{FF2B5EF4-FFF2-40B4-BE49-F238E27FC236}">
                <a16:creationId xmlns:a16="http://schemas.microsoft.com/office/drawing/2014/main" id="{5380D8FF-2D48-C0C6-C8E1-00954582487F}"/>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A738A180-D145-376F-CA30-692E60D4B4A6}"/>
              </a:ext>
            </a:extLst>
          </p:cNvPr>
          <p:cNvSpPr>
            <a:spLocks noGrp="1"/>
          </p:cNvSpPr>
          <p:nvPr>
            <p:ph type="sldNum" sz="quarter" idx="12"/>
          </p:nvPr>
        </p:nvSpPr>
        <p:spPr/>
        <p:txBody>
          <a:bodyPr/>
          <a:lstStyle/>
          <a:p>
            <a:fld id="{06DF1ABA-D4BA-4D20-8502-D106CAFBF949}" type="slidenum">
              <a:rPr lang="de-CH" smtClean="0"/>
              <a:t>‹Nr.›</a:t>
            </a:fld>
            <a:endParaRPr lang="de-CH"/>
          </a:p>
        </p:txBody>
      </p:sp>
    </p:spTree>
    <p:extLst>
      <p:ext uri="{BB962C8B-B14F-4D97-AF65-F5344CB8AC3E}">
        <p14:creationId xmlns:p14="http://schemas.microsoft.com/office/powerpoint/2010/main" val="382617544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9B013-6A78-243F-846D-64E522C6D257}"/>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EDA249E8-DB24-EE0B-A3B3-C871CB73D38A}"/>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7F6534ED-8F3F-1309-CEAB-213235C6B8A6}"/>
              </a:ext>
            </a:extLst>
          </p:cNvPr>
          <p:cNvSpPr>
            <a:spLocks noGrp="1"/>
          </p:cNvSpPr>
          <p:nvPr>
            <p:ph type="dt" sz="half" idx="10"/>
          </p:nvPr>
        </p:nvSpPr>
        <p:spPr/>
        <p:txBody>
          <a:bodyPr/>
          <a:lstStyle/>
          <a:p>
            <a:fld id="{43E013EB-05F1-4EFE-B741-56298F9EE763}" type="datetimeFigureOut">
              <a:rPr lang="de-CH" smtClean="0"/>
              <a:t>06.03.2023</a:t>
            </a:fld>
            <a:endParaRPr lang="de-CH"/>
          </a:p>
        </p:txBody>
      </p:sp>
      <p:sp>
        <p:nvSpPr>
          <p:cNvPr id="5" name="Fußzeilenplatzhalter 4">
            <a:extLst>
              <a:ext uri="{FF2B5EF4-FFF2-40B4-BE49-F238E27FC236}">
                <a16:creationId xmlns:a16="http://schemas.microsoft.com/office/drawing/2014/main" id="{5380D8FF-2D48-C0C6-C8E1-00954582487F}"/>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A738A180-D145-376F-CA30-692E60D4B4A6}"/>
              </a:ext>
            </a:extLst>
          </p:cNvPr>
          <p:cNvSpPr>
            <a:spLocks noGrp="1"/>
          </p:cNvSpPr>
          <p:nvPr>
            <p:ph type="sldNum" sz="quarter" idx="12"/>
          </p:nvPr>
        </p:nvSpPr>
        <p:spPr/>
        <p:txBody>
          <a:bodyPr/>
          <a:lstStyle/>
          <a:p>
            <a:fld id="{06DF1ABA-D4BA-4D20-8502-D106CAFBF949}" type="slidenum">
              <a:rPr lang="de-CH" smtClean="0"/>
              <a:t>‹#›</a:t>
            </a:fld>
            <a:endParaRPr lang="de-CH"/>
          </a:p>
        </p:txBody>
      </p:sp>
    </p:spTree>
    <p:extLst>
      <p:ext uri="{BB962C8B-B14F-4D97-AF65-F5344CB8AC3E}">
        <p14:creationId xmlns:p14="http://schemas.microsoft.com/office/powerpoint/2010/main" val="3826175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4228919B-9CE3-4FC1-06E3-BE1CA62DEF09}"/>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791F9543-E78A-E4C0-CB92-46E70A02422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8D22C1B1-4D27-E481-06B0-8CA68D2F2019}"/>
              </a:ext>
            </a:extLst>
          </p:cNvPr>
          <p:cNvSpPr>
            <a:spLocks noGrp="1"/>
          </p:cNvSpPr>
          <p:nvPr>
            <p:ph type="dt" sz="half" idx="10"/>
          </p:nvPr>
        </p:nvSpPr>
        <p:spPr/>
        <p:txBody>
          <a:bodyPr/>
          <a:lstStyle/>
          <a:p>
            <a:fld id="{43E013EB-05F1-4EFE-B741-56298F9EE763}" type="datetimeFigureOut">
              <a:rPr lang="de-CH" smtClean="0"/>
              <a:t>07.03.2023</a:t>
            </a:fld>
            <a:endParaRPr lang="de-CH"/>
          </a:p>
        </p:txBody>
      </p:sp>
      <p:sp>
        <p:nvSpPr>
          <p:cNvPr id="5" name="Fußzeilenplatzhalter 4">
            <a:extLst>
              <a:ext uri="{FF2B5EF4-FFF2-40B4-BE49-F238E27FC236}">
                <a16:creationId xmlns:a16="http://schemas.microsoft.com/office/drawing/2014/main" id="{CCADF95C-2B70-BE51-6A80-112363F3971F}"/>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6DFA32DA-8CCB-86DF-2AEF-9FE32B894F89}"/>
              </a:ext>
            </a:extLst>
          </p:cNvPr>
          <p:cNvSpPr>
            <a:spLocks noGrp="1"/>
          </p:cNvSpPr>
          <p:nvPr>
            <p:ph type="sldNum" sz="quarter" idx="12"/>
          </p:nvPr>
        </p:nvSpPr>
        <p:spPr/>
        <p:txBody>
          <a:bodyPr/>
          <a:lstStyle/>
          <a:p>
            <a:fld id="{06DF1ABA-D4BA-4D20-8502-D106CAFBF949}" type="slidenum">
              <a:rPr lang="de-CH" smtClean="0"/>
              <a:t>‹Nr.›</a:t>
            </a:fld>
            <a:endParaRPr lang="de-CH"/>
          </a:p>
        </p:txBody>
      </p:sp>
    </p:spTree>
    <p:extLst>
      <p:ext uri="{BB962C8B-B14F-4D97-AF65-F5344CB8AC3E}">
        <p14:creationId xmlns:p14="http://schemas.microsoft.com/office/powerpoint/2010/main" val="247404725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4228919B-9CE3-4FC1-06E3-BE1CA62DEF09}"/>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791F9543-E78A-E4C0-CB92-46E70A02422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8D22C1B1-4D27-E481-06B0-8CA68D2F2019}"/>
              </a:ext>
            </a:extLst>
          </p:cNvPr>
          <p:cNvSpPr>
            <a:spLocks noGrp="1"/>
          </p:cNvSpPr>
          <p:nvPr>
            <p:ph type="dt" sz="half" idx="10"/>
          </p:nvPr>
        </p:nvSpPr>
        <p:spPr/>
        <p:txBody>
          <a:bodyPr/>
          <a:lstStyle/>
          <a:p>
            <a:fld id="{43E013EB-05F1-4EFE-B741-56298F9EE763}" type="datetimeFigureOut">
              <a:rPr lang="de-CH" smtClean="0"/>
              <a:t>06.03.2023</a:t>
            </a:fld>
            <a:endParaRPr lang="de-CH"/>
          </a:p>
        </p:txBody>
      </p:sp>
      <p:sp>
        <p:nvSpPr>
          <p:cNvPr id="5" name="Fußzeilenplatzhalter 4">
            <a:extLst>
              <a:ext uri="{FF2B5EF4-FFF2-40B4-BE49-F238E27FC236}">
                <a16:creationId xmlns:a16="http://schemas.microsoft.com/office/drawing/2014/main" id="{CCADF95C-2B70-BE51-6A80-112363F3971F}"/>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6DFA32DA-8CCB-86DF-2AEF-9FE32B894F89}"/>
              </a:ext>
            </a:extLst>
          </p:cNvPr>
          <p:cNvSpPr>
            <a:spLocks noGrp="1"/>
          </p:cNvSpPr>
          <p:nvPr>
            <p:ph type="sldNum" sz="quarter" idx="12"/>
          </p:nvPr>
        </p:nvSpPr>
        <p:spPr/>
        <p:txBody>
          <a:bodyPr/>
          <a:lstStyle/>
          <a:p>
            <a:fld id="{06DF1ABA-D4BA-4D20-8502-D106CAFBF949}" type="slidenum">
              <a:rPr lang="de-CH" smtClean="0"/>
              <a:t>‹#›</a:t>
            </a:fld>
            <a:endParaRPr lang="de-CH"/>
          </a:p>
        </p:txBody>
      </p:sp>
    </p:spTree>
    <p:extLst>
      <p:ext uri="{BB962C8B-B14F-4D97-AF65-F5344CB8AC3E}">
        <p14:creationId xmlns:p14="http://schemas.microsoft.com/office/powerpoint/2010/main" val="2474047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AC75AB-CBE8-DC62-B72E-A20267CBA25B}"/>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887CAB4A-6F24-B0CF-51AD-66146B624D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4842445E-BF63-6395-8E27-C26CA322876D}"/>
              </a:ext>
            </a:extLst>
          </p:cNvPr>
          <p:cNvSpPr>
            <a:spLocks noGrp="1"/>
          </p:cNvSpPr>
          <p:nvPr>
            <p:ph type="dt" sz="half" idx="10"/>
          </p:nvPr>
        </p:nvSpPr>
        <p:spPr/>
        <p:txBody>
          <a:bodyPr/>
          <a:lstStyle/>
          <a:p>
            <a:fld id="{43E013EB-05F1-4EFE-B741-56298F9EE763}" type="datetimeFigureOut">
              <a:rPr lang="de-CH" smtClean="0"/>
              <a:t>06.03.2023</a:t>
            </a:fld>
            <a:endParaRPr lang="de-CH"/>
          </a:p>
        </p:txBody>
      </p:sp>
      <p:sp>
        <p:nvSpPr>
          <p:cNvPr id="5" name="Fußzeilenplatzhalter 4">
            <a:extLst>
              <a:ext uri="{FF2B5EF4-FFF2-40B4-BE49-F238E27FC236}">
                <a16:creationId xmlns:a16="http://schemas.microsoft.com/office/drawing/2014/main" id="{6EE66902-BD4D-81C8-1776-FAC1FE7CFA64}"/>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A20D8BF3-7D6E-6F2C-AAF3-59A7D3069E31}"/>
              </a:ext>
            </a:extLst>
          </p:cNvPr>
          <p:cNvSpPr>
            <a:spLocks noGrp="1"/>
          </p:cNvSpPr>
          <p:nvPr>
            <p:ph type="sldNum" sz="quarter" idx="12"/>
          </p:nvPr>
        </p:nvSpPr>
        <p:spPr/>
        <p:txBody>
          <a:bodyPr/>
          <a:lstStyle/>
          <a:p>
            <a:fld id="{06DF1ABA-D4BA-4D20-8502-D106CAFBF949}" type="slidenum">
              <a:rPr lang="de-CH" smtClean="0"/>
              <a:t>‹#›</a:t>
            </a:fld>
            <a:endParaRPr lang="de-CH"/>
          </a:p>
        </p:txBody>
      </p:sp>
    </p:spTree>
    <p:extLst>
      <p:ext uri="{BB962C8B-B14F-4D97-AF65-F5344CB8AC3E}">
        <p14:creationId xmlns:p14="http://schemas.microsoft.com/office/powerpoint/2010/main" val="1584111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0BAE39-26FF-C32C-D156-CF15B9E36FFD}"/>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A17697A3-8BBF-2A14-FD16-A37FF49B750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D5DC1F31-B5EA-A2AE-7CF2-A105F3636F6C}"/>
              </a:ext>
            </a:extLst>
          </p:cNvPr>
          <p:cNvSpPr>
            <a:spLocks noGrp="1"/>
          </p:cNvSpPr>
          <p:nvPr>
            <p:ph type="dt" sz="half" idx="10"/>
          </p:nvPr>
        </p:nvSpPr>
        <p:spPr/>
        <p:txBody>
          <a:bodyPr/>
          <a:lstStyle/>
          <a:p>
            <a:fld id="{43E013EB-05F1-4EFE-B741-56298F9EE763}" type="datetimeFigureOut">
              <a:rPr lang="de-CH" smtClean="0"/>
              <a:t>07.03.2023</a:t>
            </a:fld>
            <a:endParaRPr lang="de-CH"/>
          </a:p>
        </p:txBody>
      </p:sp>
      <p:sp>
        <p:nvSpPr>
          <p:cNvPr id="5" name="Fußzeilenplatzhalter 4">
            <a:extLst>
              <a:ext uri="{FF2B5EF4-FFF2-40B4-BE49-F238E27FC236}">
                <a16:creationId xmlns:a16="http://schemas.microsoft.com/office/drawing/2014/main" id="{B1F1A419-53E6-4620-24C6-D2110EB18955}"/>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942E30F1-404F-D655-94CB-FA7B11F3422A}"/>
              </a:ext>
            </a:extLst>
          </p:cNvPr>
          <p:cNvSpPr>
            <a:spLocks noGrp="1"/>
          </p:cNvSpPr>
          <p:nvPr>
            <p:ph type="sldNum" sz="quarter" idx="12"/>
          </p:nvPr>
        </p:nvSpPr>
        <p:spPr/>
        <p:txBody>
          <a:bodyPr/>
          <a:lstStyle/>
          <a:p>
            <a:fld id="{06DF1ABA-D4BA-4D20-8502-D106CAFBF949}" type="slidenum">
              <a:rPr lang="de-CH" smtClean="0"/>
              <a:t>‹Nr.›</a:t>
            </a:fld>
            <a:endParaRPr lang="de-CH"/>
          </a:p>
        </p:txBody>
      </p:sp>
    </p:spTree>
    <p:extLst>
      <p:ext uri="{BB962C8B-B14F-4D97-AF65-F5344CB8AC3E}">
        <p14:creationId xmlns:p14="http://schemas.microsoft.com/office/powerpoint/2010/main" val="5701011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0BAE39-26FF-C32C-D156-CF15B9E36FFD}"/>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A17697A3-8BBF-2A14-FD16-A37FF49B750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D5DC1F31-B5EA-A2AE-7CF2-A105F3636F6C}"/>
              </a:ext>
            </a:extLst>
          </p:cNvPr>
          <p:cNvSpPr>
            <a:spLocks noGrp="1"/>
          </p:cNvSpPr>
          <p:nvPr>
            <p:ph type="dt" sz="half" idx="10"/>
          </p:nvPr>
        </p:nvSpPr>
        <p:spPr/>
        <p:txBody>
          <a:bodyPr/>
          <a:lstStyle/>
          <a:p>
            <a:fld id="{43E013EB-05F1-4EFE-B741-56298F9EE763}" type="datetimeFigureOut">
              <a:rPr lang="de-CH" smtClean="0"/>
              <a:t>06.03.2023</a:t>
            </a:fld>
            <a:endParaRPr lang="de-CH"/>
          </a:p>
        </p:txBody>
      </p:sp>
      <p:sp>
        <p:nvSpPr>
          <p:cNvPr id="5" name="Fußzeilenplatzhalter 4">
            <a:extLst>
              <a:ext uri="{FF2B5EF4-FFF2-40B4-BE49-F238E27FC236}">
                <a16:creationId xmlns:a16="http://schemas.microsoft.com/office/drawing/2014/main" id="{B1F1A419-53E6-4620-24C6-D2110EB18955}"/>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942E30F1-404F-D655-94CB-FA7B11F3422A}"/>
              </a:ext>
            </a:extLst>
          </p:cNvPr>
          <p:cNvSpPr>
            <a:spLocks noGrp="1"/>
          </p:cNvSpPr>
          <p:nvPr>
            <p:ph type="sldNum" sz="quarter" idx="12"/>
          </p:nvPr>
        </p:nvSpPr>
        <p:spPr/>
        <p:txBody>
          <a:bodyPr/>
          <a:lstStyle/>
          <a:p>
            <a:fld id="{06DF1ABA-D4BA-4D20-8502-D106CAFBF949}" type="slidenum">
              <a:rPr lang="de-CH" smtClean="0"/>
              <a:t>‹#›</a:t>
            </a:fld>
            <a:endParaRPr lang="de-CH"/>
          </a:p>
        </p:txBody>
      </p:sp>
    </p:spTree>
    <p:extLst>
      <p:ext uri="{BB962C8B-B14F-4D97-AF65-F5344CB8AC3E}">
        <p14:creationId xmlns:p14="http://schemas.microsoft.com/office/powerpoint/2010/main" val="570101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76883F-7761-313C-021C-666616BAE57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D38B13E0-854A-F235-64C7-3163D512E1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6CEA9952-18CA-65A9-8F0B-559851FB70C2}"/>
              </a:ext>
            </a:extLst>
          </p:cNvPr>
          <p:cNvSpPr>
            <a:spLocks noGrp="1"/>
          </p:cNvSpPr>
          <p:nvPr>
            <p:ph type="dt" sz="half" idx="10"/>
          </p:nvPr>
        </p:nvSpPr>
        <p:spPr/>
        <p:txBody>
          <a:bodyPr/>
          <a:lstStyle/>
          <a:p>
            <a:fld id="{43E013EB-05F1-4EFE-B741-56298F9EE763}" type="datetimeFigureOut">
              <a:rPr lang="de-CH" smtClean="0"/>
              <a:t>07.03.2023</a:t>
            </a:fld>
            <a:endParaRPr lang="de-CH"/>
          </a:p>
        </p:txBody>
      </p:sp>
      <p:sp>
        <p:nvSpPr>
          <p:cNvPr id="5" name="Fußzeilenplatzhalter 4">
            <a:extLst>
              <a:ext uri="{FF2B5EF4-FFF2-40B4-BE49-F238E27FC236}">
                <a16:creationId xmlns:a16="http://schemas.microsoft.com/office/drawing/2014/main" id="{5D564778-9EFF-0263-F52D-82F117489F91}"/>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67A4842D-61B0-8990-1D50-329BF68528DA}"/>
              </a:ext>
            </a:extLst>
          </p:cNvPr>
          <p:cNvSpPr>
            <a:spLocks noGrp="1"/>
          </p:cNvSpPr>
          <p:nvPr>
            <p:ph type="sldNum" sz="quarter" idx="12"/>
          </p:nvPr>
        </p:nvSpPr>
        <p:spPr/>
        <p:txBody>
          <a:bodyPr/>
          <a:lstStyle/>
          <a:p>
            <a:fld id="{06DF1ABA-D4BA-4D20-8502-D106CAFBF949}" type="slidenum">
              <a:rPr lang="de-CH" smtClean="0"/>
              <a:t>‹Nr.›</a:t>
            </a:fld>
            <a:endParaRPr lang="de-CH"/>
          </a:p>
        </p:txBody>
      </p:sp>
    </p:spTree>
    <p:extLst>
      <p:ext uri="{BB962C8B-B14F-4D97-AF65-F5344CB8AC3E}">
        <p14:creationId xmlns:p14="http://schemas.microsoft.com/office/powerpoint/2010/main" val="34919661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76883F-7761-313C-021C-666616BAE57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D38B13E0-854A-F235-64C7-3163D512E1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6CEA9952-18CA-65A9-8F0B-559851FB70C2}"/>
              </a:ext>
            </a:extLst>
          </p:cNvPr>
          <p:cNvSpPr>
            <a:spLocks noGrp="1"/>
          </p:cNvSpPr>
          <p:nvPr>
            <p:ph type="dt" sz="half" idx="10"/>
          </p:nvPr>
        </p:nvSpPr>
        <p:spPr/>
        <p:txBody>
          <a:bodyPr/>
          <a:lstStyle/>
          <a:p>
            <a:fld id="{43E013EB-05F1-4EFE-B741-56298F9EE763}" type="datetimeFigureOut">
              <a:rPr lang="de-CH" smtClean="0"/>
              <a:t>06.03.2023</a:t>
            </a:fld>
            <a:endParaRPr lang="de-CH"/>
          </a:p>
        </p:txBody>
      </p:sp>
      <p:sp>
        <p:nvSpPr>
          <p:cNvPr id="5" name="Fußzeilenplatzhalter 4">
            <a:extLst>
              <a:ext uri="{FF2B5EF4-FFF2-40B4-BE49-F238E27FC236}">
                <a16:creationId xmlns:a16="http://schemas.microsoft.com/office/drawing/2014/main" id="{5D564778-9EFF-0263-F52D-82F117489F91}"/>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67A4842D-61B0-8990-1D50-329BF68528DA}"/>
              </a:ext>
            </a:extLst>
          </p:cNvPr>
          <p:cNvSpPr>
            <a:spLocks noGrp="1"/>
          </p:cNvSpPr>
          <p:nvPr>
            <p:ph type="sldNum" sz="quarter" idx="12"/>
          </p:nvPr>
        </p:nvSpPr>
        <p:spPr/>
        <p:txBody>
          <a:bodyPr/>
          <a:lstStyle/>
          <a:p>
            <a:fld id="{06DF1ABA-D4BA-4D20-8502-D106CAFBF949}" type="slidenum">
              <a:rPr lang="de-CH" smtClean="0"/>
              <a:t>‹#›</a:t>
            </a:fld>
            <a:endParaRPr lang="de-CH"/>
          </a:p>
        </p:txBody>
      </p:sp>
    </p:spTree>
    <p:extLst>
      <p:ext uri="{BB962C8B-B14F-4D97-AF65-F5344CB8AC3E}">
        <p14:creationId xmlns:p14="http://schemas.microsoft.com/office/powerpoint/2010/main" val="3491966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C1503F-25DC-D69C-CCA0-FBCCB6AB0887}"/>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41FD3118-CC6D-5FAE-3C32-85AF66E28C5E}"/>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FA36C24B-06AC-F414-1381-2C5CC27B5FA9}"/>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F2531692-51DB-4BA7-E62F-EB5BCF67C3DE}"/>
              </a:ext>
            </a:extLst>
          </p:cNvPr>
          <p:cNvSpPr>
            <a:spLocks noGrp="1"/>
          </p:cNvSpPr>
          <p:nvPr>
            <p:ph type="dt" sz="half" idx="10"/>
          </p:nvPr>
        </p:nvSpPr>
        <p:spPr/>
        <p:txBody>
          <a:bodyPr/>
          <a:lstStyle/>
          <a:p>
            <a:fld id="{43E013EB-05F1-4EFE-B741-56298F9EE763}" type="datetimeFigureOut">
              <a:rPr lang="de-CH" smtClean="0"/>
              <a:t>07.03.2023</a:t>
            </a:fld>
            <a:endParaRPr lang="de-CH"/>
          </a:p>
        </p:txBody>
      </p:sp>
      <p:sp>
        <p:nvSpPr>
          <p:cNvPr id="6" name="Fußzeilenplatzhalter 5">
            <a:extLst>
              <a:ext uri="{FF2B5EF4-FFF2-40B4-BE49-F238E27FC236}">
                <a16:creationId xmlns:a16="http://schemas.microsoft.com/office/drawing/2014/main" id="{7A34C1DB-F5AB-70E2-23C0-F1D50ABA14AB}"/>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455656A6-77A4-12D5-1373-63BE7C752CF9}"/>
              </a:ext>
            </a:extLst>
          </p:cNvPr>
          <p:cNvSpPr>
            <a:spLocks noGrp="1"/>
          </p:cNvSpPr>
          <p:nvPr>
            <p:ph type="sldNum" sz="quarter" idx="12"/>
          </p:nvPr>
        </p:nvSpPr>
        <p:spPr/>
        <p:txBody>
          <a:bodyPr/>
          <a:lstStyle/>
          <a:p>
            <a:fld id="{06DF1ABA-D4BA-4D20-8502-D106CAFBF949}" type="slidenum">
              <a:rPr lang="de-CH" smtClean="0"/>
              <a:t>‹Nr.›</a:t>
            </a:fld>
            <a:endParaRPr lang="de-CH"/>
          </a:p>
        </p:txBody>
      </p:sp>
    </p:spTree>
    <p:extLst>
      <p:ext uri="{BB962C8B-B14F-4D97-AF65-F5344CB8AC3E}">
        <p14:creationId xmlns:p14="http://schemas.microsoft.com/office/powerpoint/2010/main" val="93686229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C1503F-25DC-D69C-CCA0-FBCCB6AB0887}"/>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41FD3118-CC6D-5FAE-3C32-85AF66E28C5E}"/>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FA36C24B-06AC-F414-1381-2C5CC27B5FA9}"/>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F2531692-51DB-4BA7-E62F-EB5BCF67C3DE}"/>
              </a:ext>
            </a:extLst>
          </p:cNvPr>
          <p:cNvSpPr>
            <a:spLocks noGrp="1"/>
          </p:cNvSpPr>
          <p:nvPr>
            <p:ph type="dt" sz="half" idx="10"/>
          </p:nvPr>
        </p:nvSpPr>
        <p:spPr/>
        <p:txBody>
          <a:bodyPr/>
          <a:lstStyle/>
          <a:p>
            <a:fld id="{43E013EB-05F1-4EFE-B741-56298F9EE763}" type="datetimeFigureOut">
              <a:rPr lang="de-CH" smtClean="0"/>
              <a:t>06.03.2023</a:t>
            </a:fld>
            <a:endParaRPr lang="de-CH"/>
          </a:p>
        </p:txBody>
      </p:sp>
      <p:sp>
        <p:nvSpPr>
          <p:cNvPr id="6" name="Fußzeilenplatzhalter 5">
            <a:extLst>
              <a:ext uri="{FF2B5EF4-FFF2-40B4-BE49-F238E27FC236}">
                <a16:creationId xmlns:a16="http://schemas.microsoft.com/office/drawing/2014/main" id="{7A34C1DB-F5AB-70E2-23C0-F1D50ABA14AB}"/>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455656A6-77A4-12D5-1373-63BE7C752CF9}"/>
              </a:ext>
            </a:extLst>
          </p:cNvPr>
          <p:cNvSpPr>
            <a:spLocks noGrp="1"/>
          </p:cNvSpPr>
          <p:nvPr>
            <p:ph type="sldNum" sz="quarter" idx="12"/>
          </p:nvPr>
        </p:nvSpPr>
        <p:spPr/>
        <p:txBody>
          <a:bodyPr/>
          <a:lstStyle/>
          <a:p>
            <a:fld id="{06DF1ABA-D4BA-4D20-8502-D106CAFBF949}" type="slidenum">
              <a:rPr lang="de-CH" smtClean="0"/>
              <a:t>‹#›</a:t>
            </a:fld>
            <a:endParaRPr lang="de-CH"/>
          </a:p>
        </p:txBody>
      </p:sp>
    </p:spTree>
    <p:extLst>
      <p:ext uri="{BB962C8B-B14F-4D97-AF65-F5344CB8AC3E}">
        <p14:creationId xmlns:p14="http://schemas.microsoft.com/office/powerpoint/2010/main" val="936862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03CFC1-526F-6A1A-8D6D-98AC7E72AB76}"/>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79E1B7D8-18BA-C314-B887-09230D4C3D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F4B92377-D8DD-EC5A-EBDB-5C5C87FC2381}"/>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5B9E9029-08CA-547C-9CA4-01A25C54B0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6D8E6335-9123-738E-C2F2-8E427F88BFE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0FB5B8B0-1BCF-1CC4-6485-F8A1026F20C3}"/>
              </a:ext>
            </a:extLst>
          </p:cNvPr>
          <p:cNvSpPr>
            <a:spLocks noGrp="1"/>
          </p:cNvSpPr>
          <p:nvPr>
            <p:ph type="dt" sz="half" idx="10"/>
          </p:nvPr>
        </p:nvSpPr>
        <p:spPr/>
        <p:txBody>
          <a:bodyPr/>
          <a:lstStyle/>
          <a:p>
            <a:fld id="{43E013EB-05F1-4EFE-B741-56298F9EE763}" type="datetimeFigureOut">
              <a:rPr lang="de-CH" smtClean="0"/>
              <a:t>07.03.2023</a:t>
            </a:fld>
            <a:endParaRPr lang="de-CH"/>
          </a:p>
        </p:txBody>
      </p:sp>
      <p:sp>
        <p:nvSpPr>
          <p:cNvPr id="8" name="Fußzeilenplatzhalter 7">
            <a:extLst>
              <a:ext uri="{FF2B5EF4-FFF2-40B4-BE49-F238E27FC236}">
                <a16:creationId xmlns:a16="http://schemas.microsoft.com/office/drawing/2014/main" id="{E0A55C6B-9A59-33E4-0344-425A7D2A8811}"/>
              </a:ext>
            </a:extLst>
          </p:cNvPr>
          <p:cNvSpPr>
            <a:spLocks noGrp="1"/>
          </p:cNvSpPr>
          <p:nvPr>
            <p:ph type="ftr" sz="quarter" idx="11"/>
          </p:nvPr>
        </p:nvSpPr>
        <p:spPr/>
        <p:txBody>
          <a:bodyPr/>
          <a:lstStyle/>
          <a:p>
            <a:endParaRPr lang="de-CH"/>
          </a:p>
        </p:txBody>
      </p:sp>
      <p:sp>
        <p:nvSpPr>
          <p:cNvPr id="9" name="Foliennummernplatzhalter 8">
            <a:extLst>
              <a:ext uri="{FF2B5EF4-FFF2-40B4-BE49-F238E27FC236}">
                <a16:creationId xmlns:a16="http://schemas.microsoft.com/office/drawing/2014/main" id="{683DBC41-97F1-06E1-997E-C9E530370339}"/>
              </a:ext>
            </a:extLst>
          </p:cNvPr>
          <p:cNvSpPr>
            <a:spLocks noGrp="1"/>
          </p:cNvSpPr>
          <p:nvPr>
            <p:ph type="sldNum" sz="quarter" idx="12"/>
          </p:nvPr>
        </p:nvSpPr>
        <p:spPr/>
        <p:txBody>
          <a:bodyPr/>
          <a:lstStyle/>
          <a:p>
            <a:fld id="{06DF1ABA-D4BA-4D20-8502-D106CAFBF949}" type="slidenum">
              <a:rPr lang="de-CH" smtClean="0"/>
              <a:t>‹Nr.›</a:t>
            </a:fld>
            <a:endParaRPr lang="de-CH"/>
          </a:p>
        </p:txBody>
      </p:sp>
    </p:spTree>
    <p:extLst>
      <p:ext uri="{BB962C8B-B14F-4D97-AF65-F5344CB8AC3E}">
        <p14:creationId xmlns:p14="http://schemas.microsoft.com/office/powerpoint/2010/main" val="419798087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03CFC1-526F-6A1A-8D6D-98AC7E72AB76}"/>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79E1B7D8-18BA-C314-B887-09230D4C3D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F4B92377-D8DD-EC5A-EBDB-5C5C87FC2381}"/>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5B9E9029-08CA-547C-9CA4-01A25C54B0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6D8E6335-9123-738E-C2F2-8E427F88BFE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0FB5B8B0-1BCF-1CC4-6485-F8A1026F20C3}"/>
              </a:ext>
            </a:extLst>
          </p:cNvPr>
          <p:cNvSpPr>
            <a:spLocks noGrp="1"/>
          </p:cNvSpPr>
          <p:nvPr>
            <p:ph type="dt" sz="half" idx="10"/>
          </p:nvPr>
        </p:nvSpPr>
        <p:spPr/>
        <p:txBody>
          <a:bodyPr/>
          <a:lstStyle/>
          <a:p>
            <a:fld id="{43E013EB-05F1-4EFE-B741-56298F9EE763}" type="datetimeFigureOut">
              <a:rPr lang="de-CH" smtClean="0"/>
              <a:t>06.03.2023</a:t>
            </a:fld>
            <a:endParaRPr lang="de-CH"/>
          </a:p>
        </p:txBody>
      </p:sp>
      <p:sp>
        <p:nvSpPr>
          <p:cNvPr id="8" name="Fußzeilenplatzhalter 7">
            <a:extLst>
              <a:ext uri="{FF2B5EF4-FFF2-40B4-BE49-F238E27FC236}">
                <a16:creationId xmlns:a16="http://schemas.microsoft.com/office/drawing/2014/main" id="{E0A55C6B-9A59-33E4-0344-425A7D2A8811}"/>
              </a:ext>
            </a:extLst>
          </p:cNvPr>
          <p:cNvSpPr>
            <a:spLocks noGrp="1"/>
          </p:cNvSpPr>
          <p:nvPr>
            <p:ph type="ftr" sz="quarter" idx="11"/>
          </p:nvPr>
        </p:nvSpPr>
        <p:spPr/>
        <p:txBody>
          <a:bodyPr/>
          <a:lstStyle/>
          <a:p>
            <a:endParaRPr lang="de-CH"/>
          </a:p>
        </p:txBody>
      </p:sp>
      <p:sp>
        <p:nvSpPr>
          <p:cNvPr id="9" name="Foliennummernplatzhalter 8">
            <a:extLst>
              <a:ext uri="{FF2B5EF4-FFF2-40B4-BE49-F238E27FC236}">
                <a16:creationId xmlns:a16="http://schemas.microsoft.com/office/drawing/2014/main" id="{683DBC41-97F1-06E1-997E-C9E530370339}"/>
              </a:ext>
            </a:extLst>
          </p:cNvPr>
          <p:cNvSpPr>
            <a:spLocks noGrp="1"/>
          </p:cNvSpPr>
          <p:nvPr>
            <p:ph type="sldNum" sz="quarter" idx="12"/>
          </p:nvPr>
        </p:nvSpPr>
        <p:spPr/>
        <p:txBody>
          <a:bodyPr/>
          <a:lstStyle/>
          <a:p>
            <a:fld id="{06DF1ABA-D4BA-4D20-8502-D106CAFBF949}" type="slidenum">
              <a:rPr lang="de-CH" smtClean="0"/>
              <a:t>‹#›</a:t>
            </a:fld>
            <a:endParaRPr lang="de-CH"/>
          </a:p>
        </p:txBody>
      </p:sp>
    </p:spTree>
    <p:extLst>
      <p:ext uri="{BB962C8B-B14F-4D97-AF65-F5344CB8AC3E}">
        <p14:creationId xmlns:p14="http://schemas.microsoft.com/office/powerpoint/2010/main" val="4197980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06EF1C-8B25-BA22-8413-37E5983B6B24}"/>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B5008645-BBFD-E359-A0C0-5490B0C38E81}"/>
              </a:ext>
            </a:extLst>
          </p:cNvPr>
          <p:cNvSpPr>
            <a:spLocks noGrp="1"/>
          </p:cNvSpPr>
          <p:nvPr>
            <p:ph type="dt" sz="half" idx="10"/>
          </p:nvPr>
        </p:nvSpPr>
        <p:spPr/>
        <p:txBody>
          <a:bodyPr/>
          <a:lstStyle/>
          <a:p>
            <a:fld id="{43E013EB-05F1-4EFE-B741-56298F9EE763}" type="datetimeFigureOut">
              <a:rPr lang="de-CH" smtClean="0"/>
              <a:t>07.03.2023</a:t>
            </a:fld>
            <a:endParaRPr lang="de-CH"/>
          </a:p>
        </p:txBody>
      </p:sp>
      <p:sp>
        <p:nvSpPr>
          <p:cNvPr id="4" name="Fußzeilenplatzhalter 3">
            <a:extLst>
              <a:ext uri="{FF2B5EF4-FFF2-40B4-BE49-F238E27FC236}">
                <a16:creationId xmlns:a16="http://schemas.microsoft.com/office/drawing/2014/main" id="{14505C2D-31F0-36AE-5CA8-B5E884C672DA}"/>
              </a:ext>
            </a:extLst>
          </p:cNvPr>
          <p:cNvSpPr>
            <a:spLocks noGrp="1"/>
          </p:cNvSpPr>
          <p:nvPr>
            <p:ph type="ftr" sz="quarter" idx="11"/>
          </p:nvPr>
        </p:nvSpPr>
        <p:spPr/>
        <p:txBody>
          <a:bodyPr/>
          <a:lstStyle/>
          <a:p>
            <a:endParaRPr lang="de-CH"/>
          </a:p>
        </p:txBody>
      </p:sp>
      <p:sp>
        <p:nvSpPr>
          <p:cNvPr id="5" name="Foliennummernplatzhalter 4">
            <a:extLst>
              <a:ext uri="{FF2B5EF4-FFF2-40B4-BE49-F238E27FC236}">
                <a16:creationId xmlns:a16="http://schemas.microsoft.com/office/drawing/2014/main" id="{56CD0397-A541-A63F-E1B6-8809C1891021}"/>
              </a:ext>
            </a:extLst>
          </p:cNvPr>
          <p:cNvSpPr>
            <a:spLocks noGrp="1"/>
          </p:cNvSpPr>
          <p:nvPr>
            <p:ph type="sldNum" sz="quarter" idx="12"/>
          </p:nvPr>
        </p:nvSpPr>
        <p:spPr/>
        <p:txBody>
          <a:bodyPr/>
          <a:lstStyle/>
          <a:p>
            <a:fld id="{06DF1ABA-D4BA-4D20-8502-D106CAFBF949}" type="slidenum">
              <a:rPr lang="de-CH" smtClean="0"/>
              <a:t>‹Nr.›</a:t>
            </a:fld>
            <a:endParaRPr lang="de-CH"/>
          </a:p>
        </p:txBody>
      </p:sp>
    </p:spTree>
    <p:extLst>
      <p:ext uri="{BB962C8B-B14F-4D97-AF65-F5344CB8AC3E}">
        <p14:creationId xmlns:p14="http://schemas.microsoft.com/office/powerpoint/2010/main" val="216796991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06EF1C-8B25-BA22-8413-37E5983B6B24}"/>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B5008645-BBFD-E359-A0C0-5490B0C38E81}"/>
              </a:ext>
            </a:extLst>
          </p:cNvPr>
          <p:cNvSpPr>
            <a:spLocks noGrp="1"/>
          </p:cNvSpPr>
          <p:nvPr>
            <p:ph type="dt" sz="half" idx="10"/>
          </p:nvPr>
        </p:nvSpPr>
        <p:spPr/>
        <p:txBody>
          <a:bodyPr/>
          <a:lstStyle/>
          <a:p>
            <a:fld id="{43E013EB-05F1-4EFE-B741-56298F9EE763}" type="datetimeFigureOut">
              <a:rPr lang="de-CH" smtClean="0"/>
              <a:t>06.03.2023</a:t>
            </a:fld>
            <a:endParaRPr lang="de-CH"/>
          </a:p>
        </p:txBody>
      </p:sp>
      <p:sp>
        <p:nvSpPr>
          <p:cNvPr id="4" name="Fußzeilenplatzhalter 3">
            <a:extLst>
              <a:ext uri="{FF2B5EF4-FFF2-40B4-BE49-F238E27FC236}">
                <a16:creationId xmlns:a16="http://schemas.microsoft.com/office/drawing/2014/main" id="{14505C2D-31F0-36AE-5CA8-B5E884C672DA}"/>
              </a:ext>
            </a:extLst>
          </p:cNvPr>
          <p:cNvSpPr>
            <a:spLocks noGrp="1"/>
          </p:cNvSpPr>
          <p:nvPr>
            <p:ph type="ftr" sz="quarter" idx="11"/>
          </p:nvPr>
        </p:nvSpPr>
        <p:spPr/>
        <p:txBody>
          <a:bodyPr/>
          <a:lstStyle/>
          <a:p>
            <a:endParaRPr lang="de-CH"/>
          </a:p>
        </p:txBody>
      </p:sp>
      <p:sp>
        <p:nvSpPr>
          <p:cNvPr id="5" name="Foliennummernplatzhalter 4">
            <a:extLst>
              <a:ext uri="{FF2B5EF4-FFF2-40B4-BE49-F238E27FC236}">
                <a16:creationId xmlns:a16="http://schemas.microsoft.com/office/drawing/2014/main" id="{56CD0397-A541-A63F-E1B6-8809C1891021}"/>
              </a:ext>
            </a:extLst>
          </p:cNvPr>
          <p:cNvSpPr>
            <a:spLocks noGrp="1"/>
          </p:cNvSpPr>
          <p:nvPr>
            <p:ph type="sldNum" sz="quarter" idx="12"/>
          </p:nvPr>
        </p:nvSpPr>
        <p:spPr/>
        <p:txBody>
          <a:bodyPr/>
          <a:lstStyle/>
          <a:p>
            <a:fld id="{06DF1ABA-D4BA-4D20-8502-D106CAFBF949}" type="slidenum">
              <a:rPr lang="de-CH" smtClean="0"/>
              <a:t>‹#›</a:t>
            </a:fld>
            <a:endParaRPr lang="de-CH"/>
          </a:p>
        </p:txBody>
      </p:sp>
    </p:spTree>
    <p:extLst>
      <p:ext uri="{BB962C8B-B14F-4D97-AF65-F5344CB8AC3E}">
        <p14:creationId xmlns:p14="http://schemas.microsoft.com/office/powerpoint/2010/main" val="2167969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710F6B7-D003-40FD-3CBB-C9848FA337B3}"/>
              </a:ext>
            </a:extLst>
          </p:cNvPr>
          <p:cNvSpPr>
            <a:spLocks noGrp="1"/>
          </p:cNvSpPr>
          <p:nvPr>
            <p:ph type="dt" sz="half" idx="10"/>
          </p:nvPr>
        </p:nvSpPr>
        <p:spPr/>
        <p:txBody>
          <a:bodyPr/>
          <a:lstStyle/>
          <a:p>
            <a:fld id="{43E013EB-05F1-4EFE-B741-56298F9EE763}" type="datetimeFigureOut">
              <a:rPr lang="de-CH" smtClean="0"/>
              <a:t>07.03.2023</a:t>
            </a:fld>
            <a:endParaRPr lang="de-CH"/>
          </a:p>
        </p:txBody>
      </p:sp>
      <p:sp>
        <p:nvSpPr>
          <p:cNvPr id="3" name="Fußzeilenplatzhalter 2">
            <a:extLst>
              <a:ext uri="{FF2B5EF4-FFF2-40B4-BE49-F238E27FC236}">
                <a16:creationId xmlns:a16="http://schemas.microsoft.com/office/drawing/2014/main" id="{019D495B-0F4A-5CBD-963D-01C9BCBCC05E}"/>
              </a:ext>
            </a:extLst>
          </p:cNvPr>
          <p:cNvSpPr>
            <a:spLocks noGrp="1"/>
          </p:cNvSpPr>
          <p:nvPr>
            <p:ph type="ftr" sz="quarter" idx="11"/>
          </p:nvPr>
        </p:nvSpPr>
        <p:spPr/>
        <p:txBody>
          <a:bodyPr/>
          <a:lstStyle/>
          <a:p>
            <a:endParaRPr lang="de-CH"/>
          </a:p>
        </p:txBody>
      </p:sp>
      <p:sp>
        <p:nvSpPr>
          <p:cNvPr id="4" name="Foliennummernplatzhalter 3">
            <a:extLst>
              <a:ext uri="{FF2B5EF4-FFF2-40B4-BE49-F238E27FC236}">
                <a16:creationId xmlns:a16="http://schemas.microsoft.com/office/drawing/2014/main" id="{BFBFC1FD-CB8B-5F6F-9248-C6993175D53D}"/>
              </a:ext>
            </a:extLst>
          </p:cNvPr>
          <p:cNvSpPr>
            <a:spLocks noGrp="1"/>
          </p:cNvSpPr>
          <p:nvPr>
            <p:ph type="sldNum" sz="quarter" idx="12"/>
          </p:nvPr>
        </p:nvSpPr>
        <p:spPr/>
        <p:txBody>
          <a:bodyPr/>
          <a:lstStyle/>
          <a:p>
            <a:fld id="{06DF1ABA-D4BA-4D20-8502-D106CAFBF949}" type="slidenum">
              <a:rPr lang="de-CH" smtClean="0"/>
              <a:t>‹Nr.›</a:t>
            </a:fld>
            <a:endParaRPr lang="de-CH"/>
          </a:p>
        </p:txBody>
      </p:sp>
    </p:spTree>
    <p:extLst>
      <p:ext uri="{BB962C8B-B14F-4D97-AF65-F5344CB8AC3E}">
        <p14:creationId xmlns:p14="http://schemas.microsoft.com/office/powerpoint/2010/main" val="131947562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710F6B7-D003-40FD-3CBB-C9848FA337B3}"/>
              </a:ext>
            </a:extLst>
          </p:cNvPr>
          <p:cNvSpPr>
            <a:spLocks noGrp="1"/>
          </p:cNvSpPr>
          <p:nvPr>
            <p:ph type="dt" sz="half" idx="10"/>
          </p:nvPr>
        </p:nvSpPr>
        <p:spPr/>
        <p:txBody>
          <a:bodyPr/>
          <a:lstStyle/>
          <a:p>
            <a:fld id="{43E013EB-05F1-4EFE-B741-56298F9EE763}" type="datetimeFigureOut">
              <a:rPr lang="de-CH" smtClean="0"/>
              <a:t>06.03.2023</a:t>
            </a:fld>
            <a:endParaRPr lang="de-CH"/>
          </a:p>
        </p:txBody>
      </p:sp>
      <p:sp>
        <p:nvSpPr>
          <p:cNvPr id="3" name="Fußzeilenplatzhalter 2">
            <a:extLst>
              <a:ext uri="{FF2B5EF4-FFF2-40B4-BE49-F238E27FC236}">
                <a16:creationId xmlns:a16="http://schemas.microsoft.com/office/drawing/2014/main" id="{019D495B-0F4A-5CBD-963D-01C9BCBCC05E}"/>
              </a:ext>
            </a:extLst>
          </p:cNvPr>
          <p:cNvSpPr>
            <a:spLocks noGrp="1"/>
          </p:cNvSpPr>
          <p:nvPr>
            <p:ph type="ftr" sz="quarter" idx="11"/>
          </p:nvPr>
        </p:nvSpPr>
        <p:spPr/>
        <p:txBody>
          <a:bodyPr/>
          <a:lstStyle/>
          <a:p>
            <a:endParaRPr lang="de-CH"/>
          </a:p>
        </p:txBody>
      </p:sp>
      <p:sp>
        <p:nvSpPr>
          <p:cNvPr id="4" name="Foliennummernplatzhalter 3">
            <a:extLst>
              <a:ext uri="{FF2B5EF4-FFF2-40B4-BE49-F238E27FC236}">
                <a16:creationId xmlns:a16="http://schemas.microsoft.com/office/drawing/2014/main" id="{BFBFC1FD-CB8B-5F6F-9248-C6993175D53D}"/>
              </a:ext>
            </a:extLst>
          </p:cNvPr>
          <p:cNvSpPr>
            <a:spLocks noGrp="1"/>
          </p:cNvSpPr>
          <p:nvPr>
            <p:ph type="sldNum" sz="quarter" idx="12"/>
          </p:nvPr>
        </p:nvSpPr>
        <p:spPr/>
        <p:txBody>
          <a:bodyPr/>
          <a:lstStyle/>
          <a:p>
            <a:fld id="{06DF1ABA-D4BA-4D20-8502-D106CAFBF949}" type="slidenum">
              <a:rPr lang="de-CH" smtClean="0"/>
              <a:t>‹#›</a:t>
            </a:fld>
            <a:endParaRPr lang="de-CH"/>
          </a:p>
        </p:txBody>
      </p:sp>
    </p:spTree>
    <p:extLst>
      <p:ext uri="{BB962C8B-B14F-4D97-AF65-F5344CB8AC3E}">
        <p14:creationId xmlns:p14="http://schemas.microsoft.com/office/powerpoint/2010/main" val="1319475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328464-9962-3211-75AA-299804156F9B}"/>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36964DAE-CC03-50D7-848B-66FD342AEB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577AFC20-BACA-7572-AA39-1C86547D8E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2E5F41B-D2DA-38E9-B640-4CCF91DD3734}"/>
              </a:ext>
            </a:extLst>
          </p:cNvPr>
          <p:cNvSpPr>
            <a:spLocks noGrp="1"/>
          </p:cNvSpPr>
          <p:nvPr>
            <p:ph type="dt" sz="half" idx="10"/>
          </p:nvPr>
        </p:nvSpPr>
        <p:spPr/>
        <p:txBody>
          <a:bodyPr/>
          <a:lstStyle/>
          <a:p>
            <a:fld id="{43E013EB-05F1-4EFE-B741-56298F9EE763}" type="datetimeFigureOut">
              <a:rPr lang="de-CH" smtClean="0"/>
              <a:t>07.03.2023</a:t>
            </a:fld>
            <a:endParaRPr lang="de-CH"/>
          </a:p>
        </p:txBody>
      </p:sp>
      <p:sp>
        <p:nvSpPr>
          <p:cNvPr id="6" name="Fußzeilenplatzhalter 5">
            <a:extLst>
              <a:ext uri="{FF2B5EF4-FFF2-40B4-BE49-F238E27FC236}">
                <a16:creationId xmlns:a16="http://schemas.microsoft.com/office/drawing/2014/main" id="{14216C87-1402-1D89-66CA-E74C1AAFA647}"/>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C3DBD8BF-EE8D-AB2F-C495-07683CB827FA}"/>
              </a:ext>
            </a:extLst>
          </p:cNvPr>
          <p:cNvSpPr>
            <a:spLocks noGrp="1"/>
          </p:cNvSpPr>
          <p:nvPr>
            <p:ph type="sldNum" sz="quarter" idx="12"/>
          </p:nvPr>
        </p:nvSpPr>
        <p:spPr/>
        <p:txBody>
          <a:bodyPr/>
          <a:lstStyle/>
          <a:p>
            <a:fld id="{06DF1ABA-D4BA-4D20-8502-D106CAFBF949}" type="slidenum">
              <a:rPr lang="de-CH" smtClean="0"/>
              <a:t>‹Nr.›</a:t>
            </a:fld>
            <a:endParaRPr lang="de-CH"/>
          </a:p>
        </p:txBody>
      </p:sp>
    </p:spTree>
    <p:extLst>
      <p:ext uri="{BB962C8B-B14F-4D97-AF65-F5344CB8AC3E}">
        <p14:creationId xmlns:p14="http://schemas.microsoft.com/office/powerpoint/2010/main" val="166694819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328464-9962-3211-75AA-299804156F9B}"/>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36964DAE-CC03-50D7-848B-66FD342AEB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577AFC20-BACA-7572-AA39-1C86547D8E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2E5F41B-D2DA-38E9-B640-4CCF91DD3734}"/>
              </a:ext>
            </a:extLst>
          </p:cNvPr>
          <p:cNvSpPr>
            <a:spLocks noGrp="1"/>
          </p:cNvSpPr>
          <p:nvPr>
            <p:ph type="dt" sz="half" idx="10"/>
          </p:nvPr>
        </p:nvSpPr>
        <p:spPr/>
        <p:txBody>
          <a:bodyPr/>
          <a:lstStyle/>
          <a:p>
            <a:fld id="{43E013EB-05F1-4EFE-B741-56298F9EE763}" type="datetimeFigureOut">
              <a:rPr lang="de-CH" smtClean="0"/>
              <a:t>06.03.2023</a:t>
            </a:fld>
            <a:endParaRPr lang="de-CH"/>
          </a:p>
        </p:txBody>
      </p:sp>
      <p:sp>
        <p:nvSpPr>
          <p:cNvPr id="6" name="Fußzeilenplatzhalter 5">
            <a:extLst>
              <a:ext uri="{FF2B5EF4-FFF2-40B4-BE49-F238E27FC236}">
                <a16:creationId xmlns:a16="http://schemas.microsoft.com/office/drawing/2014/main" id="{14216C87-1402-1D89-66CA-E74C1AAFA647}"/>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C3DBD8BF-EE8D-AB2F-C495-07683CB827FA}"/>
              </a:ext>
            </a:extLst>
          </p:cNvPr>
          <p:cNvSpPr>
            <a:spLocks noGrp="1"/>
          </p:cNvSpPr>
          <p:nvPr>
            <p:ph type="sldNum" sz="quarter" idx="12"/>
          </p:nvPr>
        </p:nvSpPr>
        <p:spPr/>
        <p:txBody>
          <a:bodyPr/>
          <a:lstStyle/>
          <a:p>
            <a:fld id="{06DF1ABA-D4BA-4D20-8502-D106CAFBF949}" type="slidenum">
              <a:rPr lang="de-CH" smtClean="0"/>
              <a:t>‹#›</a:t>
            </a:fld>
            <a:endParaRPr lang="de-CH"/>
          </a:p>
        </p:txBody>
      </p:sp>
    </p:spTree>
    <p:extLst>
      <p:ext uri="{BB962C8B-B14F-4D97-AF65-F5344CB8AC3E}">
        <p14:creationId xmlns:p14="http://schemas.microsoft.com/office/powerpoint/2010/main" val="166694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F6B462-11AB-73B5-66DC-1BC617FDFCF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F7080FCF-6FD2-C42D-744F-6351E9156D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A1762580-177D-13EF-1357-B547CB5122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3171BD9-6505-3A67-2BCB-992D078410B7}"/>
              </a:ext>
            </a:extLst>
          </p:cNvPr>
          <p:cNvSpPr>
            <a:spLocks noGrp="1"/>
          </p:cNvSpPr>
          <p:nvPr>
            <p:ph type="dt" sz="half" idx="10"/>
          </p:nvPr>
        </p:nvSpPr>
        <p:spPr/>
        <p:txBody>
          <a:bodyPr/>
          <a:lstStyle/>
          <a:p>
            <a:fld id="{43E013EB-05F1-4EFE-B741-56298F9EE763}" type="datetimeFigureOut">
              <a:rPr lang="de-CH" smtClean="0"/>
              <a:t>07.03.2023</a:t>
            </a:fld>
            <a:endParaRPr lang="de-CH"/>
          </a:p>
        </p:txBody>
      </p:sp>
      <p:sp>
        <p:nvSpPr>
          <p:cNvPr id="6" name="Fußzeilenplatzhalter 5">
            <a:extLst>
              <a:ext uri="{FF2B5EF4-FFF2-40B4-BE49-F238E27FC236}">
                <a16:creationId xmlns:a16="http://schemas.microsoft.com/office/drawing/2014/main" id="{7780B055-D90A-7FF3-47DE-3AAA149E572C}"/>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A21BBBB4-4774-465C-F109-C7CBCB10883E}"/>
              </a:ext>
            </a:extLst>
          </p:cNvPr>
          <p:cNvSpPr>
            <a:spLocks noGrp="1"/>
          </p:cNvSpPr>
          <p:nvPr>
            <p:ph type="sldNum" sz="quarter" idx="12"/>
          </p:nvPr>
        </p:nvSpPr>
        <p:spPr/>
        <p:txBody>
          <a:bodyPr/>
          <a:lstStyle/>
          <a:p>
            <a:fld id="{06DF1ABA-D4BA-4D20-8502-D106CAFBF949}" type="slidenum">
              <a:rPr lang="de-CH" smtClean="0"/>
              <a:t>‹Nr.›</a:t>
            </a:fld>
            <a:endParaRPr lang="de-CH"/>
          </a:p>
        </p:txBody>
      </p:sp>
    </p:spTree>
    <p:extLst>
      <p:ext uri="{BB962C8B-B14F-4D97-AF65-F5344CB8AC3E}">
        <p14:creationId xmlns:p14="http://schemas.microsoft.com/office/powerpoint/2010/main" val="172261171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F6B462-11AB-73B5-66DC-1BC617FDFCF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F7080FCF-6FD2-C42D-744F-6351E9156D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A1762580-177D-13EF-1357-B547CB5122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3171BD9-6505-3A67-2BCB-992D078410B7}"/>
              </a:ext>
            </a:extLst>
          </p:cNvPr>
          <p:cNvSpPr>
            <a:spLocks noGrp="1"/>
          </p:cNvSpPr>
          <p:nvPr>
            <p:ph type="dt" sz="half" idx="10"/>
          </p:nvPr>
        </p:nvSpPr>
        <p:spPr/>
        <p:txBody>
          <a:bodyPr/>
          <a:lstStyle/>
          <a:p>
            <a:fld id="{43E013EB-05F1-4EFE-B741-56298F9EE763}" type="datetimeFigureOut">
              <a:rPr lang="de-CH" smtClean="0"/>
              <a:t>06.03.2023</a:t>
            </a:fld>
            <a:endParaRPr lang="de-CH"/>
          </a:p>
        </p:txBody>
      </p:sp>
      <p:sp>
        <p:nvSpPr>
          <p:cNvPr id="6" name="Fußzeilenplatzhalter 5">
            <a:extLst>
              <a:ext uri="{FF2B5EF4-FFF2-40B4-BE49-F238E27FC236}">
                <a16:creationId xmlns:a16="http://schemas.microsoft.com/office/drawing/2014/main" id="{7780B055-D90A-7FF3-47DE-3AAA149E572C}"/>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A21BBBB4-4774-465C-F109-C7CBCB10883E}"/>
              </a:ext>
            </a:extLst>
          </p:cNvPr>
          <p:cNvSpPr>
            <a:spLocks noGrp="1"/>
          </p:cNvSpPr>
          <p:nvPr>
            <p:ph type="sldNum" sz="quarter" idx="12"/>
          </p:nvPr>
        </p:nvSpPr>
        <p:spPr/>
        <p:txBody>
          <a:bodyPr/>
          <a:lstStyle/>
          <a:p>
            <a:fld id="{06DF1ABA-D4BA-4D20-8502-D106CAFBF949}" type="slidenum">
              <a:rPr lang="de-CH" smtClean="0"/>
              <a:t>‹#›</a:t>
            </a:fld>
            <a:endParaRPr lang="de-CH"/>
          </a:p>
        </p:txBody>
      </p:sp>
    </p:spTree>
    <p:extLst>
      <p:ext uri="{BB962C8B-B14F-4D97-AF65-F5344CB8AC3E}">
        <p14:creationId xmlns:p14="http://schemas.microsoft.com/office/powerpoint/2010/main" val="1722611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80.xml"/><Relationship Id="rId3" Type="http://schemas.openxmlformats.org/officeDocument/2006/relationships/slideLayout" Target="../slideLayouts/slideLayout30.xml"/><Relationship Id="rId7" Type="http://schemas.openxmlformats.org/officeDocument/2006/relationships/slideLayout" Target="../slideLayouts/slideLayout70.xml"/><Relationship Id="rId12" Type="http://schemas.openxmlformats.org/officeDocument/2006/relationships/theme" Target="../theme/theme10.xml"/><Relationship Id="rId2" Type="http://schemas.openxmlformats.org/officeDocument/2006/relationships/slideLayout" Target="../slideLayouts/slideLayout20.xml"/><Relationship Id="rId1" Type="http://schemas.openxmlformats.org/officeDocument/2006/relationships/slideLayout" Target="../slideLayouts/slideLayout12.xml"/><Relationship Id="rId6" Type="http://schemas.openxmlformats.org/officeDocument/2006/relationships/slideLayout" Target="../slideLayouts/slideLayout60.xml"/><Relationship Id="rId11" Type="http://schemas.openxmlformats.org/officeDocument/2006/relationships/slideLayout" Target="../slideLayouts/slideLayout110.xml"/><Relationship Id="rId5" Type="http://schemas.openxmlformats.org/officeDocument/2006/relationships/slideLayout" Target="../slideLayouts/slideLayout50.xml"/><Relationship Id="rId10" Type="http://schemas.openxmlformats.org/officeDocument/2006/relationships/slideLayout" Target="../slideLayouts/slideLayout100.xml"/><Relationship Id="rId4" Type="http://schemas.openxmlformats.org/officeDocument/2006/relationships/slideLayout" Target="../slideLayouts/slideLayout40.xml"/><Relationship Id="rId9"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14A3B6D-C875-0E8C-3B9F-3877A3DADF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2568E68F-44CE-18B3-89C9-0C4CB2DFD6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9C95D511-0405-F67F-D57E-2ABCF5D3B6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E013EB-05F1-4EFE-B741-56298F9EE763}" type="datetimeFigureOut">
              <a:rPr lang="de-CH" smtClean="0"/>
              <a:t>07.03.2023</a:t>
            </a:fld>
            <a:endParaRPr lang="de-CH"/>
          </a:p>
        </p:txBody>
      </p:sp>
      <p:sp>
        <p:nvSpPr>
          <p:cNvPr id="5" name="Fußzeilenplatzhalter 4">
            <a:extLst>
              <a:ext uri="{FF2B5EF4-FFF2-40B4-BE49-F238E27FC236}">
                <a16:creationId xmlns:a16="http://schemas.microsoft.com/office/drawing/2014/main" id="{D67258CC-C002-368C-4192-4E8498B682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a:extLst>
              <a:ext uri="{FF2B5EF4-FFF2-40B4-BE49-F238E27FC236}">
                <a16:creationId xmlns:a16="http://schemas.microsoft.com/office/drawing/2014/main" id="{F9F3A3C4-396B-E627-FC5F-C5D93B76AF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DF1ABA-D4BA-4D20-8502-D106CAFBF949}" type="slidenum">
              <a:rPr lang="de-CH" smtClean="0"/>
              <a:t>‹Nr.›</a:t>
            </a:fld>
            <a:endParaRPr lang="de-CH"/>
          </a:p>
        </p:txBody>
      </p:sp>
    </p:spTree>
    <p:extLst>
      <p:ext uri="{BB962C8B-B14F-4D97-AF65-F5344CB8AC3E}">
        <p14:creationId xmlns:p14="http://schemas.microsoft.com/office/powerpoint/2010/main" val="3063694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14A3B6D-C875-0E8C-3B9F-3877A3DADF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2568E68F-44CE-18B3-89C9-0C4CB2DFD6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9C95D511-0405-F67F-D57E-2ABCF5D3B6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E013EB-05F1-4EFE-B741-56298F9EE763}" type="datetimeFigureOut">
              <a:rPr lang="de-CH" smtClean="0"/>
              <a:t>06.03.2023</a:t>
            </a:fld>
            <a:endParaRPr lang="de-CH"/>
          </a:p>
        </p:txBody>
      </p:sp>
      <p:sp>
        <p:nvSpPr>
          <p:cNvPr id="5" name="Fußzeilenplatzhalter 4">
            <a:extLst>
              <a:ext uri="{FF2B5EF4-FFF2-40B4-BE49-F238E27FC236}">
                <a16:creationId xmlns:a16="http://schemas.microsoft.com/office/drawing/2014/main" id="{D67258CC-C002-368C-4192-4E8498B682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a:extLst>
              <a:ext uri="{FF2B5EF4-FFF2-40B4-BE49-F238E27FC236}">
                <a16:creationId xmlns:a16="http://schemas.microsoft.com/office/drawing/2014/main" id="{F9F3A3C4-396B-E627-FC5F-C5D93B76AF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DF1ABA-D4BA-4D20-8502-D106CAFBF949}" type="slidenum">
              <a:rPr lang="de-CH" smtClean="0"/>
              <a:t>‹#›</a:t>
            </a:fld>
            <a:endParaRPr lang="de-CH"/>
          </a:p>
        </p:txBody>
      </p:sp>
    </p:spTree>
    <p:extLst>
      <p:ext uri="{BB962C8B-B14F-4D97-AF65-F5344CB8AC3E}">
        <p14:creationId xmlns:p14="http://schemas.microsoft.com/office/powerpoint/2010/main" val="3063694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image" Target="../media/image17.svg"/><Relationship Id="rId18" Type="http://schemas.openxmlformats.org/officeDocument/2006/relationships/image" Target="../media/image20.png"/><Relationship Id="rId3" Type="http://schemas.openxmlformats.org/officeDocument/2006/relationships/image" Target="../media/image1.png"/><Relationship Id="rId21" Type="http://schemas.openxmlformats.org/officeDocument/2006/relationships/image" Target="../media/image22.png"/><Relationship Id="rId7" Type="http://schemas.openxmlformats.org/officeDocument/2006/relationships/image" Target="../media/image13.svg"/><Relationship Id="rId12" Type="http://schemas.openxmlformats.org/officeDocument/2006/relationships/image" Target="../media/image16.png"/><Relationship Id="rId17" Type="http://schemas.openxmlformats.org/officeDocument/2006/relationships/slide" Target="slide27.xml"/><Relationship Id="rId2" Type="http://schemas.openxmlformats.org/officeDocument/2006/relationships/notesSlide" Target="../notesSlides/notesSlide10.xml"/><Relationship Id="rId16" Type="http://schemas.openxmlformats.org/officeDocument/2006/relationships/image" Target="../media/image19.svg"/><Relationship Id="rId20"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slide" Target="slide10.xml"/><Relationship Id="rId5" Type="http://schemas.openxmlformats.org/officeDocument/2006/relationships/slide" Target="slide15.xml"/><Relationship Id="rId15" Type="http://schemas.openxmlformats.org/officeDocument/2006/relationships/image" Target="../media/image18.png"/><Relationship Id="rId10" Type="http://schemas.openxmlformats.org/officeDocument/2006/relationships/image" Target="../media/image15.svg"/><Relationship Id="rId19" Type="http://schemas.openxmlformats.org/officeDocument/2006/relationships/image" Target="../media/image21.svg"/><Relationship Id="rId4" Type="http://schemas.openxmlformats.org/officeDocument/2006/relationships/image" Target="../media/image2.svg"/><Relationship Id="rId9" Type="http://schemas.openxmlformats.org/officeDocument/2006/relationships/image" Target="../media/image14.png"/><Relationship Id="rId14" Type="http://schemas.openxmlformats.org/officeDocument/2006/relationships/slide" Target="slide26.xml"/><Relationship Id="rId22" Type="http://schemas.openxmlformats.org/officeDocument/2006/relationships/image" Target="../media/image23.svg"/></Relationships>
</file>

<file path=ppt/slides/_rels/slide11.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image" Target="../media/image17.svg"/><Relationship Id="rId18" Type="http://schemas.openxmlformats.org/officeDocument/2006/relationships/image" Target="../media/image20.png"/><Relationship Id="rId3" Type="http://schemas.openxmlformats.org/officeDocument/2006/relationships/image" Target="../media/image1.png"/><Relationship Id="rId21" Type="http://schemas.openxmlformats.org/officeDocument/2006/relationships/image" Target="../media/image22.png"/><Relationship Id="rId7" Type="http://schemas.openxmlformats.org/officeDocument/2006/relationships/image" Target="../media/image13.svg"/><Relationship Id="rId12" Type="http://schemas.openxmlformats.org/officeDocument/2006/relationships/image" Target="../media/image16.png"/><Relationship Id="rId17" Type="http://schemas.openxmlformats.org/officeDocument/2006/relationships/slide" Target="slide27.xml"/><Relationship Id="rId2" Type="http://schemas.openxmlformats.org/officeDocument/2006/relationships/notesSlide" Target="../notesSlides/notesSlide11.xml"/><Relationship Id="rId16" Type="http://schemas.openxmlformats.org/officeDocument/2006/relationships/image" Target="../media/image19.svg"/><Relationship Id="rId20"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slide" Target="slide10.xml"/><Relationship Id="rId5" Type="http://schemas.openxmlformats.org/officeDocument/2006/relationships/slide" Target="slide15.xml"/><Relationship Id="rId15" Type="http://schemas.openxmlformats.org/officeDocument/2006/relationships/image" Target="../media/image18.png"/><Relationship Id="rId23" Type="http://schemas.openxmlformats.org/officeDocument/2006/relationships/image" Target="../media/image24.png"/><Relationship Id="rId10" Type="http://schemas.openxmlformats.org/officeDocument/2006/relationships/image" Target="../media/image15.svg"/><Relationship Id="rId19" Type="http://schemas.openxmlformats.org/officeDocument/2006/relationships/image" Target="../media/image21.svg"/><Relationship Id="rId4" Type="http://schemas.openxmlformats.org/officeDocument/2006/relationships/image" Target="../media/image2.svg"/><Relationship Id="rId9" Type="http://schemas.openxmlformats.org/officeDocument/2006/relationships/image" Target="../media/image14.png"/><Relationship Id="rId14" Type="http://schemas.openxmlformats.org/officeDocument/2006/relationships/slide" Target="slide26.xml"/><Relationship Id="rId22" Type="http://schemas.openxmlformats.org/officeDocument/2006/relationships/image" Target="../media/image23.svg"/></Relationships>
</file>

<file path=ppt/slides/_rels/slide12.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image" Target="../media/image17.svg"/><Relationship Id="rId18" Type="http://schemas.openxmlformats.org/officeDocument/2006/relationships/image" Target="../media/image20.png"/><Relationship Id="rId3" Type="http://schemas.openxmlformats.org/officeDocument/2006/relationships/image" Target="../media/image1.png"/><Relationship Id="rId21" Type="http://schemas.openxmlformats.org/officeDocument/2006/relationships/image" Target="../media/image22.png"/><Relationship Id="rId7" Type="http://schemas.openxmlformats.org/officeDocument/2006/relationships/image" Target="../media/image13.svg"/><Relationship Id="rId12" Type="http://schemas.openxmlformats.org/officeDocument/2006/relationships/image" Target="../media/image16.png"/><Relationship Id="rId17" Type="http://schemas.openxmlformats.org/officeDocument/2006/relationships/slide" Target="slide27.xml"/><Relationship Id="rId2" Type="http://schemas.openxmlformats.org/officeDocument/2006/relationships/notesSlide" Target="../notesSlides/notesSlide12.xml"/><Relationship Id="rId16" Type="http://schemas.openxmlformats.org/officeDocument/2006/relationships/image" Target="../media/image19.svg"/><Relationship Id="rId20"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slide" Target="slide10.xml"/><Relationship Id="rId5" Type="http://schemas.openxmlformats.org/officeDocument/2006/relationships/slide" Target="slide15.xml"/><Relationship Id="rId15" Type="http://schemas.openxmlformats.org/officeDocument/2006/relationships/image" Target="../media/image18.png"/><Relationship Id="rId23" Type="http://schemas.openxmlformats.org/officeDocument/2006/relationships/image" Target="../media/image25.png"/><Relationship Id="rId10" Type="http://schemas.openxmlformats.org/officeDocument/2006/relationships/image" Target="../media/image15.svg"/><Relationship Id="rId19" Type="http://schemas.openxmlformats.org/officeDocument/2006/relationships/image" Target="../media/image21.svg"/><Relationship Id="rId4" Type="http://schemas.openxmlformats.org/officeDocument/2006/relationships/image" Target="../media/image2.svg"/><Relationship Id="rId9" Type="http://schemas.openxmlformats.org/officeDocument/2006/relationships/image" Target="../media/image14.png"/><Relationship Id="rId14" Type="http://schemas.openxmlformats.org/officeDocument/2006/relationships/slide" Target="slide26.xml"/><Relationship Id="rId22" Type="http://schemas.openxmlformats.org/officeDocument/2006/relationships/image" Target="../media/image23.svg"/></Relationships>
</file>

<file path=ppt/slides/_rels/slide13.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image" Target="../media/image17.svg"/><Relationship Id="rId18" Type="http://schemas.openxmlformats.org/officeDocument/2006/relationships/image" Target="../media/image20.png"/><Relationship Id="rId3" Type="http://schemas.openxmlformats.org/officeDocument/2006/relationships/image" Target="../media/image1.png"/><Relationship Id="rId21" Type="http://schemas.openxmlformats.org/officeDocument/2006/relationships/image" Target="../media/image22.png"/><Relationship Id="rId7" Type="http://schemas.openxmlformats.org/officeDocument/2006/relationships/image" Target="../media/image13.svg"/><Relationship Id="rId12" Type="http://schemas.openxmlformats.org/officeDocument/2006/relationships/image" Target="../media/image16.png"/><Relationship Id="rId17" Type="http://schemas.openxmlformats.org/officeDocument/2006/relationships/slide" Target="slide27.xml"/><Relationship Id="rId2" Type="http://schemas.openxmlformats.org/officeDocument/2006/relationships/notesSlide" Target="../notesSlides/notesSlide13.xml"/><Relationship Id="rId16" Type="http://schemas.openxmlformats.org/officeDocument/2006/relationships/image" Target="../media/image19.svg"/><Relationship Id="rId20"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slide" Target="slide10.xml"/><Relationship Id="rId5" Type="http://schemas.openxmlformats.org/officeDocument/2006/relationships/slide" Target="slide15.xml"/><Relationship Id="rId15" Type="http://schemas.openxmlformats.org/officeDocument/2006/relationships/image" Target="../media/image18.png"/><Relationship Id="rId23" Type="http://schemas.openxmlformats.org/officeDocument/2006/relationships/image" Target="../media/image26.png"/><Relationship Id="rId10" Type="http://schemas.openxmlformats.org/officeDocument/2006/relationships/image" Target="../media/image15.svg"/><Relationship Id="rId19" Type="http://schemas.openxmlformats.org/officeDocument/2006/relationships/image" Target="../media/image21.svg"/><Relationship Id="rId4" Type="http://schemas.openxmlformats.org/officeDocument/2006/relationships/image" Target="../media/image2.svg"/><Relationship Id="rId9" Type="http://schemas.openxmlformats.org/officeDocument/2006/relationships/image" Target="../media/image14.png"/><Relationship Id="rId14" Type="http://schemas.openxmlformats.org/officeDocument/2006/relationships/slide" Target="slide26.xml"/><Relationship Id="rId22" Type="http://schemas.openxmlformats.org/officeDocument/2006/relationships/image" Target="../media/image23.svg"/></Relationships>
</file>

<file path=ppt/slides/_rels/slide14.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image" Target="../media/image17.svg"/><Relationship Id="rId18" Type="http://schemas.openxmlformats.org/officeDocument/2006/relationships/image" Target="../media/image20.png"/><Relationship Id="rId3" Type="http://schemas.openxmlformats.org/officeDocument/2006/relationships/image" Target="../media/image1.png"/><Relationship Id="rId21" Type="http://schemas.openxmlformats.org/officeDocument/2006/relationships/image" Target="../media/image22.png"/><Relationship Id="rId7" Type="http://schemas.openxmlformats.org/officeDocument/2006/relationships/image" Target="../media/image13.svg"/><Relationship Id="rId12" Type="http://schemas.openxmlformats.org/officeDocument/2006/relationships/image" Target="../media/image16.png"/><Relationship Id="rId17" Type="http://schemas.openxmlformats.org/officeDocument/2006/relationships/slide" Target="slide27.xml"/><Relationship Id="rId2" Type="http://schemas.openxmlformats.org/officeDocument/2006/relationships/notesSlide" Target="../notesSlides/notesSlide14.xml"/><Relationship Id="rId16" Type="http://schemas.openxmlformats.org/officeDocument/2006/relationships/image" Target="../media/image19.svg"/><Relationship Id="rId20"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slide" Target="slide10.xml"/><Relationship Id="rId5" Type="http://schemas.openxmlformats.org/officeDocument/2006/relationships/slide" Target="slide29.xml"/><Relationship Id="rId15" Type="http://schemas.openxmlformats.org/officeDocument/2006/relationships/image" Target="../media/image18.png"/><Relationship Id="rId10" Type="http://schemas.openxmlformats.org/officeDocument/2006/relationships/image" Target="../media/image15.svg"/><Relationship Id="rId19" Type="http://schemas.openxmlformats.org/officeDocument/2006/relationships/image" Target="../media/image21.svg"/><Relationship Id="rId4" Type="http://schemas.openxmlformats.org/officeDocument/2006/relationships/image" Target="../media/image2.svg"/><Relationship Id="rId9" Type="http://schemas.openxmlformats.org/officeDocument/2006/relationships/image" Target="../media/image14.png"/><Relationship Id="rId14" Type="http://schemas.openxmlformats.org/officeDocument/2006/relationships/slide" Target="slide26.xml"/><Relationship Id="rId22" Type="http://schemas.openxmlformats.org/officeDocument/2006/relationships/image" Target="../media/image23.svg"/></Relationships>
</file>

<file path=ppt/slides/_rels/slide15.xml.rels><?xml version="1.0" encoding="UTF-8" standalone="yes"?>
<Relationships xmlns="http://schemas.openxmlformats.org/package/2006/relationships"><Relationship Id="rId8" Type="http://schemas.openxmlformats.org/officeDocument/2006/relationships/slide" Target="slide26.xml"/><Relationship Id="rId13" Type="http://schemas.openxmlformats.org/officeDocument/2006/relationships/image" Target="../media/image21.svg"/><Relationship Id="rId18" Type="http://schemas.openxmlformats.org/officeDocument/2006/relationships/image" Target="../media/image27.png"/><Relationship Id="rId3" Type="http://schemas.openxmlformats.org/officeDocument/2006/relationships/image" Target="../media/image1.png"/><Relationship Id="rId21" Type="http://schemas.openxmlformats.org/officeDocument/2006/relationships/image" Target="../media/image29.png"/><Relationship Id="rId7" Type="http://schemas.openxmlformats.org/officeDocument/2006/relationships/image" Target="../media/image15.svg"/><Relationship Id="rId12" Type="http://schemas.openxmlformats.org/officeDocument/2006/relationships/image" Target="../media/image20.png"/><Relationship Id="rId17" Type="http://schemas.openxmlformats.org/officeDocument/2006/relationships/slide" Target="slide15.xml"/><Relationship Id="rId2" Type="http://schemas.openxmlformats.org/officeDocument/2006/relationships/notesSlide" Target="../notesSlides/notesSlide15.xml"/><Relationship Id="rId16" Type="http://schemas.openxmlformats.org/officeDocument/2006/relationships/image" Target="../media/image23.svg"/><Relationship Id="rId20" Type="http://schemas.openxmlformats.org/officeDocument/2006/relationships/slide" Target="slide10.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slide" Target="slide27.xml"/><Relationship Id="rId5" Type="http://schemas.openxmlformats.org/officeDocument/2006/relationships/slide" Target="slide29.xml"/><Relationship Id="rId15" Type="http://schemas.openxmlformats.org/officeDocument/2006/relationships/image" Target="../media/image22.png"/><Relationship Id="rId10" Type="http://schemas.openxmlformats.org/officeDocument/2006/relationships/image" Target="../media/image19.svg"/><Relationship Id="rId19" Type="http://schemas.openxmlformats.org/officeDocument/2006/relationships/image" Target="../media/image28.svg"/><Relationship Id="rId4" Type="http://schemas.openxmlformats.org/officeDocument/2006/relationships/image" Target="../media/image2.svg"/><Relationship Id="rId9" Type="http://schemas.openxmlformats.org/officeDocument/2006/relationships/image" Target="../media/image18.png"/><Relationship Id="rId14" Type="http://schemas.openxmlformats.org/officeDocument/2006/relationships/slide" Target="slide28.xml"/><Relationship Id="rId22" Type="http://schemas.openxmlformats.org/officeDocument/2006/relationships/image" Target="../media/image30.svg"/></Relationships>
</file>

<file path=ppt/slides/_rels/slide16.xml.rels><?xml version="1.0" encoding="UTF-8" standalone="yes"?>
<Relationships xmlns="http://schemas.openxmlformats.org/package/2006/relationships"><Relationship Id="rId8" Type="http://schemas.openxmlformats.org/officeDocument/2006/relationships/slide" Target="slide26.xml"/><Relationship Id="rId13" Type="http://schemas.openxmlformats.org/officeDocument/2006/relationships/image" Target="../media/image21.svg"/><Relationship Id="rId18" Type="http://schemas.openxmlformats.org/officeDocument/2006/relationships/image" Target="../media/image27.png"/><Relationship Id="rId3" Type="http://schemas.openxmlformats.org/officeDocument/2006/relationships/image" Target="../media/image1.png"/><Relationship Id="rId21" Type="http://schemas.openxmlformats.org/officeDocument/2006/relationships/image" Target="../media/image29.png"/><Relationship Id="rId7" Type="http://schemas.openxmlformats.org/officeDocument/2006/relationships/image" Target="../media/image15.svg"/><Relationship Id="rId12" Type="http://schemas.openxmlformats.org/officeDocument/2006/relationships/image" Target="../media/image20.png"/><Relationship Id="rId17" Type="http://schemas.openxmlformats.org/officeDocument/2006/relationships/slide" Target="slide15.xml"/><Relationship Id="rId2" Type="http://schemas.openxmlformats.org/officeDocument/2006/relationships/notesSlide" Target="../notesSlides/notesSlide16.xml"/><Relationship Id="rId16" Type="http://schemas.openxmlformats.org/officeDocument/2006/relationships/image" Target="../media/image23.svg"/><Relationship Id="rId20" Type="http://schemas.openxmlformats.org/officeDocument/2006/relationships/slide" Target="slide10.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slide" Target="slide27.xml"/><Relationship Id="rId5" Type="http://schemas.openxmlformats.org/officeDocument/2006/relationships/slide" Target="slide29.xml"/><Relationship Id="rId15" Type="http://schemas.openxmlformats.org/officeDocument/2006/relationships/image" Target="../media/image22.png"/><Relationship Id="rId23" Type="http://schemas.openxmlformats.org/officeDocument/2006/relationships/image" Target="../media/image31.png"/><Relationship Id="rId10" Type="http://schemas.openxmlformats.org/officeDocument/2006/relationships/image" Target="../media/image19.svg"/><Relationship Id="rId19" Type="http://schemas.openxmlformats.org/officeDocument/2006/relationships/image" Target="../media/image28.svg"/><Relationship Id="rId4" Type="http://schemas.openxmlformats.org/officeDocument/2006/relationships/image" Target="../media/image2.svg"/><Relationship Id="rId9" Type="http://schemas.openxmlformats.org/officeDocument/2006/relationships/image" Target="../media/image18.png"/><Relationship Id="rId14" Type="http://schemas.openxmlformats.org/officeDocument/2006/relationships/slide" Target="slide28.xml"/><Relationship Id="rId22" Type="http://schemas.openxmlformats.org/officeDocument/2006/relationships/image" Target="../media/image30.svg"/></Relationships>
</file>

<file path=ppt/slides/_rels/slide17.xml.rels><?xml version="1.0" encoding="UTF-8" standalone="yes"?>
<Relationships xmlns="http://schemas.openxmlformats.org/package/2006/relationships"><Relationship Id="rId8" Type="http://schemas.openxmlformats.org/officeDocument/2006/relationships/slide" Target="slide26.xml"/><Relationship Id="rId13" Type="http://schemas.openxmlformats.org/officeDocument/2006/relationships/image" Target="../media/image21.svg"/><Relationship Id="rId18" Type="http://schemas.openxmlformats.org/officeDocument/2006/relationships/image" Target="../media/image27.png"/><Relationship Id="rId3" Type="http://schemas.openxmlformats.org/officeDocument/2006/relationships/image" Target="../media/image1.png"/><Relationship Id="rId21" Type="http://schemas.openxmlformats.org/officeDocument/2006/relationships/image" Target="../media/image29.png"/><Relationship Id="rId7" Type="http://schemas.openxmlformats.org/officeDocument/2006/relationships/image" Target="../media/image15.svg"/><Relationship Id="rId12" Type="http://schemas.openxmlformats.org/officeDocument/2006/relationships/image" Target="../media/image20.png"/><Relationship Id="rId17" Type="http://schemas.openxmlformats.org/officeDocument/2006/relationships/slide" Target="slide15.xml"/><Relationship Id="rId2" Type="http://schemas.openxmlformats.org/officeDocument/2006/relationships/notesSlide" Target="../notesSlides/notesSlide17.xml"/><Relationship Id="rId16" Type="http://schemas.openxmlformats.org/officeDocument/2006/relationships/image" Target="../media/image23.svg"/><Relationship Id="rId20" Type="http://schemas.openxmlformats.org/officeDocument/2006/relationships/slide" Target="slide10.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slide" Target="slide27.xml"/><Relationship Id="rId5" Type="http://schemas.openxmlformats.org/officeDocument/2006/relationships/slide" Target="slide29.xml"/><Relationship Id="rId15" Type="http://schemas.openxmlformats.org/officeDocument/2006/relationships/image" Target="../media/image22.png"/><Relationship Id="rId23" Type="http://schemas.openxmlformats.org/officeDocument/2006/relationships/image" Target="../media/image32.png"/><Relationship Id="rId10" Type="http://schemas.openxmlformats.org/officeDocument/2006/relationships/image" Target="../media/image19.svg"/><Relationship Id="rId19" Type="http://schemas.openxmlformats.org/officeDocument/2006/relationships/image" Target="../media/image28.svg"/><Relationship Id="rId4" Type="http://schemas.openxmlformats.org/officeDocument/2006/relationships/image" Target="../media/image2.svg"/><Relationship Id="rId9" Type="http://schemas.openxmlformats.org/officeDocument/2006/relationships/image" Target="../media/image18.png"/><Relationship Id="rId14" Type="http://schemas.openxmlformats.org/officeDocument/2006/relationships/slide" Target="slide28.xml"/><Relationship Id="rId22" Type="http://schemas.openxmlformats.org/officeDocument/2006/relationships/image" Target="../media/image30.svg"/></Relationships>
</file>

<file path=ppt/slides/_rels/slide18.xml.rels><?xml version="1.0" encoding="UTF-8" standalone="yes"?>
<Relationships xmlns="http://schemas.openxmlformats.org/package/2006/relationships"><Relationship Id="rId8" Type="http://schemas.openxmlformats.org/officeDocument/2006/relationships/slide" Target="slide26.xml"/><Relationship Id="rId13" Type="http://schemas.openxmlformats.org/officeDocument/2006/relationships/image" Target="../media/image21.svg"/><Relationship Id="rId18" Type="http://schemas.openxmlformats.org/officeDocument/2006/relationships/image" Target="../media/image27.png"/><Relationship Id="rId3" Type="http://schemas.openxmlformats.org/officeDocument/2006/relationships/image" Target="../media/image1.png"/><Relationship Id="rId21" Type="http://schemas.openxmlformats.org/officeDocument/2006/relationships/image" Target="../media/image29.png"/><Relationship Id="rId7" Type="http://schemas.openxmlformats.org/officeDocument/2006/relationships/image" Target="../media/image15.svg"/><Relationship Id="rId12" Type="http://schemas.openxmlformats.org/officeDocument/2006/relationships/image" Target="../media/image20.png"/><Relationship Id="rId17" Type="http://schemas.openxmlformats.org/officeDocument/2006/relationships/slide" Target="slide15.xml"/><Relationship Id="rId2" Type="http://schemas.openxmlformats.org/officeDocument/2006/relationships/notesSlide" Target="../notesSlides/notesSlide18.xml"/><Relationship Id="rId16" Type="http://schemas.openxmlformats.org/officeDocument/2006/relationships/image" Target="../media/image23.svg"/><Relationship Id="rId20" Type="http://schemas.openxmlformats.org/officeDocument/2006/relationships/slide" Target="slide10.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slide" Target="slide27.xml"/><Relationship Id="rId5" Type="http://schemas.openxmlformats.org/officeDocument/2006/relationships/slide" Target="slide29.xml"/><Relationship Id="rId15" Type="http://schemas.openxmlformats.org/officeDocument/2006/relationships/image" Target="../media/image22.png"/><Relationship Id="rId23" Type="http://schemas.openxmlformats.org/officeDocument/2006/relationships/image" Target="../media/image33.png"/><Relationship Id="rId10" Type="http://schemas.openxmlformats.org/officeDocument/2006/relationships/image" Target="../media/image19.svg"/><Relationship Id="rId19" Type="http://schemas.openxmlformats.org/officeDocument/2006/relationships/image" Target="../media/image28.svg"/><Relationship Id="rId4" Type="http://schemas.openxmlformats.org/officeDocument/2006/relationships/image" Target="../media/image2.svg"/><Relationship Id="rId9" Type="http://schemas.openxmlformats.org/officeDocument/2006/relationships/image" Target="../media/image18.png"/><Relationship Id="rId14" Type="http://schemas.openxmlformats.org/officeDocument/2006/relationships/slide" Target="slide28.xml"/><Relationship Id="rId22" Type="http://schemas.openxmlformats.org/officeDocument/2006/relationships/image" Target="../media/image30.svg"/></Relationships>
</file>

<file path=ppt/slides/_rels/slide19.xml.rels><?xml version="1.0" encoding="UTF-8" standalone="yes"?>
<Relationships xmlns="http://schemas.openxmlformats.org/package/2006/relationships"><Relationship Id="rId8" Type="http://schemas.openxmlformats.org/officeDocument/2006/relationships/slide" Target="slide26.xml"/><Relationship Id="rId13" Type="http://schemas.openxmlformats.org/officeDocument/2006/relationships/image" Target="../media/image21.svg"/><Relationship Id="rId18" Type="http://schemas.openxmlformats.org/officeDocument/2006/relationships/image" Target="../media/image27.png"/><Relationship Id="rId3" Type="http://schemas.openxmlformats.org/officeDocument/2006/relationships/image" Target="../media/image1.png"/><Relationship Id="rId21" Type="http://schemas.openxmlformats.org/officeDocument/2006/relationships/image" Target="../media/image29.png"/><Relationship Id="rId7" Type="http://schemas.openxmlformats.org/officeDocument/2006/relationships/image" Target="../media/image15.svg"/><Relationship Id="rId12" Type="http://schemas.openxmlformats.org/officeDocument/2006/relationships/image" Target="../media/image20.png"/><Relationship Id="rId17" Type="http://schemas.openxmlformats.org/officeDocument/2006/relationships/slide" Target="slide15.xml"/><Relationship Id="rId2" Type="http://schemas.openxmlformats.org/officeDocument/2006/relationships/notesSlide" Target="../notesSlides/notesSlide19.xml"/><Relationship Id="rId16" Type="http://schemas.openxmlformats.org/officeDocument/2006/relationships/image" Target="../media/image23.svg"/><Relationship Id="rId20" Type="http://schemas.openxmlformats.org/officeDocument/2006/relationships/slide" Target="slide10.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slide" Target="slide27.xml"/><Relationship Id="rId5" Type="http://schemas.openxmlformats.org/officeDocument/2006/relationships/slide" Target="slide29.xml"/><Relationship Id="rId15" Type="http://schemas.openxmlformats.org/officeDocument/2006/relationships/image" Target="../media/image22.png"/><Relationship Id="rId23" Type="http://schemas.openxmlformats.org/officeDocument/2006/relationships/image" Target="../media/image34.png"/><Relationship Id="rId10" Type="http://schemas.openxmlformats.org/officeDocument/2006/relationships/image" Target="../media/image19.svg"/><Relationship Id="rId19" Type="http://schemas.openxmlformats.org/officeDocument/2006/relationships/image" Target="../media/image28.svg"/><Relationship Id="rId4" Type="http://schemas.openxmlformats.org/officeDocument/2006/relationships/image" Target="../media/image2.svg"/><Relationship Id="rId9" Type="http://schemas.openxmlformats.org/officeDocument/2006/relationships/image" Target="../media/image18.png"/><Relationship Id="rId14" Type="http://schemas.openxmlformats.org/officeDocument/2006/relationships/slide" Target="slide28.xml"/><Relationship Id="rId22" Type="http://schemas.openxmlformats.org/officeDocument/2006/relationships/image" Target="../media/image30.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8" Type="http://schemas.openxmlformats.org/officeDocument/2006/relationships/slide" Target="slide26.xml"/><Relationship Id="rId13" Type="http://schemas.openxmlformats.org/officeDocument/2006/relationships/image" Target="../media/image21.svg"/><Relationship Id="rId18" Type="http://schemas.openxmlformats.org/officeDocument/2006/relationships/image" Target="../media/image27.png"/><Relationship Id="rId3" Type="http://schemas.openxmlformats.org/officeDocument/2006/relationships/image" Target="../media/image1.png"/><Relationship Id="rId21" Type="http://schemas.openxmlformats.org/officeDocument/2006/relationships/image" Target="../media/image29.png"/><Relationship Id="rId7" Type="http://schemas.openxmlformats.org/officeDocument/2006/relationships/image" Target="../media/image15.svg"/><Relationship Id="rId12" Type="http://schemas.openxmlformats.org/officeDocument/2006/relationships/image" Target="../media/image20.png"/><Relationship Id="rId17" Type="http://schemas.openxmlformats.org/officeDocument/2006/relationships/slide" Target="slide15.xml"/><Relationship Id="rId2" Type="http://schemas.openxmlformats.org/officeDocument/2006/relationships/notesSlide" Target="../notesSlides/notesSlide20.xml"/><Relationship Id="rId16" Type="http://schemas.openxmlformats.org/officeDocument/2006/relationships/image" Target="../media/image23.svg"/><Relationship Id="rId20" Type="http://schemas.openxmlformats.org/officeDocument/2006/relationships/slide" Target="slide10.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slide" Target="slide27.xml"/><Relationship Id="rId5" Type="http://schemas.openxmlformats.org/officeDocument/2006/relationships/slide" Target="slide29.xml"/><Relationship Id="rId15" Type="http://schemas.openxmlformats.org/officeDocument/2006/relationships/image" Target="../media/image22.png"/><Relationship Id="rId23" Type="http://schemas.openxmlformats.org/officeDocument/2006/relationships/image" Target="../media/image35.png"/><Relationship Id="rId10" Type="http://schemas.openxmlformats.org/officeDocument/2006/relationships/image" Target="../media/image19.svg"/><Relationship Id="rId19" Type="http://schemas.openxmlformats.org/officeDocument/2006/relationships/image" Target="../media/image28.svg"/><Relationship Id="rId4" Type="http://schemas.openxmlformats.org/officeDocument/2006/relationships/image" Target="../media/image2.svg"/><Relationship Id="rId9" Type="http://schemas.openxmlformats.org/officeDocument/2006/relationships/image" Target="../media/image18.png"/><Relationship Id="rId14" Type="http://schemas.openxmlformats.org/officeDocument/2006/relationships/slide" Target="slide28.xml"/><Relationship Id="rId22" Type="http://schemas.openxmlformats.org/officeDocument/2006/relationships/image" Target="../media/image30.svg"/></Relationships>
</file>

<file path=ppt/slides/_rels/slide21.xml.rels><?xml version="1.0" encoding="UTF-8" standalone="yes"?>
<Relationships xmlns="http://schemas.openxmlformats.org/package/2006/relationships"><Relationship Id="rId8" Type="http://schemas.openxmlformats.org/officeDocument/2006/relationships/slide" Target="slide26.xml"/><Relationship Id="rId13" Type="http://schemas.openxmlformats.org/officeDocument/2006/relationships/image" Target="../media/image21.svg"/><Relationship Id="rId18" Type="http://schemas.openxmlformats.org/officeDocument/2006/relationships/image" Target="../media/image27.png"/><Relationship Id="rId3" Type="http://schemas.openxmlformats.org/officeDocument/2006/relationships/image" Target="../media/image1.png"/><Relationship Id="rId21" Type="http://schemas.openxmlformats.org/officeDocument/2006/relationships/image" Target="../media/image29.png"/><Relationship Id="rId7" Type="http://schemas.openxmlformats.org/officeDocument/2006/relationships/image" Target="../media/image15.svg"/><Relationship Id="rId12" Type="http://schemas.openxmlformats.org/officeDocument/2006/relationships/image" Target="../media/image20.png"/><Relationship Id="rId17" Type="http://schemas.openxmlformats.org/officeDocument/2006/relationships/slide" Target="slide15.xml"/><Relationship Id="rId2" Type="http://schemas.openxmlformats.org/officeDocument/2006/relationships/notesSlide" Target="../notesSlides/notesSlide21.xml"/><Relationship Id="rId16" Type="http://schemas.openxmlformats.org/officeDocument/2006/relationships/image" Target="../media/image23.svg"/><Relationship Id="rId20" Type="http://schemas.openxmlformats.org/officeDocument/2006/relationships/slide" Target="slide10.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slide" Target="slide27.xml"/><Relationship Id="rId5" Type="http://schemas.openxmlformats.org/officeDocument/2006/relationships/slide" Target="slide29.xml"/><Relationship Id="rId15" Type="http://schemas.openxmlformats.org/officeDocument/2006/relationships/image" Target="../media/image22.png"/><Relationship Id="rId23" Type="http://schemas.openxmlformats.org/officeDocument/2006/relationships/image" Target="../media/image36.png"/><Relationship Id="rId10" Type="http://schemas.openxmlformats.org/officeDocument/2006/relationships/image" Target="../media/image19.svg"/><Relationship Id="rId19" Type="http://schemas.openxmlformats.org/officeDocument/2006/relationships/image" Target="../media/image28.svg"/><Relationship Id="rId4" Type="http://schemas.openxmlformats.org/officeDocument/2006/relationships/image" Target="../media/image2.svg"/><Relationship Id="rId9" Type="http://schemas.openxmlformats.org/officeDocument/2006/relationships/image" Target="../media/image18.png"/><Relationship Id="rId14" Type="http://schemas.openxmlformats.org/officeDocument/2006/relationships/slide" Target="slide28.xml"/><Relationship Id="rId22" Type="http://schemas.openxmlformats.org/officeDocument/2006/relationships/image" Target="../media/image30.svg"/></Relationships>
</file>

<file path=ppt/slides/_rels/slide22.xml.rels><?xml version="1.0" encoding="UTF-8" standalone="yes"?>
<Relationships xmlns="http://schemas.openxmlformats.org/package/2006/relationships"><Relationship Id="rId8" Type="http://schemas.openxmlformats.org/officeDocument/2006/relationships/slide" Target="slide26.xml"/><Relationship Id="rId13" Type="http://schemas.openxmlformats.org/officeDocument/2006/relationships/image" Target="../media/image21.svg"/><Relationship Id="rId18" Type="http://schemas.openxmlformats.org/officeDocument/2006/relationships/image" Target="../media/image27.png"/><Relationship Id="rId3" Type="http://schemas.openxmlformats.org/officeDocument/2006/relationships/image" Target="../media/image1.png"/><Relationship Id="rId21" Type="http://schemas.openxmlformats.org/officeDocument/2006/relationships/image" Target="../media/image29.png"/><Relationship Id="rId7" Type="http://schemas.openxmlformats.org/officeDocument/2006/relationships/image" Target="../media/image15.svg"/><Relationship Id="rId12" Type="http://schemas.openxmlformats.org/officeDocument/2006/relationships/image" Target="../media/image20.png"/><Relationship Id="rId17" Type="http://schemas.openxmlformats.org/officeDocument/2006/relationships/slide" Target="slide15.xml"/><Relationship Id="rId2" Type="http://schemas.openxmlformats.org/officeDocument/2006/relationships/notesSlide" Target="../notesSlides/notesSlide22.xml"/><Relationship Id="rId16" Type="http://schemas.openxmlformats.org/officeDocument/2006/relationships/image" Target="../media/image23.svg"/><Relationship Id="rId20" Type="http://schemas.openxmlformats.org/officeDocument/2006/relationships/slide" Target="slide10.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slide" Target="slide27.xml"/><Relationship Id="rId5" Type="http://schemas.openxmlformats.org/officeDocument/2006/relationships/slide" Target="slide29.xml"/><Relationship Id="rId15" Type="http://schemas.openxmlformats.org/officeDocument/2006/relationships/image" Target="../media/image22.png"/><Relationship Id="rId23" Type="http://schemas.openxmlformats.org/officeDocument/2006/relationships/image" Target="../media/image37.png"/><Relationship Id="rId10" Type="http://schemas.openxmlformats.org/officeDocument/2006/relationships/image" Target="../media/image19.svg"/><Relationship Id="rId19" Type="http://schemas.openxmlformats.org/officeDocument/2006/relationships/image" Target="../media/image28.svg"/><Relationship Id="rId4" Type="http://schemas.openxmlformats.org/officeDocument/2006/relationships/image" Target="../media/image2.svg"/><Relationship Id="rId9" Type="http://schemas.openxmlformats.org/officeDocument/2006/relationships/image" Target="../media/image18.png"/><Relationship Id="rId14" Type="http://schemas.openxmlformats.org/officeDocument/2006/relationships/slide" Target="slide28.xml"/><Relationship Id="rId22" Type="http://schemas.openxmlformats.org/officeDocument/2006/relationships/image" Target="../media/image30.svg"/></Relationships>
</file>

<file path=ppt/slides/_rels/slide23.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slide" Target="slide28.xml"/><Relationship Id="rId18" Type="http://schemas.openxmlformats.org/officeDocument/2006/relationships/image" Target="../media/image39.svg"/><Relationship Id="rId3" Type="http://schemas.openxmlformats.org/officeDocument/2006/relationships/image" Target="../media/image2.svg"/><Relationship Id="rId21" Type="http://schemas.openxmlformats.org/officeDocument/2006/relationships/image" Target="../media/image13.svg"/><Relationship Id="rId7" Type="http://schemas.openxmlformats.org/officeDocument/2006/relationships/slide" Target="slide26.xml"/><Relationship Id="rId12" Type="http://schemas.openxmlformats.org/officeDocument/2006/relationships/image" Target="../media/image21.svg"/><Relationship Id="rId17" Type="http://schemas.openxmlformats.org/officeDocument/2006/relationships/image" Target="../media/image38.png"/><Relationship Id="rId2" Type="http://schemas.openxmlformats.org/officeDocument/2006/relationships/image" Target="../media/image1.png"/><Relationship Id="rId16" Type="http://schemas.openxmlformats.org/officeDocument/2006/relationships/slide" Target="slide23.xml"/><Relationship Id="rId20"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30.svg"/><Relationship Id="rId11" Type="http://schemas.openxmlformats.org/officeDocument/2006/relationships/image" Target="../media/image20.png"/><Relationship Id="rId5" Type="http://schemas.openxmlformats.org/officeDocument/2006/relationships/image" Target="../media/image29.png"/><Relationship Id="rId15" Type="http://schemas.openxmlformats.org/officeDocument/2006/relationships/image" Target="../media/image23.svg"/><Relationship Id="rId10" Type="http://schemas.openxmlformats.org/officeDocument/2006/relationships/slide" Target="slide27.xml"/><Relationship Id="rId19" Type="http://schemas.openxmlformats.org/officeDocument/2006/relationships/slide" Target="slide15.xml"/><Relationship Id="rId4" Type="http://schemas.openxmlformats.org/officeDocument/2006/relationships/slide" Target="slide10.xml"/><Relationship Id="rId9" Type="http://schemas.openxmlformats.org/officeDocument/2006/relationships/image" Target="../media/image19.svg"/><Relationship Id="rId14" Type="http://schemas.openxmlformats.org/officeDocument/2006/relationships/image" Target="../media/image22.png"/></Relationships>
</file>

<file path=ppt/slides/_rels/slide24.xml.rels><?xml version="1.0" encoding="UTF-8" standalone="yes"?>
<Relationships xmlns="http://schemas.openxmlformats.org/package/2006/relationships"><Relationship Id="rId8" Type="http://schemas.openxmlformats.org/officeDocument/2006/relationships/slide" Target="slide26.xml"/><Relationship Id="rId13" Type="http://schemas.openxmlformats.org/officeDocument/2006/relationships/image" Target="../media/image21.svg"/><Relationship Id="rId18" Type="http://schemas.openxmlformats.org/officeDocument/2006/relationships/image" Target="../media/image38.png"/><Relationship Id="rId3" Type="http://schemas.openxmlformats.org/officeDocument/2006/relationships/image" Target="../media/image1.png"/><Relationship Id="rId21" Type="http://schemas.openxmlformats.org/officeDocument/2006/relationships/image" Target="../media/image12.png"/><Relationship Id="rId7" Type="http://schemas.openxmlformats.org/officeDocument/2006/relationships/image" Target="../media/image30.svg"/><Relationship Id="rId12" Type="http://schemas.openxmlformats.org/officeDocument/2006/relationships/image" Target="../media/image20.png"/><Relationship Id="rId17" Type="http://schemas.openxmlformats.org/officeDocument/2006/relationships/slide" Target="slide23.xml"/><Relationship Id="rId2" Type="http://schemas.openxmlformats.org/officeDocument/2006/relationships/notesSlide" Target="../notesSlides/notesSlide23.xml"/><Relationship Id="rId16" Type="http://schemas.openxmlformats.org/officeDocument/2006/relationships/image" Target="../media/image23.svg"/><Relationship Id="rId20" Type="http://schemas.openxmlformats.org/officeDocument/2006/relationships/slide" Target="slide15.xml"/><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slide" Target="slide27.xml"/><Relationship Id="rId5" Type="http://schemas.openxmlformats.org/officeDocument/2006/relationships/slide" Target="slide10.xml"/><Relationship Id="rId15" Type="http://schemas.openxmlformats.org/officeDocument/2006/relationships/image" Target="../media/image22.png"/><Relationship Id="rId10" Type="http://schemas.openxmlformats.org/officeDocument/2006/relationships/image" Target="../media/image19.svg"/><Relationship Id="rId19" Type="http://schemas.openxmlformats.org/officeDocument/2006/relationships/image" Target="../media/image39.svg"/><Relationship Id="rId4" Type="http://schemas.openxmlformats.org/officeDocument/2006/relationships/image" Target="../media/image2.svg"/><Relationship Id="rId9" Type="http://schemas.openxmlformats.org/officeDocument/2006/relationships/image" Target="../media/image18.png"/><Relationship Id="rId14" Type="http://schemas.openxmlformats.org/officeDocument/2006/relationships/slide" Target="slide28.xml"/><Relationship Id="rId22" Type="http://schemas.openxmlformats.org/officeDocument/2006/relationships/image" Target="../media/image13.svg"/></Relationships>
</file>

<file path=ppt/slides/_rels/slide2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slide" Target="slide28.xml"/><Relationship Id="rId18" Type="http://schemas.openxmlformats.org/officeDocument/2006/relationships/image" Target="../media/image39.svg"/><Relationship Id="rId3" Type="http://schemas.openxmlformats.org/officeDocument/2006/relationships/image" Target="../media/image2.svg"/><Relationship Id="rId21" Type="http://schemas.openxmlformats.org/officeDocument/2006/relationships/image" Target="../media/image13.svg"/><Relationship Id="rId7" Type="http://schemas.openxmlformats.org/officeDocument/2006/relationships/slide" Target="slide29.xml"/><Relationship Id="rId12" Type="http://schemas.openxmlformats.org/officeDocument/2006/relationships/image" Target="../media/image21.svg"/><Relationship Id="rId17" Type="http://schemas.openxmlformats.org/officeDocument/2006/relationships/image" Target="../media/image38.png"/><Relationship Id="rId2" Type="http://schemas.openxmlformats.org/officeDocument/2006/relationships/image" Target="../media/image1.png"/><Relationship Id="rId16" Type="http://schemas.openxmlformats.org/officeDocument/2006/relationships/slide" Target="slide23.xml"/><Relationship Id="rId20"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30.svg"/><Relationship Id="rId11" Type="http://schemas.openxmlformats.org/officeDocument/2006/relationships/image" Target="../media/image20.png"/><Relationship Id="rId5" Type="http://schemas.openxmlformats.org/officeDocument/2006/relationships/image" Target="../media/image29.png"/><Relationship Id="rId15" Type="http://schemas.openxmlformats.org/officeDocument/2006/relationships/image" Target="../media/image23.svg"/><Relationship Id="rId10" Type="http://schemas.openxmlformats.org/officeDocument/2006/relationships/slide" Target="slide27.xml"/><Relationship Id="rId19" Type="http://schemas.openxmlformats.org/officeDocument/2006/relationships/slide" Target="slide15.xml"/><Relationship Id="rId4" Type="http://schemas.openxmlformats.org/officeDocument/2006/relationships/slide" Target="slide10.xml"/><Relationship Id="rId9" Type="http://schemas.openxmlformats.org/officeDocument/2006/relationships/image" Target="../media/image19.svg"/><Relationship Id="rId14" Type="http://schemas.openxmlformats.org/officeDocument/2006/relationships/image" Target="../media/image22.png"/></Relationships>
</file>

<file path=ppt/slides/_rels/slide26.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slide" Target="slide28.xml"/><Relationship Id="rId18" Type="http://schemas.openxmlformats.org/officeDocument/2006/relationships/image" Target="../media/image41.svg"/><Relationship Id="rId3" Type="http://schemas.openxmlformats.org/officeDocument/2006/relationships/image" Target="../media/image2.svg"/><Relationship Id="rId21" Type="http://schemas.openxmlformats.org/officeDocument/2006/relationships/image" Target="../media/image13.svg"/><Relationship Id="rId7" Type="http://schemas.openxmlformats.org/officeDocument/2006/relationships/slide" Target="slide10.xml"/><Relationship Id="rId12" Type="http://schemas.openxmlformats.org/officeDocument/2006/relationships/image" Target="../media/image21.svg"/><Relationship Id="rId17" Type="http://schemas.openxmlformats.org/officeDocument/2006/relationships/image" Target="../media/image40.png"/><Relationship Id="rId2" Type="http://schemas.openxmlformats.org/officeDocument/2006/relationships/image" Target="../media/image1.png"/><Relationship Id="rId16" Type="http://schemas.openxmlformats.org/officeDocument/2006/relationships/slide" Target="slide26.xml"/><Relationship Id="rId20"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3.svg"/><Relationship Id="rId10" Type="http://schemas.openxmlformats.org/officeDocument/2006/relationships/slide" Target="slide29.xml"/><Relationship Id="rId19" Type="http://schemas.openxmlformats.org/officeDocument/2006/relationships/slide" Target="slide15.xml"/><Relationship Id="rId4" Type="http://schemas.openxmlformats.org/officeDocument/2006/relationships/slide" Target="slide23.xml"/><Relationship Id="rId9" Type="http://schemas.openxmlformats.org/officeDocument/2006/relationships/image" Target="../media/image30.svg"/><Relationship Id="rId14" Type="http://schemas.openxmlformats.org/officeDocument/2006/relationships/image" Target="../media/image22.png"/><Relationship Id="rId22" Type="http://schemas.openxmlformats.org/officeDocument/2006/relationships/image" Target="../media/image42.png"/></Relationships>
</file>

<file path=ppt/slides/_rels/slide27.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slide" Target="slide29.xml"/><Relationship Id="rId18" Type="http://schemas.openxmlformats.org/officeDocument/2006/relationships/image" Target="../media/image44.svg"/><Relationship Id="rId3" Type="http://schemas.openxmlformats.org/officeDocument/2006/relationships/image" Target="../media/image2.svg"/><Relationship Id="rId21" Type="http://schemas.openxmlformats.org/officeDocument/2006/relationships/image" Target="../media/image13.svg"/><Relationship Id="rId7" Type="http://schemas.openxmlformats.org/officeDocument/2006/relationships/slide" Target="slide23.xml"/><Relationship Id="rId12" Type="http://schemas.openxmlformats.org/officeDocument/2006/relationships/image" Target="../media/image19.svg"/><Relationship Id="rId17" Type="http://schemas.openxmlformats.org/officeDocument/2006/relationships/image" Target="../media/image43.png"/><Relationship Id="rId2" Type="http://schemas.openxmlformats.org/officeDocument/2006/relationships/image" Target="../media/image1.png"/><Relationship Id="rId16" Type="http://schemas.openxmlformats.org/officeDocument/2006/relationships/slide" Target="slide27.xml"/><Relationship Id="rId20"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30.svg"/><Relationship Id="rId11" Type="http://schemas.openxmlformats.org/officeDocument/2006/relationships/image" Target="../media/image18.png"/><Relationship Id="rId5" Type="http://schemas.openxmlformats.org/officeDocument/2006/relationships/image" Target="../media/image29.png"/><Relationship Id="rId15" Type="http://schemas.openxmlformats.org/officeDocument/2006/relationships/image" Target="../media/image23.svg"/><Relationship Id="rId10" Type="http://schemas.openxmlformats.org/officeDocument/2006/relationships/slide" Target="slide26.xml"/><Relationship Id="rId19" Type="http://schemas.openxmlformats.org/officeDocument/2006/relationships/slide" Target="slide15.xml"/><Relationship Id="rId4" Type="http://schemas.openxmlformats.org/officeDocument/2006/relationships/slide" Target="slide10.xml"/><Relationship Id="rId9" Type="http://schemas.openxmlformats.org/officeDocument/2006/relationships/image" Target="../media/image15.svg"/><Relationship Id="rId14" Type="http://schemas.openxmlformats.org/officeDocument/2006/relationships/image" Target="../media/image22.png"/><Relationship Id="rId22" Type="http://schemas.openxmlformats.org/officeDocument/2006/relationships/image" Target="../media/image45.png"/></Relationships>
</file>

<file path=ppt/slides/_rels/slide28.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image" Target="../media/image19.svg"/><Relationship Id="rId18" Type="http://schemas.openxmlformats.org/officeDocument/2006/relationships/image" Target="../media/image46.png"/><Relationship Id="rId3" Type="http://schemas.openxmlformats.org/officeDocument/2006/relationships/image" Target="../media/image1.png"/><Relationship Id="rId21" Type="http://schemas.openxmlformats.org/officeDocument/2006/relationships/image" Target="../media/image12.png"/><Relationship Id="rId7" Type="http://schemas.openxmlformats.org/officeDocument/2006/relationships/image" Target="../media/image30.svg"/><Relationship Id="rId12" Type="http://schemas.openxmlformats.org/officeDocument/2006/relationships/image" Target="../media/image18.png"/><Relationship Id="rId17" Type="http://schemas.openxmlformats.org/officeDocument/2006/relationships/slide" Target="slide28.xml"/><Relationship Id="rId2" Type="http://schemas.openxmlformats.org/officeDocument/2006/relationships/notesSlide" Target="../notesSlides/notesSlide24.xml"/><Relationship Id="rId16" Type="http://schemas.openxmlformats.org/officeDocument/2006/relationships/image" Target="../media/image21.svg"/><Relationship Id="rId20" Type="http://schemas.openxmlformats.org/officeDocument/2006/relationships/slide" Target="slide15.xml"/><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slide" Target="slide26.xml"/><Relationship Id="rId5" Type="http://schemas.openxmlformats.org/officeDocument/2006/relationships/slide" Target="slide10.xml"/><Relationship Id="rId15" Type="http://schemas.openxmlformats.org/officeDocument/2006/relationships/image" Target="../media/image20.png"/><Relationship Id="rId10" Type="http://schemas.openxmlformats.org/officeDocument/2006/relationships/image" Target="../media/image15.svg"/><Relationship Id="rId19" Type="http://schemas.openxmlformats.org/officeDocument/2006/relationships/image" Target="../media/image47.svg"/><Relationship Id="rId4" Type="http://schemas.openxmlformats.org/officeDocument/2006/relationships/image" Target="../media/image2.svg"/><Relationship Id="rId9" Type="http://schemas.openxmlformats.org/officeDocument/2006/relationships/image" Target="../media/image14.png"/><Relationship Id="rId14" Type="http://schemas.openxmlformats.org/officeDocument/2006/relationships/slide" Target="slide27.xml"/><Relationship Id="rId22" Type="http://schemas.openxmlformats.org/officeDocument/2006/relationships/image" Target="../media/image13.svg"/></Relationships>
</file>

<file path=ppt/slides/_rels/slide29.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50.svg"/><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2.svg"/><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5.png"/><Relationship Id="rId18" Type="http://schemas.openxmlformats.org/officeDocument/2006/relationships/image" Target="../media/image70.png"/><Relationship Id="rId3" Type="http://schemas.openxmlformats.org/officeDocument/2006/relationships/image" Target="../media/image1.png"/><Relationship Id="rId7" Type="http://schemas.openxmlformats.org/officeDocument/2006/relationships/slide" Target="slide50.xml"/><Relationship Id="rId12" Type="http://schemas.openxmlformats.org/officeDocument/2006/relationships/slide" Target="slide60.xml"/><Relationship Id="rId17" Type="http://schemas.openxmlformats.org/officeDocument/2006/relationships/slide" Target="slide90.xml"/><Relationship Id="rId2" Type="http://schemas.openxmlformats.org/officeDocument/2006/relationships/notesSlide" Target="../notesSlides/notesSlide4.xml"/><Relationship Id="rId16" Type="http://schemas.openxmlformats.org/officeDocument/2006/relationships/image" Target="../media/image8.sv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6.svg"/><Relationship Id="rId5" Type="http://schemas.openxmlformats.org/officeDocument/2006/relationships/image" Target="../media/image3.png"/><Relationship Id="rId15" Type="http://schemas.openxmlformats.org/officeDocument/2006/relationships/image" Target="../media/image7.png"/><Relationship Id="rId10" Type="http://schemas.openxmlformats.org/officeDocument/2006/relationships/image" Target="../media/image5.png"/><Relationship Id="rId19"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4.svg"/><Relationship Id="rId1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50.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60.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A8F0982-CBAD-F18A-FB04-611BA689C18F}"/>
              </a:ext>
            </a:extLst>
          </p:cNvPr>
          <p:cNvSpPr>
            <a:spLocks noGrp="1"/>
          </p:cNvSpPr>
          <p:nvPr>
            <p:ph type="ctrTitle"/>
          </p:nvPr>
        </p:nvSpPr>
        <p:spPr>
          <a:xfrm>
            <a:off x="6590662" y="4331439"/>
            <a:ext cx="4805996" cy="1297115"/>
          </a:xfrm>
        </p:spPr>
        <p:txBody>
          <a:bodyPr anchor="t">
            <a:normAutofit/>
          </a:bodyPr>
          <a:lstStyle/>
          <a:p>
            <a:pPr algn="l"/>
            <a:r>
              <a:rPr lang="de-CH" sz="4000" err="1">
                <a:solidFill>
                  <a:schemeClr val="tx2"/>
                </a:solidFill>
              </a:rPr>
              <a:t>Built</a:t>
            </a:r>
            <a:r>
              <a:rPr lang="de-CH" sz="4000">
                <a:solidFill>
                  <a:schemeClr val="tx2"/>
                </a:solidFill>
              </a:rPr>
              <a:t> different ATM</a:t>
            </a:r>
          </a:p>
        </p:txBody>
      </p:sp>
      <p:sp>
        <p:nvSpPr>
          <p:cNvPr id="3" name="Untertitel 2">
            <a:extLst>
              <a:ext uri="{FF2B5EF4-FFF2-40B4-BE49-F238E27FC236}">
                <a16:creationId xmlns:a16="http://schemas.microsoft.com/office/drawing/2014/main" id="{D56DBF18-1310-6A45-BD35-FE44955EE247}"/>
              </a:ext>
            </a:extLst>
          </p:cNvPr>
          <p:cNvSpPr>
            <a:spLocks noGrp="1"/>
          </p:cNvSpPr>
          <p:nvPr>
            <p:ph type="subTitle" idx="1"/>
          </p:nvPr>
        </p:nvSpPr>
        <p:spPr>
          <a:xfrm>
            <a:off x="6902205" y="3418268"/>
            <a:ext cx="3743185" cy="591984"/>
          </a:xfrm>
        </p:spPr>
        <p:txBody>
          <a:bodyPr vert="horz" lIns="91440" tIns="45720" rIns="91440" bIns="45720" rtlCol="0" anchor="b">
            <a:noAutofit/>
          </a:bodyPr>
          <a:lstStyle/>
          <a:p>
            <a:pPr algn="l">
              <a:lnSpc>
                <a:spcPct val="110000"/>
              </a:lnSpc>
            </a:pPr>
            <a:r>
              <a:rPr lang="de-CH" sz="1800">
                <a:solidFill>
                  <a:schemeClr val="tx2"/>
                </a:solidFill>
                <a:cs typeface="Calibri"/>
              </a:rPr>
              <a:t>Andrea Niklaus, Elena </a:t>
            </a:r>
            <a:r>
              <a:rPr lang="de-CH" sz="1800" err="1">
                <a:solidFill>
                  <a:schemeClr val="tx2"/>
                </a:solidFill>
                <a:cs typeface="Calibri"/>
              </a:rPr>
              <a:t>Tafelski</a:t>
            </a:r>
            <a:r>
              <a:rPr lang="de-CH" sz="1800">
                <a:solidFill>
                  <a:schemeClr val="tx2"/>
                </a:solidFill>
                <a:cs typeface="Calibri"/>
              </a:rPr>
              <a:t>, Shane </a:t>
            </a:r>
            <a:r>
              <a:rPr lang="de-CH" sz="1800" err="1">
                <a:solidFill>
                  <a:schemeClr val="tx2"/>
                </a:solidFill>
                <a:cs typeface="Calibri"/>
              </a:rPr>
              <a:t>Röllin</a:t>
            </a:r>
            <a:r>
              <a:rPr lang="de-CH" sz="1800">
                <a:solidFill>
                  <a:schemeClr val="tx2"/>
                </a:solidFill>
                <a:cs typeface="Calibri"/>
              </a:rPr>
              <a:t>, Nathan Göhl, David Zumstein</a:t>
            </a:r>
            <a:endParaRPr lang="de-DE" sz="1800">
              <a:solidFill>
                <a:schemeClr val="tx2"/>
              </a:solidFill>
              <a:cs typeface="Calibri" panose="020F0502020204030204"/>
            </a:endParaRPr>
          </a:p>
        </p:txBody>
      </p:sp>
      <p:grpSp>
        <p:nvGrpSpPr>
          <p:cNvPr id="140"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1"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Grafik 5" descr="Sparschwein Silhouette">
            <a:extLst>
              <a:ext uri="{FF2B5EF4-FFF2-40B4-BE49-F238E27FC236}">
                <a16:creationId xmlns:a16="http://schemas.microsoft.com/office/drawing/2014/main" id="{0974249B-E848-68C5-1CA9-148070FA14C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0913" y="1258324"/>
            <a:ext cx="4413159" cy="4370230"/>
          </a:xfrm>
          <a:prstGeom prst="rect">
            <a:avLst/>
          </a:prstGeom>
        </p:spPr>
      </p:pic>
    </p:spTree>
    <p:extLst>
      <p:ext uri="{BB962C8B-B14F-4D97-AF65-F5344CB8AC3E}">
        <p14:creationId xmlns:p14="http://schemas.microsoft.com/office/powerpoint/2010/main" val="1452480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Parallelogramm 22">
            <a:extLst>
              <a:ext uri="{FF2B5EF4-FFF2-40B4-BE49-F238E27FC236}">
                <a16:creationId xmlns:a16="http://schemas.microsoft.com/office/drawing/2014/main" id="{93B9D314-7174-BE39-C7D4-D8F4067A1513}"/>
              </a:ext>
              <a:ext uri="{C183D7F6-B498-43B3-948B-1728B52AA6E4}">
                <adec:decorative xmlns:adec="http://schemas.microsoft.com/office/drawing/2017/decorative" val="1"/>
              </a:ext>
            </a:extLst>
          </p:cNvPr>
          <p:cNvSpPr>
            <a:spLocks/>
          </p:cNvSpPr>
          <p:nvPr/>
        </p:nvSpPr>
        <p:spPr>
          <a:xfrm>
            <a:off x="10896185" y="1"/>
            <a:ext cx="1321084" cy="6858000"/>
          </a:xfrm>
          <a:prstGeom prst="parallelogram">
            <a:avLst>
              <a:gd name="adj" fmla="val 0"/>
            </a:avLst>
          </a:prstGeom>
          <a:solidFill>
            <a:schemeClr val="accent5">
              <a:lumMod val="40000"/>
              <a:lumOff val="60000"/>
            </a:schemeClr>
          </a:solidFill>
          <a:ln>
            <a:no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indent="-457200" rtl="0">
              <a:lnSpc>
                <a:spcPts val="1700"/>
              </a:lnSpc>
            </a:pPr>
            <a:endParaRPr lang="de-DE">
              <a:ln w="0"/>
              <a:effectLst>
                <a:outerShdw blurRad="38100" dist="19050" dir="2700000" algn="tl" rotWithShape="0">
                  <a:schemeClr val="dk1">
                    <a:alpha val="40000"/>
                  </a:schemeClr>
                </a:outerShdw>
              </a:effectLst>
            </a:endParaRPr>
          </a:p>
        </p:txBody>
      </p:sp>
      <p:pic>
        <p:nvPicPr>
          <p:cNvPr id="31" name="Grafik 5" descr="Sparschwein Silhouette">
            <a:extLst>
              <a:ext uri="{FF2B5EF4-FFF2-40B4-BE49-F238E27FC236}">
                <a16:creationId xmlns:a16="http://schemas.microsoft.com/office/drawing/2014/main" id="{B63AAC09-905D-CFBC-6CF0-71BB6A874B4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9572" y="5329006"/>
            <a:ext cx="1377256" cy="1370613"/>
          </a:xfrm>
          <a:prstGeom prst="rect">
            <a:avLst/>
          </a:prstGeom>
        </p:spPr>
      </p:pic>
      <p:sp>
        <p:nvSpPr>
          <p:cNvPr id="32" name="Titel 1">
            <a:extLst>
              <a:ext uri="{FF2B5EF4-FFF2-40B4-BE49-F238E27FC236}">
                <a16:creationId xmlns:a16="http://schemas.microsoft.com/office/drawing/2014/main" id="{FD5A54B0-B779-F580-2E8B-FE20F3D611CB}"/>
              </a:ext>
            </a:extLst>
          </p:cNvPr>
          <p:cNvSpPr txBox="1">
            <a:spLocks/>
          </p:cNvSpPr>
          <p:nvPr/>
        </p:nvSpPr>
        <p:spPr>
          <a:xfrm>
            <a:off x="-6669" y="6536159"/>
            <a:ext cx="1689738" cy="32184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CH" sz="1500" err="1">
                <a:solidFill>
                  <a:schemeClr val="tx2"/>
                </a:solidFill>
              </a:rPr>
              <a:t>Built</a:t>
            </a:r>
            <a:r>
              <a:rPr lang="de-CH" sz="1500">
                <a:solidFill>
                  <a:schemeClr val="tx2"/>
                </a:solidFill>
              </a:rPr>
              <a:t> different ATM</a:t>
            </a:r>
          </a:p>
        </p:txBody>
      </p:sp>
      <p:sp>
        <p:nvSpPr>
          <p:cNvPr id="41" name="Sehne 6">
            <a:extLst>
              <a:ext uri="{FF2B5EF4-FFF2-40B4-BE49-F238E27FC236}">
                <a16:creationId xmlns:a16="http://schemas.microsoft.com/office/drawing/2014/main" id="{70E89A2F-592D-8E33-9A9E-9935BA2EE58D}"/>
              </a:ext>
            </a:extLst>
          </p:cNvPr>
          <p:cNvSpPr/>
          <p:nvPr/>
        </p:nvSpPr>
        <p:spPr>
          <a:xfrm rot="16497055">
            <a:off x="10351991" y="739096"/>
            <a:ext cx="1356854" cy="444892"/>
          </a:xfrm>
          <a:custGeom>
            <a:avLst/>
            <a:gdLst>
              <a:gd name="connsiteX0" fmla="*/ 1346614 w 1346687"/>
              <a:gd name="connsiteY0" fmla="*/ 581131 h 1145386"/>
              <a:gd name="connsiteX1" fmla="*/ 726099 w 1346687"/>
              <a:gd name="connsiteY1" fmla="*/ 1143625 h 1145386"/>
              <a:gd name="connsiteX2" fmla="*/ 17774 w 1346687"/>
              <a:gd name="connsiteY2" fmla="*/ 703410 h 1145386"/>
              <a:gd name="connsiteX3" fmla="*/ 1346614 w 1346687"/>
              <a:gd name="connsiteY3" fmla="*/ 581131 h 1145386"/>
              <a:gd name="connsiteX0" fmla="*/ 1328840 w 1328840"/>
              <a:gd name="connsiteY0" fmla="*/ 0 h 564273"/>
              <a:gd name="connsiteX1" fmla="*/ 708325 w 1328840"/>
              <a:gd name="connsiteY1" fmla="*/ 562494 h 564273"/>
              <a:gd name="connsiteX2" fmla="*/ 0 w 1328840"/>
              <a:gd name="connsiteY2" fmla="*/ 122279 h 564273"/>
              <a:gd name="connsiteX3" fmla="*/ 1328840 w 1328840"/>
              <a:gd name="connsiteY3" fmla="*/ 0 h 564273"/>
              <a:gd name="connsiteX0" fmla="*/ 1328840 w 1328840"/>
              <a:gd name="connsiteY0" fmla="*/ 0 h 563237"/>
              <a:gd name="connsiteX1" fmla="*/ 708325 w 1328840"/>
              <a:gd name="connsiteY1" fmla="*/ 562494 h 563237"/>
              <a:gd name="connsiteX2" fmla="*/ 0 w 1328840"/>
              <a:gd name="connsiteY2" fmla="*/ 122279 h 563237"/>
              <a:gd name="connsiteX3" fmla="*/ 1328840 w 1328840"/>
              <a:gd name="connsiteY3" fmla="*/ 0 h 563237"/>
              <a:gd name="connsiteX0" fmla="*/ 1328840 w 1328840"/>
              <a:gd name="connsiteY0" fmla="*/ 0 h 563226"/>
              <a:gd name="connsiteX1" fmla="*/ 708325 w 1328840"/>
              <a:gd name="connsiteY1" fmla="*/ 562494 h 563226"/>
              <a:gd name="connsiteX2" fmla="*/ 0 w 1328840"/>
              <a:gd name="connsiteY2" fmla="*/ 122279 h 563226"/>
              <a:gd name="connsiteX3" fmla="*/ 1328840 w 1328840"/>
              <a:gd name="connsiteY3" fmla="*/ 0 h 563226"/>
            </a:gdLst>
            <a:ahLst/>
            <a:cxnLst>
              <a:cxn ang="0">
                <a:pos x="connsiteX0" y="connsiteY0"/>
              </a:cxn>
              <a:cxn ang="0">
                <a:pos x="connsiteX1" y="connsiteY1"/>
              </a:cxn>
              <a:cxn ang="0">
                <a:pos x="connsiteX2" y="connsiteY2"/>
              </a:cxn>
              <a:cxn ang="0">
                <a:pos x="connsiteX3" y="connsiteY3"/>
              </a:cxn>
            </a:cxnLst>
            <a:rect l="l" t="t" r="r" b="b"/>
            <a:pathLst>
              <a:path w="1328840" h="563226">
                <a:moveTo>
                  <a:pt x="1328840" y="0"/>
                </a:moveTo>
                <a:cubicBezTo>
                  <a:pt x="1077376" y="23195"/>
                  <a:pt x="1054865" y="539330"/>
                  <a:pt x="708325" y="562494"/>
                </a:cubicBezTo>
                <a:cubicBezTo>
                  <a:pt x="376801" y="584654"/>
                  <a:pt x="295607" y="96752"/>
                  <a:pt x="0" y="122279"/>
                </a:cubicBezTo>
                <a:lnTo>
                  <a:pt x="132884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5" name="Titel 1">
            <a:extLst>
              <a:ext uri="{FF2B5EF4-FFF2-40B4-BE49-F238E27FC236}">
                <a16:creationId xmlns:a16="http://schemas.microsoft.com/office/drawing/2014/main" id="{8A8C0386-FBA2-522E-9FD5-8492F71B0B0F}"/>
              </a:ext>
            </a:extLst>
          </p:cNvPr>
          <p:cNvSpPr>
            <a:spLocks noGrp="1"/>
          </p:cNvSpPr>
          <p:nvPr>
            <p:ph type="title"/>
          </p:nvPr>
        </p:nvSpPr>
        <p:spPr>
          <a:xfrm>
            <a:off x="4337580" y="295312"/>
            <a:ext cx="3465306" cy="912399"/>
          </a:xfrm>
        </p:spPr>
        <p:txBody>
          <a:bodyPr/>
          <a:lstStyle/>
          <a:p>
            <a:pPr algn="ctr"/>
            <a:r>
              <a:rPr lang="de-DE"/>
              <a:t>Informieren</a:t>
            </a:r>
          </a:p>
        </p:txBody>
      </p:sp>
      <p:pic>
        <p:nvPicPr>
          <p:cNvPr id="37" name="Grafik 36" descr="Liste mit einfarbiger Füllung">
            <a:hlinkClick r:id="rId5" action="ppaction://hlinksldjump"/>
            <a:extLst>
              <a:ext uri="{FF2B5EF4-FFF2-40B4-BE49-F238E27FC236}">
                <a16:creationId xmlns:a16="http://schemas.microsoft.com/office/drawing/2014/main" id="{9F471C6D-CB8D-F077-89CE-F93D84E40B8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164650" y="1602340"/>
            <a:ext cx="784155" cy="784155"/>
          </a:xfrm>
          <a:prstGeom prst="rect">
            <a:avLst/>
          </a:prstGeom>
        </p:spPr>
      </p:pic>
      <p:pic>
        <p:nvPicPr>
          <p:cNvPr id="39" name="Grafik 38" descr="Fragen mit einfarbiger Füllung">
            <a:hlinkClick r:id="rId8" action="ppaction://hlinksldjump"/>
            <a:extLst>
              <a:ext uri="{FF2B5EF4-FFF2-40B4-BE49-F238E27FC236}">
                <a16:creationId xmlns:a16="http://schemas.microsoft.com/office/drawing/2014/main" id="{4D2AAC88-027C-F098-C163-9AB624DC17F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164650" y="2642985"/>
            <a:ext cx="784156" cy="784156"/>
          </a:xfrm>
          <a:prstGeom prst="rect">
            <a:avLst/>
          </a:prstGeom>
        </p:spPr>
      </p:pic>
      <p:pic>
        <p:nvPicPr>
          <p:cNvPr id="44" name="Grafik 43" descr="Informationen mit einfarbiger Füllung">
            <a:hlinkClick r:id="rId11" action="ppaction://hlinksldjump"/>
            <a:extLst>
              <a:ext uri="{FF2B5EF4-FFF2-40B4-BE49-F238E27FC236}">
                <a16:creationId xmlns:a16="http://schemas.microsoft.com/office/drawing/2014/main" id="{6C1C835C-E177-6463-DEA5-3F0BA8A29A2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112031" y="569466"/>
            <a:ext cx="784154" cy="784154"/>
          </a:xfrm>
          <a:prstGeom prst="rect">
            <a:avLst/>
          </a:prstGeom>
        </p:spPr>
      </p:pic>
      <p:pic>
        <p:nvPicPr>
          <p:cNvPr id="46" name="Grafik 45" descr="Webdesign mit einfarbiger Füllung">
            <a:hlinkClick r:id="rId14" action="ppaction://hlinksldjump"/>
            <a:extLst>
              <a:ext uri="{FF2B5EF4-FFF2-40B4-BE49-F238E27FC236}">
                <a16:creationId xmlns:a16="http://schemas.microsoft.com/office/drawing/2014/main" id="{1460AB43-2026-0971-E77F-8ADB23FEA77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164649" y="3679325"/>
            <a:ext cx="784156" cy="784156"/>
          </a:xfrm>
          <a:prstGeom prst="rect">
            <a:avLst/>
          </a:prstGeom>
        </p:spPr>
      </p:pic>
      <p:pic>
        <p:nvPicPr>
          <p:cNvPr id="50" name="Grafik 49" descr="Klemmbrett Marke mit einfarbiger Füllung">
            <a:hlinkClick r:id="rId17" action="ppaction://hlinksldjump"/>
            <a:extLst>
              <a:ext uri="{FF2B5EF4-FFF2-40B4-BE49-F238E27FC236}">
                <a16:creationId xmlns:a16="http://schemas.microsoft.com/office/drawing/2014/main" id="{215B6625-778E-794D-E981-BC6E12E21D22}"/>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1164649" y="4715945"/>
            <a:ext cx="784156" cy="784156"/>
          </a:xfrm>
          <a:prstGeom prst="rect">
            <a:avLst/>
          </a:prstGeom>
        </p:spPr>
      </p:pic>
      <p:pic>
        <p:nvPicPr>
          <p:cNvPr id="52" name="Grafik 51" descr="Linke Gehirnhälfte mit einfarbiger Füllung">
            <a:hlinkClick r:id="rId20" action="ppaction://hlinksldjump"/>
            <a:extLst>
              <a:ext uri="{FF2B5EF4-FFF2-40B4-BE49-F238E27FC236}">
                <a16:creationId xmlns:a16="http://schemas.microsoft.com/office/drawing/2014/main" id="{858A8FC1-83F8-6A32-14F6-6661BDC77F8A}"/>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64650" y="5752565"/>
            <a:ext cx="784155" cy="784155"/>
          </a:xfrm>
          <a:prstGeom prst="rect">
            <a:avLst/>
          </a:prstGeom>
        </p:spPr>
      </p:pic>
      <p:sp>
        <p:nvSpPr>
          <p:cNvPr id="2" name="Inhaltsplatzhalter 2">
            <a:extLst>
              <a:ext uri="{FF2B5EF4-FFF2-40B4-BE49-F238E27FC236}">
                <a16:creationId xmlns:a16="http://schemas.microsoft.com/office/drawing/2014/main" id="{E7585ED8-8BE9-4EA8-0D5D-2C77716E4ACF}"/>
              </a:ext>
            </a:extLst>
          </p:cNvPr>
          <p:cNvSpPr>
            <a:spLocks noGrp="1"/>
          </p:cNvSpPr>
          <p:nvPr>
            <p:ph idx="1"/>
          </p:nvPr>
        </p:nvSpPr>
        <p:spPr>
          <a:xfrm>
            <a:off x="838200" y="1825625"/>
            <a:ext cx="10515600" cy="4351338"/>
          </a:xfrm>
        </p:spPr>
        <p:txBody>
          <a:bodyPr numCol="2">
            <a:normAutofit/>
          </a:bodyPr>
          <a:lstStyle/>
          <a:p>
            <a:endParaRPr lang="de-CH"/>
          </a:p>
          <a:p>
            <a:r>
              <a:rPr lang="de-CH"/>
              <a:t>Mindmap </a:t>
            </a:r>
            <a:r>
              <a:rPr lang="de-CH" err="1"/>
              <a:t>FArbeit</a:t>
            </a:r>
            <a:endParaRPr lang="de-CH"/>
          </a:p>
          <a:p>
            <a:endParaRPr lang="de-CH"/>
          </a:p>
          <a:p>
            <a:r>
              <a:rPr lang="de-CH"/>
              <a:t>Anforderungsanalyse</a:t>
            </a:r>
          </a:p>
        </p:txBody>
      </p:sp>
    </p:spTree>
    <p:extLst>
      <p:ext uri="{BB962C8B-B14F-4D97-AF65-F5344CB8AC3E}">
        <p14:creationId xmlns:p14="http://schemas.microsoft.com/office/powerpoint/2010/main" val="237102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Parallelogramm 22">
            <a:extLst>
              <a:ext uri="{FF2B5EF4-FFF2-40B4-BE49-F238E27FC236}">
                <a16:creationId xmlns:a16="http://schemas.microsoft.com/office/drawing/2014/main" id="{93B9D314-7174-BE39-C7D4-D8F4067A1513}"/>
              </a:ext>
              <a:ext uri="{C183D7F6-B498-43B3-948B-1728B52AA6E4}">
                <adec:decorative xmlns:adec="http://schemas.microsoft.com/office/drawing/2017/decorative" val="1"/>
              </a:ext>
            </a:extLst>
          </p:cNvPr>
          <p:cNvSpPr>
            <a:spLocks/>
          </p:cNvSpPr>
          <p:nvPr/>
        </p:nvSpPr>
        <p:spPr>
          <a:xfrm>
            <a:off x="10896185" y="1"/>
            <a:ext cx="1321084" cy="6858000"/>
          </a:xfrm>
          <a:prstGeom prst="parallelogram">
            <a:avLst>
              <a:gd name="adj" fmla="val 0"/>
            </a:avLst>
          </a:prstGeom>
          <a:solidFill>
            <a:schemeClr val="accent5">
              <a:lumMod val="40000"/>
              <a:lumOff val="60000"/>
            </a:schemeClr>
          </a:solidFill>
          <a:ln>
            <a:no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indent="-457200" rtl="0">
              <a:lnSpc>
                <a:spcPts val="1700"/>
              </a:lnSpc>
            </a:pPr>
            <a:endParaRPr lang="de-DE">
              <a:ln w="0"/>
              <a:effectLst>
                <a:outerShdw blurRad="38100" dist="19050" dir="2700000" algn="tl" rotWithShape="0">
                  <a:schemeClr val="dk1">
                    <a:alpha val="40000"/>
                  </a:schemeClr>
                </a:outerShdw>
              </a:effectLst>
            </a:endParaRPr>
          </a:p>
        </p:txBody>
      </p:sp>
      <p:pic>
        <p:nvPicPr>
          <p:cNvPr id="31" name="Grafik 5" descr="Sparschwein Silhouette">
            <a:extLst>
              <a:ext uri="{FF2B5EF4-FFF2-40B4-BE49-F238E27FC236}">
                <a16:creationId xmlns:a16="http://schemas.microsoft.com/office/drawing/2014/main" id="{B63AAC09-905D-CFBC-6CF0-71BB6A874B4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9572" y="5329006"/>
            <a:ext cx="1377256" cy="1370613"/>
          </a:xfrm>
          <a:prstGeom prst="rect">
            <a:avLst/>
          </a:prstGeom>
        </p:spPr>
      </p:pic>
      <p:sp>
        <p:nvSpPr>
          <p:cNvPr id="32" name="Titel 1">
            <a:extLst>
              <a:ext uri="{FF2B5EF4-FFF2-40B4-BE49-F238E27FC236}">
                <a16:creationId xmlns:a16="http://schemas.microsoft.com/office/drawing/2014/main" id="{FD5A54B0-B779-F580-2E8B-FE20F3D611CB}"/>
              </a:ext>
            </a:extLst>
          </p:cNvPr>
          <p:cNvSpPr txBox="1">
            <a:spLocks/>
          </p:cNvSpPr>
          <p:nvPr/>
        </p:nvSpPr>
        <p:spPr>
          <a:xfrm>
            <a:off x="-6669" y="6536159"/>
            <a:ext cx="1689738" cy="32184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CH" sz="1500" err="1">
                <a:solidFill>
                  <a:schemeClr val="tx2"/>
                </a:solidFill>
              </a:rPr>
              <a:t>Built</a:t>
            </a:r>
            <a:r>
              <a:rPr lang="de-CH" sz="1500">
                <a:solidFill>
                  <a:schemeClr val="tx2"/>
                </a:solidFill>
              </a:rPr>
              <a:t> different ATM</a:t>
            </a:r>
          </a:p>
        </p:txBody>
      </p:sp>
      <p:sp>
        <p:nvSpPr>
          <p:cNvPr id="41" name="Sehne 6">
            <a:extLst>
              <a:ext uri="{FF2B5EF4-FFF2-40B4-BE49-F238E27FC236}">
                <a16:creationId xmlns:a16="http://schemas.microsoft.com/office/drawing/2014/main" id="{70E89A2F-592D-8E33-9A9E-9935BA2EE58D}"/>
              </a:ext>
            </a:extLst>
          </p:cNvPr>
          <p:cNvSpPr/>
          <p:nvPr/>
        </p:nvSpPr>
        <p:spPr>
          <a:xfrm rot="16497055">
            <a:off x="10351991" y="739096"/>
            <a:ext cx="1356854" cy="444892"/>
          </a:xfrm>
          <a:custGeom>
            <a:avLst/>
            <a:gdLst>
              <a:gd name="connsiteX0" fmla="*/ 1346614 w 1346687"/>
              <a:gd name="connsiteY0" fmla="*/ 581131 h 1145386"/>
              <a:gd name="connsiteX1" fmla="*/ 726099 w 1346687"/>
              <a:gd name="connsiteY1" fmla="*/ 1143625 h 1145386"/>
              <a:gd name="connsiteX2" fmla="*/ 17774 w 1346687"/>
              <a:gd name="connsiteY2" fmla="*/ 703410 h 1145386"/>
              <a:gd name="connsiteX3" fmla="*/ 1346614 w 1346687"/>
              <a:gd name="connsiteY3" fmla="*/ 581131 h 1145386"/>
              <a:gd name="connsiteX0" fmla="*/ 1328840 w 1328840"/>
              <a:gd name="connsiteY0" fmla="*/ 0 h 564273"/>
              <a:gd name="connsiteX1" fmla="*/ 708325 w 1328840"/>
              <a:gd name="connsiteY1" fmla="*/ 562494 h 564273"/>
              <a:gd name="connsiteX2" fmla="*/ 0 w 1328840"/>
              <a:gd name="connsiteY2" fmla="*/ 122279 h 564273"/>
              <a:gd name="connsiteX3" fmla="*/ 1328840 w 1328840"/>
              <a:gd name="connsiteY3" fmla="*/ 0 h 564273"/>
              <a:gd name="connsiteX0" fmla="*/ 1328840 w 1328840"/>
              <a:gd name="connsiteY0" fmla="*/ 0 h 563237"/>
              <a:gd name="connsiteX1" fmla="*/ 708325 w 1328840"/>
              <a:gd name="connsiteY1" fmla="*/ 562494 h 563237"/>
              <a:gd name="connsiteX2" fmla="*/ 0 w 1328840"/>
              <a:gd name="connsiteY2" fmla="*/ 122279 h 563237"/>
              <a:gd name="connsiteX3" fmla="*/ 1328840 w 1328840"/>
              <a:gd name="connsiteY3" fmla="*/ 0 h 563237"/>
              <a:gd name="connsiteX0" fmla="*/ 1328840 w 1328840"/>
              <a:gd name="connsiteY0" fmla="*/ 0 h 563226"/>
              <a:gd name="connsiteX1" fmla="*/ 708325 w 1328840"/>
              <a:gd name="connsiteY1" fmla="*/ 562494 h 563226"/>
              <a:gd name="connsiteX2" fmla="*/ 0 w 1328840"/>
              <a:gd name="connsiteY2" fmla="*/ 122279 h 563226"/>
              <a:gd name="connsiteX3" fmla="*/ 1328840 w 1328840"/>
              <a:gd name="connsiteY3" fmla="*/ 0 h 563226"/>
            </a:gdLst>
            <a:ahLst/>
            <a:cxnLst>
              <a:cxn ang="0">
                <a:pos x="connsiteX0" y="connsiteY0"/>
              </a:cxn>
              <a:cxn ang="0">
                <a:pos x="connsiteX1" y="connsiteY1"/>
              </a:cxn>
              <a:cxn ang="0">
                <a:pos x="connsiteX2" y="connsiteY2"/>
              </a:cxn>
              <a:cxn ang="0">
                <a:pos x="connsiteX3" y="connsiteY3"/>
              </a:cxn>
            </a:cxnLst>
            <a:rect l="l" t="t" r="r" b="b"/>
            <a:pathLst>
              <a:path w="1328840" h="563226">
                <a:moveTo>
                  <a:pt x="1328840" y="0"/>
                </a:moveTo>
                <a:cubicBezTo>
                  <a:pt x="1077376" y="23195"/>
                  <a:pt x="1054865" y="539330"/>
                  <a:pt x="708325" y="562494"/>
                </a:cubicBezTo>
                <a:cubicBezTo>
                  <a:pt x="376801" y="584654"/>
                  <a:pt x="295607" y="96752"/>
                  <a:pt x="0" y="122279"/>
                </a:cubicBezTo>
                <a:lnTo>
                  <a:pt x="132884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5" name="Titel 1">
            <a:extLst>
              <a:ext uri="{FF2B5EF4-FFF2-40B4-BE49-F238E27FC236}">
                <a16:creationId xmlns:a16="http://schemas.microsoft.com/office/drawing/2014/main" id="{8A8C0386-FBA2-522E-9FD5-8492F71B0B0F}"/>
              </a:ext>
            </a:extLst>
          </p:cNvPr>
          <p:cNvSpPr>
            <a:spLocks noGrp="1"/>
          </p:cNvSpPr>
          <p:nvPr>
            <p:ph type="title"/>
          </p:nvPr>
        </p:nvSpPr>
        <p:spPr>
          <a:xfrm>
            <a:off x="4048757" y="296972"/>
            <a:ext cx="4094486" cy="912399"/>
          </a:xfrm>
        </p:spPr>
        <p:txBody>
          <a:bodyPr>
            <a:normAutofit fontScale="90000"/>
          </a:bodyPr>
          <a:lstStyle/>
          <a:p>
            <a:pPr algn="ctr"/>
            <a:r>
              <a:rPr lang="de-CH"/>
              <a:t>Mindmap </a:t>
            </a:r>
            <a:r>
              <a:rPr lang="de-CH" err="1"/>
              <a:t>FArbeit</a:t>
            </a:r>
            <a:br>
              <a:rPr lang="de-CH"/>
            </a:br>
            <a:endParaRPr lang="de-DE"/>
          </a:p>
        </p:txBody>
      </p:sp>
      <p:pic>
        <p:nvPicPr>
          <p:cNvPr id="37" name="Grafik 36" descr="Liste mit einfarbiger Füllung">
            <a:hlinkClick r:id="rId5" action="ppaction://hlinksldjump"/>
            <a:extLst>
              <a:ext uri="{FF2B5EF4-FFF2-40B4-BE49-F238E27FC236}">
                <a16:creationId xmlns:a16="http://schemas.microsoft.com/office/drawing/2014/main" id="{9F471C6D-CB8D-F077-89CE-F93D84E40B8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164650" y="1602340"/>
            <a:ext cx="784155" cy="784155"/>
          </a:xfrm>
          <a:prstGeom prst="rect">
            <a:avLst/>
          </a:prstGeom>
        </p:spPr>
      </p:pic>
      <p:pic>
        <p:nvPicPr>
          <p:cNvPr id="39" name="Grafik 38" descr="Fragen mit einfarbiger Füllung">
            <a:hlinkClick r:id="rId8" action="ppaction://hlinksldjump"/>
            <a:extLst>
              <a:ext uri="{FF2B5EF4-FFF2-40B4-BE49-F238E27FC236}">
                <a16:creationId xmlns:a16="http://schemas.microsoft.com/office/drawing/2014/main" id="{4D2AAC88-027C-F098-C163-9AB624DC17F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164650" y="2642985"/>
            <a:ext cx="784156" cy="784156"/>
          </a:xfrm>
          <a:prstGeom prst="rect">
            <a:avLst/>
          </a:prstGeom>
        </p:spPr>
      </p:pic>
      <p:pic>
        <p:nvPicPr>
          <p:cNvPr id="44" name="Grafik 43" descr="Informationen mit einfarbiger Füllung">
            <a:hlinkClick r:id="rId11" action="ppaction://hlinksldjump"/>
            <a:extLst>
              <a:ext uri="{FF2B5EF4-FFF2-40B4-BE49-F238E27FC236}">
                <a16:creationId xmlns:a16="http://schemas.microsoft.com/office/drawing/2014/main" id="{6C1C835C-E177-6463-DEA5-3F0BA8A29A2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112031" y="569466"/>
            <a:ext cx="784154" cy="784154"/>
          </a:xfrm>
          <a:prstGeom prst="rect">
            <a:avLst/>
          </a:prstGeom>
        </p:spPr>
      </p:pic>
      <p:pic>
        <p:nvPicPr>
          <p:cNvPr id="46" name="Grafik 45" descr="Webdesign mit einfarbiger Füllung">
            <a:hlinkClick r:id="rId14" action="ppaction://hlinksldjump"/>
            <a:extLst>
              <a:ext uri="{FF2B5EF4-FFF2-40B4-BE49-F238E27FC236}">
                <a16:creationId xmlns:a16="http://schemas.microsoft.com/office/drawing/2014/main" id="{1460AB43-2026-0971-E77F-8ADB23FEA77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164649" y="3679325"/>
            <a:ext cx="784156" cy="784156"/>
          </a:xfrm>
          <a:prstGeom prst="rect">
            <a:avLst/>
          </a:prstGeom>
        </p:spPr>
      </p:pic>
      <p:pic>
        <p:nvPicPr>
          <p:cNvPr id="50" name="Grafik 49" descr="Klemmbrett Marke mit einfarbiger Füllung">
            <a:hlinkClick r:id="rId17" action="ppaction://hlinksldjump"/>
            <a:extLst>
              <a:ext uri="{FF2B5EF4-FFF2-40B4-BE49-F238E27FC236}">
                <a16:creationId xmlns:a16="http://schemas.microsoft.com/office/drawing/2014/main" id="{215B6625-778E-794D-E981-BC6E12E21D22}"/>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1164649" y="4715945"/>
            <a:ext cx="784156" cy="784156"/>
          </a:xfrm>
          <a:prstGeom prst="rect">
            <a:avLst/>
          </a:prstGeom>
        </p:spPr>
      </p:pic>
      <p:pic>
        <p:nvPicPr>
          <p:cNvPr id="52" name="Grafik 51" descr="Linke Gehirnhälfte mit einfarbiger Füllung">
            <a:hlinkClick r:id="rId20" action="ppaction://hlinksldjump"/>
            <a:extLst>
              <a:ext uri="{FF2B5EF4-FFF2-40B4-BE49-F238E27FC236}">
                <a16:creationId xmlns:a16="http://schemas.microsoft.com/office/drawing/2014/main" id="{858A8FC1-83F8-6A32-14F6-6661BDC77F8A}"/>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64650" y="5752565"/>
            <a:ext cx="784155" cy="784155"/>
          </a:xfrm>
          <a:prstGeom prst="rect">
            <a:avLst/>
          </a:prstGeom>
        </p:spPr>
      </p:pic>
      <p:sp>
        <p:nvSpPr>
          <p:cNvPr id="2" name="Inhaltsplatzhalter 2">
            <a:extLst>
              <a:ext uri="{FF2B5EF4-FFF2-40B4-BE49-F238E27FC236}">
                <a16:creationId xmlns:a16="http://schemas.microsoft.com/office/drawing/2014/main" id="{E7585ED8-8BE9-4EA8-0D5D-2C77716E4ACF}"/>
              </a:ext>
            </a:extLst>
          </p:cNvPr>
          <p:cNvSpPr>
            <a:spLocks noGrp="1"/>
          </p:cNvSpPr>
          <p:nvPr>
            <p:ph idx="1"/>
          </p:nvPr>
        </p:nvSpPr>
        <p:spPr>
          <a:xfrm>
            <a:off x="838200" y="1825625"/>
            <a:ext cx="10515600" cy="4351338"/>
          </a:xfrm>
        </p:spPr>
        <p:txBody>
          <a:bodyPr numCol="2">
            <a:normAutofit/>
          </a:bodyPr>
          <a:lstStyle/>
          <a:p>
            <a:endParaRPr lang="de-CH"/>
          </a:p>
          <a:p>
            <a:endParaRPr lang="de-CH"/>
          </a:p>
        </p:txBody>
      </p:sp>
      <p:pic>
        <p:nvPicPr>
          <p:cNvPr id="5" name="Grafik 4">
            <a:extLst>
              <a:ext uri="{FF2B5EF4-FFF2-40B4-BE49-F238E27FC236}">
                <a16:creationId xmlns:a16="http://schemas.microsoft.com/office/drawing/2014/main" id="{C8369091-CEF0-5CE1-D615-0F53968F3E2A}"/>
              </a:ext>
            </a:extLst>
          </p:cNvPr>
          <p:cNvPicPr>
            <a:picLocks noChangeAspect="1"/>
          </p:cNvPicPr>
          <p:nvPr/>
        </p:nvPicPr>
        <p:blipFill>
          <a:blip r:embed="rId23"/>
          <a:stretch>
            <a:fillRect/>
          </a:stretch>
        </p:blipFill>
        <p:spPr>
          <a:xfrm>
            <a:off x="1683069" y="1465868"/>
            <a:ext cx="8256412" cy="4128206"/>
          </a:xfrm>
          <a:prstGeom prst="rect">
            <a:avLst/>
          </a:prstGeom>
        </p:spPr>
      </p:pic>
    </p:spTree>
    <p:extLst>
      <p:ext uri="{BB962C8B-B14F-4D97-AF65-F5344CB8AC3E}">
        <p14:creationId xmlns:p14="http://schemas.microsoft.com/office/powerpoint/2010/main" val="3533967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Parallelogramm 22">
            <a:extLst>
              <a:ext uri="{FF2B5EF4-FFF2-40B4-BE49-F238E27FC236}">
                <a16:creationId xmlns:a16="http://schemas.microsoft.com/office/drawing/2014/main" id="{93B9D314-7174-BE39-C7D4-D8F4067A1513}"/>
              </a:ext>
              <a:ext uri="{C183D7F6-B498-43B3-948B-1728B52AA6E4}">
                <adec:decorative xmlns:adec="http://schemas.microsoft.com/office/drawing/2017/decorative" val="1"/>
              </a:ext>
            </a:extLst>
          </p:cNvPr>
          <p:cNvSpPr>
            <a:spLocks/>
          </p:cNvSpPr>
          <p:nvPr/>
        </p:nvSpPr>
        <p:spPr>
          <a:xfrm>
            <a:off x="10896185" y="1"/>
            <a:ext cx="1321084" cy="6858000"/>
          </a:xfrm>
          <a:prstGeom prst="parallelogram">
            <a:avLst>
              <a:gd name="adj" fmla="val 0"/>
            </a:avLst>
          </a:prstGeom>
          <a:solidFill>
            <a:schemeClr val="accent5">
              <a:lumMod val="40000"/>
              <a:lumOff val="60000"/>
            </a:schemeClr>
          </a:solidFill>
          <a:ln>
            <a:no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indent="-457200" rtl="0">
              <a:lnSpc>
                <a:spcPts val="1700"/>
              </a:lnSpc>
            </a:pPr>
            <a:endParaRPr lang="de-DE">
              <a:ln w="0"/>
              <a:effectLst>
                <a:outerShdw blurRad="38100" dist="19050" dir="2700000" algn="tl" rotWithShape="0">
                  <a:schemeClr val="dk1">
                    <a:alpha val="40000"/>
                  </a:schemeClr>
                </a:outerShdw>
              </a:effectLst>
            </a:endParaRPr>
          </a:p>
        </p:txBody>
      </p:sp>
      <p:pic>
        <p:nvPicPr>
          <p:cNvPr id="31" name="Grafik 5" descr="Sparschwein Silhouette">
            <a:extLst>
              <a:ext uri="{FF2B5EF4-FFF2-40B4-BE49-F238E27FC236}">
                <a16:creationId xmlns:a16="http://schemas.microsoft.com/office/drawing/2014/main" id="{B63AAC09-905D-CFBC-6CF0-71BB6A874B4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9572" y="5329006"/>
            <a:ext cx="1377256" cy="1370613"/>
          </a:xfrm>
          <a:prstGeom prst="rect">
            <a:avLst/>
          </a:prstGeom>
        </p:spPr>
      </p:pic>
      <p:sp>
        <p:nvSpPr>
          <p:cNvPr id="32" name="Titel 1">
            <a:extLst>
              <a:ext uri="{FF2B5EF4-FFF2-40B4-BE49-F238E27FC236}">
                <a16:creationId xmlns:a16="http://schemas.microsoft.com/office/drawing/2014/main" id="{FD5A54B0-B779-F580-2E8B-FE20F3D611CB}"/>
              </a:ext>
            </a:extLst>
          </p:cNvPr>
          <p:cNvSpPr txBox="1">
            <a:spLocks/>
          </p:cNvSpPr>
          <p:nvPr/>
        </p:nvSpPr>
        <p:spPr>
          <a:xfrm>
            <a:off x="-6669" y="6536159"/>
            <a:ext cx="1689738" cy="32184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CH" sz="1500" err="1">
                <a:solidFill>
                  <a:schemeClr val="tx2"/>
                </a:solidFill>
              </a:rPr>
              <a:t>Built</a:t>
            </a:r>
            <a:r>
              <a:rPr lang="de-CH" sz="1500">
                <a:solidFill>
                  <a:schemeClr val="tx2"/>
                </a:solidFill>
              </a:rPr>
              <a:t> different ATM</a:t>
            </a:r>
          </a:p>
        </p:txBody>
      </p:sp>
      <p:sp>
        <p:nvSpPr>
          <p:cNvPr id="41" name="Sehne 6">
            <a:extLst>
              <a:ext uri="{FF2B5EF4-FFF2-40B4-BE49-F238E27FC236}">
                <a16:creationId xmlns:a16="http://schemas.microsoft.com/office/drawing/2014/main" id="{70E89A2F-592D-8E33-9A9E-9935BA2EE58D}"/>
              </a:ext>
            </a:extLst>
          </p:cNvPr>
          <p:cNvSpPr/>
          <p:nvPr/>
        </p:nvSpPr>
        <p:spPr>
          <a:xfrm rot="16497055">
            <a:off x="10351991" y="739096"/>
            <a:ext cx="1356854" cy="444892"/>
          </a:xfrm>
          <a:custGeom>
            <a:avLst/>
            <a:gdLst>
              <a:gd name="connsiteX0" fmla="*/ 1346614 w 1346687"/>
              <a:gd name="connsiteY0" fmla="*/ 581131 h 1145386"/>
              <a:gd name="connsiteX1" fmla="*/ 726099 w 1346687"/>
              <a:gd name="connsiteY1" fmla="*/ 1143625 h 1145386"/>
              <a:gd name="connsiteX2" fmla="*/ 17774 w 1346687"/>
              <a:gd name="connsiteY2" fmla="*/ 703410 h 1145386"/>
              <a:gd name="connsiteX3" fmla="*/ 1346614 w 1346687"/>
              <a:gd name="connsiteY3" fmla="*/ 581131 h 1145386"/>
              <a:gd name="connsiteX0" fmla="*/ 1328840 w 1328840"/>
              <a:gd name="connsiteY0" fmla="*/ 0 h 564273"/>
              <a:gd name="connsiteX1" fmla="*/ 708325 w 1328840"/>
              <a:gd name="connsiteY1" fmla="*/ 562494 h 564273"/>
              <a:gd name="connsiteX2" fmla="*/ 0 w 1328840"/>
              <a:gd name="connsiteY2" fmla="*/ 122279 h 564273"/>
              <a:gd name="connsiteX3" fmla="*/ 1328840 w 1328840"/>
              <a:gd name="connsiteY3" fmla="*/ 0 h 564273"/>
              <a:gd name="connsiteX0" fmla="*/ 1328840 w 1328840"/>
              <a:gd name="connsiteY0" fmla="*/ 0 h 563237"/>
              <a:gd name="connsiteX1" fmla="*/ 708325 w 1328840"/>
              <a:gd name="connsiteY1" fmla="*/ 562494 h 563237"/>
              <a:gd name="connsiteX2" fmla="*/ 0 w 1328840"/>
              <a:gd name="connsiteY2" fmla="*/ 122279 h 563237"/>
              <a:gd name="connsiteX3" fmla="*/ 1328840 w 1328840"/>
              <a:gd name="connsiteY3" fmla="*/ 0 h 563237"/>
              <a:gd name="connsiteX0" fmla="*/ 1328840 w 1328840"/>
              <a:gd name="connsiteY0" fmla="*/ 0 h 563226"/>
              <a:gd name="connsiteX1" fmla="*/ 708325 w 1328840"/>
              <a:gd name="connsiteY1" fmla="*/ 562494 h 563226"/>
              <a:gd name="connsiteX2" fmla="*/ 0 w 1328840"/>
              <a:gd name="connsiteY2" fmla="*/ 122279 h 563226"/>
              <a:gd name="connsiteX3" fmla="*/ 1328840 w 1328840"/>
              <a:gd name="connsiteY3" fmla="*/ 0 h 563226"/>
            </a:gdLst>
            <a:ahLst/>
            <a:cxnLst>
              <a:cxn ang="0">
                <a:pos x="connsiteX0" y="connsiteY0"/>
              </a:cxn>
              <a:cxn ang="0">
                <a:pos x="connsiteX1" y="connsiteY1"/>
              </a:cxn>
              <a:cxn ang="0">
                <a:pos x="connsiteX2" y="connsiteY2"/>
              </a:cxn>
              <a:cxn ang="0">
                <a:pos x="connsiteX3" y="connsiteY3"/>
              </a:cxn>
            </a:cxnLst>
            <a:rect l="l" t="t" r="r" b="b"/>
            <a:pathLst>
              <a:path w="1328840" h="563226">
                <a:moveTo>
                  <a:pt x="1328840" y="0"/>
                </a:moveTo>
                <a:cubicBezTo>
                  <a:pt x="1077376" y="23195"/>
                  <a:pt x="1054865" y="539330"/>
                  <a:pt x="708325" y="562494"/>
                </a:cubicBezTo>
                <a:cubicBezTo>
                  <a:pt x="376801" y="584654"/>
                  <a:pt x="295607" y="96752"/>
                  <a:pt x="0" y="122279"/>
                </a:cubicBezTo>
                <a:lnTo>
                  <a:pt x="132884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5" name="Titel 1">
            <a:extLst>
              <a:ext uri="{FF2B5EF4-FFF2-40B4-BE49-F238E27FC236}">
                <a16:creationId xmlns:a16="http://schemas.microsoft.com/office/drawing/2014/main" id="{8A8C0386-FBA2-522E-9FD5-8492F71B0B0F}"/>
              </a:ext>
            </a:extLst>
          </p:cNvPr>
          <p:cNvSpPr>
            <a:spLocks noGrp="1"/>
          </p:cNvSpPr>
          <p:nvPr>
            <p:ph type="title"/>
          </p:nvPr>
        </p:nvSpPr>
        <p:spPr>
          <a:xfrm>
            <a:off x="4048757" y="296972"/>
            <a:ext cx="4094486" cy="912399"/>
          </a:xfrm>
        </p:spPr>
        <p:txBody>
          <a:bodyPr>
            <a:normAutofit fontScale="90000"/>
          </a:bodyPr>
          <a:lstStyle/>
          <a:p>
            <a:pPr algn="ctr"/>
            <a:r>
              <a:rPr lang="de-CH"/>
              <a:t>Mindmap </a:t>
            </a:r>
            <a:r>
              <a:rPr lang="de-CH" err="1"/>
              <a:t>FArbeit</a:t>
            </a:r>
            <a:br>
              <a:rPr lang="de-CH"/>
            </a:br>
            <a:endParaRPr lang="de-DE"/>
          </a:p>
        </p:txBody>
      </p:sp>
      <p:pic>
        <p:nvPicPr>
          <p:cNvPr id="37" name="Grafik 36" descr="Liste mit einfarbiger Füllung">
            <a:hlinkClick r:id="rId5" action="ppaction://hlinksldjump"/>
            <a:extLst>
              <a:ext uri="{FF2B5EF4-FFF2-40B4-BE49-F238E27FC236}">
                <a16:creationId xmlns:a16="http://schemas.microsoft.com/office/drawing/2014/main" id="{9F471C6D-CB8D-F077-89CE-F93D84E40B8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164650" y="1602340"/>
            <a:ext cx="784155" cy="784155"/>
          </a:xfrm>
          <a:prstGeom prst="rect">
            <a:avLst/>
          </a:prstGeom>
        </p:spPr>
      </p:pic>
      <p:pic>
        <p:nvPicPr>
          <p:cNvPr id="39" name="Grafik 38" descr="Fragen mit einfarbiger Füllung">
            <a:hlinkClick r:id="rId8" action="ppaction://hlinksldjump"/>
            <a:extLst>
              <a:ext uri="{FF2B5EF4-FFF2-40B4-BE49-F238E27FC236}">
                <a16:creationId xmlns:a16="http://schemas.microsoft.com/office/drawing/2014/main" id="{4D2AAC88-027C-F098-C163-9AB624DC17F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164650" y="2642985"/>
            <a:ext cx="784156" cy="784156"/>
          </a:xfrm>
          <a:prstGeom prst="rect">
            <a:avLst/>
          </a:prstGeom>
        </p:spPr>
      </p:pic>
      <p:pic>
        <p:nvPicPr>
          <p:cNvPr id="44" name="Grafik 43" descr="Informationen mit einfarbiger Füllung">
            <a:hlinkClick r:id="rId11" action="ppaction://hlinksldjump"/>
            <a:extLst>
              <a:ext uri="{FF2B5EF4-FFF2-40B4-BE49-F238E27FC236}">
                <a16:creationId xmlns:a16="http://schemas.microsoft.com/office/drawing/2014/main" id="{6C1C835C-E177-6463-DEA5-3F0BA8A29A2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112031" y="569466"/>
            <a:ext cx="784154" cy="784154"/>
          </a:xfrm>
          <a:prstGeom prst="rect">
            <a:avLst/>
          </a:prstGeom>
        </p:spPr>
      </p:pic>
      <p:pic>
        <p:nvPicPr>
          <p:cNvPr id="46" name="Grafik 45" descr="Webdesign mit einfarbiger Füllung">
            <a:hlinkClick r:id="rId14" action="ppaction://hlinksldjump"/>
            <a:extLst>
              <a:ext uri="{FF2B5EF4-FFF2-40B4-BE49-F238E27FC236}">
                <a16:creationId xmlns:a16="http://schemas.microsoft.com/office/drawing/2014/main" id="{1460AB43-2026-0971-E77F-8ADB23FEA77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164649" y="3679325"/>
            <a:ext cx="784156" cy="784156"/>
          </a:xfrm>
          <a:prstGeom prst="rect">
            <a:avLst/>
          </a:prstGeom>
        </p:spPr>
      </p:pic>
      <p:pic>
        <p:nvPicPr>
          <p:cNvPr id="50" name="Grafik 49" descr="Klemmbrett Marke mit einfarbiger Füllung">
            <a:hlinkClick r:id="rId17" action="ppaction://hlinksldjump"/>
            <a:extLst>
              <a:ext uri="{FF2B5EF4-FFF2-40B4-BE49-F238E27FC236}">
                <a16:creationId xmlns:a16="http://schemas.microsoft.com/office/drawing/2014/main" id="{215B6625-778E-794D-E981-BC6E12E21D22}"/>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1164649" y="4715945"/>
            <a:ext cx="784156" cy="784156"/>
          </a:xfrm>
          <a:prstGeom prst="rect">
            <a:avLst/>
          </a:prstGeom>
        </p:spPr>
      </p:pic>
      <p:pic>
        <p:nvPicPr>
          <p:cNvPr id="52" name="Grafik 51" descr="Linke Gehirnhälfte mit einfarbiger Füllung">
            <a:hlinkClick r:id="rId20" action="ppaction://hlinksldjump"/>
            <a:extLst>
              <a:ext uri="{FF2B5EF4-FFF2-40B4-BE49-F238E27FC236}">
                <a16:creationId xmlns:a16="http://schemas.microsoft.com/office/drawing/2014/main" id="{858A8FC1-83F8-6A32-14F6-6661BDC77F8A}"/>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64650" y="5752565"/>
            <a:ext cx="784155" cy="784155"/>
          </a:xfrm>
          <a:prstGeom prst="rect">
            <a:avLst/>
          </a:prstGeom>
        </p:spPr>
      </p:pic>
      <p:sp>
        <p:nvSpPr>
          <p:cNvPr id="2" name="Inhaltsplatzhalter 2">
            <a:extLst>
              <a:ext uri="{FF2B5EF4-FFF2-40B4-BE49-F238E27FC236}">
                <a16:creationId xmlns:a16="http://schemas.microsoft.com/office/drawing/2014/main" id="{E7585ED8-8BE9-4EA8-0D5D-2C77716E4ACF}"/>
              </a:ext>
            </a:extLst>
          </p:cNvPr>
          <p:cNvSpPr>
            <a:spLocks noGrp="1"/>
          </p:cNvSpPr>
          <p:nvPr>
            <p:ph idx="1"/>
          </p:nvPr>
        </p:nvSpPr>
        <p:spPr>
          <a:xfrm>
            <a:off x="838200" y="1825625"/>
            <a:ext cx="10515600" cy="4351338"/>
          </a:xfrm>
        </p:spPr>
        <p:txBody>
          <a:bodyPr numCol="2">
            <a:normAutofit/>
          </a:bodyPr>
          <a:lstStyle/>
          <a:p>
            <a:endParaRPr lang="de-CH"/>
          </a:p>
          <a:p>
            <a:endParaRPr lang="de-CH"/>
          </a:p>
        </p:txBody>
      </p:sp>
      <p:pic>
        <p:nvPicPr>
          <p:cNvPr id="7" name="Grafik 6">
            <a:extLst>
              <a:ext uri="{FF2B5EF4-FFF2-40B4-BE49-F238E27FC236}">
                <a16:creationId xmlns:a16="http://schemas.microsoft.com/office/drawing/2014/main" id="{B5B0EF2A-C8AE-93A0-1393-78E75A3BB444}"/>
              </a:ext>
            </a:extLst>
          </p:cNvPr>
          <p:cNvPicPr>
            <a:picLocks noChangeAspect="1"/>
          </p:cNvPicPr>
          <p:nvPr/>
        </p:nvPicPr>
        <p:blipFill>
          <a:blip r:embed="rId23"/>
          <a:stretch>
            <a:fillRect/>
          </a:stretch>
        </p:blipFill>
        <p:spPr>
          <a:xfrm>
            <a:off x="3105386" y="923041"/>
            <a:ext cx="6212240" cy="5512568"/>
          </a:xfrm>
          <a:prstGeom prst="rect">
            <a:avLst/>
          </a:prstGeom>
        </p:spPr>
      </p:pic>
    </p:spTree>
    <p:extLst>
      <p:ext uri="{BB962C8B-B14F-4D97-AF65-F5344CB8AC3E}">
        <p14:creationId xmlns:p14="http://schemas.microsoft.com/office/powerpoint/2010/main" val="3570734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Parallelogramm 22">
            <a:extLst>
              <a:ext uri="{FF2B5EF4-FFF2-40B4-BE49-F238E27FC236}">
                <a16:creationId xmlns:a16="http://schemas.microsoft.com/office/drawing/2014/main" id="{93B9D314-7174-BE39-C7D4-D8F4067A1513}"/>
              </a:ext>
              <a:ext uri="{C183D7F6-B498-43B3-948B-1728B52AA6E4}">
                <adec:decorative xmlns:adec="http://schemas.microsoft.com/office/drawing/2017/decorative" val="1"/>
              </a:ext>
            </a:extLst>
          </p:cNvPr>
          <p:cNvSpPr>
            <a:spLocks/>
          </p:cNvSpPr>
          <p:nvPr/>
        </p:nvSpPr>
        <p:spPr>
          <a:xfrm>
            <a:off x="10896185" y="1"/>
            <a:ext cx="1321084" cy="6858000"/>
          </a:xfrm>
          <a:prstGeom prst="parallelogram">
            <a:avLst>
              <a:gd name="adj" fmla="val 0"/>
            </a:avLst>
          </a:prstGeom>
          <a:solidFill>
            <a:schemeClr val="accent5">
              <a:lumMod val="40000"/>
              <a:lumOff val="60000"/>
            </a:schemeClr>
          </a:solidFill>
          <a:ln>
            <a:no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indent="-457200" rtl="0">
              <a:lnSpc>
                <a:spcPts val="1700"/>
              </a:lnSpc>
            </a:pPr>
            <a:endParaRPr lang="de-DE">
              <a:ln w="0"/>
              <a:effectLst>
                <a:outerShdw blurRad="38100" dist="19050" dir="2700000" algn="tl" rotWithShape="0">
                  <a:schemeClr val="dk1">
                    <a:alpha val="40000"/>
                  </a:schemeClr>
                </a:outerShdw>
              </a:effectLst>
            </a:endParaRPr>
          </a:p>
        </p:txBody>
      </p:sp>
      <p:pic>
        <p:nvPicPr>
          <p:cNvPr id="31" name="Grafik 5" descr="Sparschwein Silhouette">
            <a:extLst>
              <a:ext uri="{FF2B5EF4-FFF2-40B4-BE49-F238E27FC236}">
                <a16:creationId xmlns:a16="http://schemas.microsoft.com/office/drawing/2014/main" id="{B63AAC09-905D-CFBC-6CF0-71BB6A874B4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9572" y="5329006"/>
            <a:ext cx="1377256" cy="1370613"/>
          </a:xfrm>
          <a:prstGeom prst="rect">
            <a:avLst/>
          </a:prstGeom>
        </p:spPr>
      </p:pic>
      <p:sp>
        <p:nvSpPr>
          <p:cNvPr id="32" name="Titel 1">
            <a:extLst>
              <a:ext uri="{FF2B5EF4-FFF2-40B4-BE49-F238E27FC236}">
                <a16:creationId xmlns:a16="http://schemas.microsoft.com/office/drawing/2014/main" id="{FD5A54B0-B779-F580-2E8B-FE20F3D611CB}"/>
              </a:ext>
            </a:extLst>
          </p:cNvPr>
          <p:cNvSpPr txBox="1">
            <a:spLocks/>
          </p:cNvSpPr>
          <p:nvPr/>
        </p:nvSpPr>
        <p:spPr>
          <a:xfrm>
            <a:off x="-6669" y="6536159"/>
            <a:ext cx="1689738" cy="32184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CH" sz="1500" err="1">
                <a:solidFill>
                  <a:schemeClr val="tx2"/>
                </a:solidFill>
              </a:rPr>
              <a:t>Built</a:t>
            </a:r>
            <a:r>
              <a:rPr lang="de-CH" sz="1500">
                <a:solidFill>
                  <a:schemeClr val="tx2"/>
                </a:solidFill>
              </a:rPr>
              <a:t> different ATM</a:t>
            </a:r>
          </a:p>
        </p:txBody>
      </p:sp>
      <p:sp>
        <p:nvSpPr>
          <p:cNvPr id="41" name="Sehne 6">
            <a:extLst>
              <a:ext uri="{FF2B5EF4-FFF2-40B4-BE49-F238E27FC236}">
                <a16:creationId xmlns:a16="http://schemas.microsoft.com/office/drawing/2014/main" id="{70E89A2F-592D-8E33-9A9E-9935BA2EE58D}"/>
              </a:ext>
            </a:extLst>
          </p:cNvPr>
          <p:cNvSpPr/>
          <p:nvPr/>
        </p:nvSpPr>
        <p:spPr>
          <a:xfrm rot="16497055">
            <a:off x="10351991" y="739096"/>
            <a:ext cx="1356854" cy="444892"/>
          </a:xfrm>
          <a:custGeom>
            <a:avLst/>
            <a:gdLst>
              <a:gd name="connsiteX0" fmla="*/ 1346614 w 1346687"/>
              <a:gd name="connsiteY0" fmla="*/ 581131 h 1145386"/>
              <a:gd name="connsiteX1" fmla="*/ 726099 w 1346687"/>
              <a:gd name="connsiteY1" fmla="*/ 1143625 h 1145386"/>
              <a:gd name="connsiteX2" fmla="*/ 17774 w 1346687"/>
              <a:gd name="connsiteY2" fmla="*/ 703410 h 1145386"/>
              <a:gd name="connsiteX3" fmla="*/ 1346614 w 1346687"/>
              <a:gd name="connsiteY3" fmla="*/ 581131 h 1145386"/>
              <a:gd name="connsiteX0" fmla="*/ 1328840 w 1328840"/>
              <a:gd name="connsiteY0" fmla="*/ 0 h 564273"/>
              <a:gd name="connsiteX1" fmla="*/ 708325 w 1328840"/>
              <a:gd name="connsiteY1" fmla="*/ 562494 h 564273"/>
              <a:gd name="connsiteX2" fmla="*/ 0 w 1328840"/>
              <a:gd name="connsiteY2" fmla="*/ 122279 h 564273"/>
              <a:gd name="connsiteX3" fmla="*/ 1328840 w 1328840"/>
              <a:gd name="connsiteY3" fmla="*/ 0 h 564273"/>
              <a:gd name="connsiteX0" fmla="*/ 1328840 w 1328840"/>
              <a:gd name="connsiteY0" fmla="*/ 0 h 563237"/>
              <a:gd name="connsiteX1" fmla="*/ 708325 w 1328840"/>
              <a:gd name="connsiteY1" fmla="*/ 562494 h 563237"/>
              <a:gd name="connsiteX2" fmla="*/ 0 w 1328840"/>
              <a:gd name="connsiteY2" fmla="*/ 122279 h 563237"/>
              <a:gd name="connsiteX3" fmla="*/ 1328840 w 1328840"/>
              <a:gd name="connsiteY3" fmla="*/ 0 h 563237"/>
              <a:gd name="connsiteX0" fmla="*/ 1328840 w 1328840"/>
              <a:gd name="connsiteY0" fmla="*/ 0 h 563226"/>
              <a:gd name="connsiteX1" fmla="*/ 708325 w 1328840"/>
              <a:gd name="connsiteY1" fmla="*/ 562494 h 563226"/>
              <a:gd name="connsiteX2" fmla="*/ 0 w 1328840"/>
              <a:gd name="connsiteY2" fmla="*/ 122279 h 563226"/>
              <a:gd name="connsiteX3" fmla="*/ 1328840 w 1328840"/>
              <a:gd name="connsiteY3" fmla="*/ 0 h 563226"/>
            </a:gdLst>
            <a:ahLst/>
            <a:cxnLst>
              <a:cxn ang="0">
                <a:pos x="connsiteX0" y="connsiteY0"/>
              </a:cxn>
              <a:cxn ang="0">
                <a:pos x="connsiteX1" y="connsiteY1"/>
              </a:cxn>
              <a:cxn ang="0">
                <a:pos x="connsiteX2" y="connsiteY2"/>
              </a:cxn>
              <a:cxn ang="0">
                <a:pos x="connsiteX3" y="connsiteY3"/>
              </a:cxn>
            </a:cxnLst>
            <a:rect l="l" t="t" r="r" b="b"/>
            <a:pathLst>
              <a:path w="1328840" h="563226">
                <a:moveTo>
                  <a:pt x="1328840" y="0"/>
                </a:moveTo>
                <a:cubicBezTo>
                  <a:pt x="1077376" y="23195"/>
                  <a:pt x="1054865" y="539330"/>
                  <a:pt x="708325" y="562494"/>
                </a:cubicBezTo>
                <a:cubicBezTo>
                  <a:pt x="376801" y="584654"/>
                  <a:pt x="295607" y="96752"/>
                  <a:pt x="0" y="122279"/>
                </a:cubicBezTo>
                <a:lnTo>
                  <a:pt x="132884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5" name="Titel 1">
            <a:extLst>
              <a:ext uri="{FF2B5EF4-FFF2-40B4-BE49-F238E27FC236}">
                <a16:creationId xmlns:a16="http://schemas.microsoft.com/office/drawing/2014/main" id="{8A8C0386-FBA2-522E-9FD5-8492F71B0B0F}"/>
              </a:ext>
            </a:extLst>
          </p:cNvPr>
          <p:cNvSpPr>
            <a:spLocks noGrp="1"/>
          </p:cNvSpPr>
          <p:nvPr>
            <p:ph type="title"/>
          </p:nvPr>
        </p:nvSpPr>
        <p:spPr>
          <a:xfrm>
            <a:off x="4048757" y="296972"/>
            <a:ext cx="4094486" cy="912399"/>
          </a:xfrm>
        </p:spPr>
        <p:txBody>
          <a:bodyPr>
            <a:normAutofit fontScale="90000"/>
          </a:bodyPr>
          <a:lstStyle/>
          <a:p>
            <a:pPr algn="ctr"/>
            <a:r>
              <a:rPr lang="de-CH"/>
              <a:t>Mindmap </a:t>
            </a:r>
            <a:r>
              <a:rPr lang="de-CH" err="1"/>
              <a:t>FArbeit</a:t>
            </a:r>
            <a:br>
              <a:rPr lang="de-CH"/>
            </a:br>
            <a:endParaRPr lang="de-DE"/>
          </a:p>
        </p:txBody>
      </p:sp>
      <p:pic>
        <p:nvPicPr>
          <p:cNvPr id="37" name="Grafik 36" descr="Liste mit einfarbiger Füllung">
            <a:hlinkClick r:id="rId5" action="ppaction://hlinksldjump"/>
            <a:extLst>
              <a:ext uri="{FF2B5EF4-FFF2-40B4-BE49-F238E27FC236}">
                <a16:creationId xmlns:a16="http://schemas.microsoft.com/office/drawing/2014/main" id="{9F471C6D-CB8D-F077-89CE-F93D84E40B8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164650" y="1602340"/>
            <a:ext cx="784155" cy="784155"/>
          </a:xfrm>
          <a:prstGeom prst="rect">
            <a:avLst/>
          </a:prstGeom>
        </p:spPr>
      </p:pic>
      <p:pic>
        <p:nvPicPr>
          <p:cNvPr id="39" name="Grafik 38" descr="Fragen mit einfarbiger Füllung">
            <a:hlinkClick r:id="rId8" action="ppaction://hlinksldjump"/>
            <a:extLst>
              <a:ext uri="{FF2B5EF4-FFF2-40B4-BE49-F238E27FC236}">
                <a16:creationId xmlns:a16="http://schemas.microsoft.com/office/drawing/2014/main" id="{4D2AAC88-027C-F098-C163-9AB624DC17F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164650" y="2642985"/>
            <a:ext cx="784156" cy="784156"/>
          </a:xfrm>
          <a:prstGeom prst="rect">
            <a:avLst/>
          </a:prstGeom>
        </p:spPr>
      </p:pic>
      <p:pic>
        <p:nvPicPr>
          <p:cNvPr id="44" name="Grafik 43" descr="Informationen mit einfarbiger Füllung">
            <a:hlinkClick r:id="rId11" action="ppaction://hlinksldjump"/>
            <a:extLst>
              <a:ext uri="{FF2B5EF4-FFF2-40B4-BE49-F238E27FC236}">
                <a16:creationId xmlns:a16="http://schemas.microsoft.com/office/drawing/2014/main" id="{6C1C835C-E177-6463-DEA5-3F0BA8A29A2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112031" y="569466"/>
            <a:ext cx="784154" cy="784154"/>
          </a:xfrm>
          <a:prstGeom prst="rect">
            <a:avLst/>
          </a:prstGeom>
        </p:spPr>
      </p:pic>
      <p:pic>
        <p:nvPicPr>
          <p:cNvPr id="46" name="Grafik 45" descr="Webdesign mit einfarbiger Füllung">
            <a:hlinkClick r:id="rId14" action="ppaction://hlinksldjump"/>
            <a:extLst>
              <a:ext uri="{FF2B5EF4-FFF2-40B4-BE49-F238E27FC236}">
                <a16:creationId xmlns:a16="http://schemas.microsoft.com/office/drawing/2014/main" id="{1460AB43-2026-0971-E77F-8ADB23FEA77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164649" y="3679325"/>
            <a:ext cx="784156" cy="784156"/>
          </a:xfrm>
          <a:prstGeom prst="rect">
            <a:avLst/>
          </a:prstGeom>
        </p:spPr>
      </p:pic>
      <p:pic>
        <p:nvPicPr>
          <p:cNvPr id="50" name="Grafik 49" descr="Klemmbrett Marke mit einfarbiger Füllung">
            <a:hlinkClick r:id="rId17" action="ppaction://hlinksldjump"/>
            <a:extLst>
              <a:ext uri="{FF2B5EF4-FFF2-40B4-BE49-F238E27FC236}">
                <a16:creationId xmlns:a16="http://schemas.microsoft.com/office/drawing/2014/main" id="{215B6625-778E-794D-E981-BC6E12E21D22}"/>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1164649" y="4715945"/>
            <a:ext cx="784156" cy="784156"/>
          </a:xfrm>
          <a:prstGeom prst="rect">
            <a:avLst/>
          </a:prstGeom>
        </p:spPr>
      </p:pic>
      <p:pic>
        <p:nvPicPr>
          <p:cNvPr id="52" name="Grafik 51" descr="Linke Gehirnhälfte mit einfarbiger Füllung">
            <a:hlinkClick r:id="rId20" action="ppaction://hlinksldjump"/>
            <a:extLst>
              <a:ext uri="{FF2B5EF4-FFF2-40B4-BE49-F238E27FC236}">
                <a16:creationId xmlns:a16="http://schemas.microsoft.com/office/drawing/2014/main" id="{858A8FC1-83F8-6A32-14F6-6661BDC77F8A}"/>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64650" y="5752565"/>
            <a:ext cx="784155" cy="784155"/>
          </a:xfrm>
          <a:prstGeom prst="rect">
            <a:avLst/>
          </a:prstGeom>
        </p:spPr>
      </p:pic>
      <p:sp>
        <p:nvSpPr>
          <p:cNvPr id="2" name="Inhaltsplatzhalter 2">
            <a:extLst>
              <a:ext uri="{FF2B5EF4-FFF2-40B4-BE49-F238E27FC236}">
                <a16:creationId xmlns:a16="http://schemas.microsoft.com/office/drawing/2014/main" id="{E7585ED8-8BE9-4EA8-0D5D-2C77716E4ACF}"/>
              </a:ext>
            </a:extLst>
          </p:cNvPr>
          <p:cNvSpPr>
            <a:spLocks noGrp="1"/>
          </p:cNvSpPr>
          <p:nvPr>
            <p:ph idx="1"/>
          </p:nvPr>
        </p:nvSpPr>
        <p:spPr>
          <a:xfrm>
            <a:off x="838200" y="1825625"/>
            <a:ext cx="10515600" cy="4351338"/>
          </a:xfrm>
        </p:spPr>
        <p:txBody>
          <a:bodyPr numCol="2">
            <a:normAutofit/>
          </a:bodyPr>
          <a:lstStyle/>
          <a:p>
            <a:endParaRPr lang="de-CH"/>
          </a:p>
          <a:p>
            <a:endParaRPr lang="de-CH"/>
          </a:p>
        </p:txBody>
      </p:sp>
      <p:pic>
        <p:nvPicPr>
          <p:cNvPr id="4" name="Grafik 3">
            <a:extLst>
              <a:ext uri="{FF2B5EF4-FFF2-40B4-BE49-F238E27FC236}">
                <a16:creationId xmlns:a16="http://schemas.microsoft.com/office/drawing/2014/main" id="{2CCA76C1-D01B-627D-4DBF-AC67F1A3FF51}"/>
              </a:ext>
            </a:extLst>
          </p:cNvPr>
          <p:cNvPicPr>
            <a:picLocks noChangeAspect="1"/>
          </p:cNvPicPr>
          <p:nvPr/>
        </p:nvPicPr>
        <p:blipFill>
          <a:blip r:embed="rId23"/>
          <a:stretch>
            <a:fillRect/>
          </a:stretch>
        </p:blipFill>
        <p:spPr>
          <a:xfrm>
            <a:off x="2886693" y="800168"/>
            <a:ext cx="6587117" cy="5899451"/>
          </a:xfrm>
          <a:prstGeom prst="rect">
            <a:avLst/>
          </a:prstGeom>
        </p:spPr>
      </p:pic>
    </p:spTree>
    <p:extLst>
      <p:ext uri="{BB962C8B-B14F-4D97-AF65-F5344CB8AC3E}">
        <p14:creationId xmlns:p14="http://schemas.microsoft.com/office/powerpoint/2010/main" val="2355750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Parallelogramm 22">
            <a:extLst>
              <a:ext uri="{FF2B5EF4-FFF2-40B4-BE49-F238E27FC236}">
                <a16:creationId xmlns:a16="http://schemas.microsoft.com/office/drawing/2014/main" id="{93B9D314-7174-BE39-C7D4-D8F4067A1513}"/>
              </a:ext>
              <a:ext uri="{C183D7F6-B498-43B3-948B-1728B52AA6E4}">
                <adec:decorative xmlns:adec="http://schemas.microsoft.com/office/drawing/2017/decorative" val="1"/>
              </a:ext>
            </a:extLst>
          </p:cNvPr>
          <p:cNvSpPr>
            <a:spLocks/>
          </p:cNvSpPr>
          <p:nvPr/>
        </p:nvSpPr>
        <p:spPr>
          <a:xfrm>
            <a:off x="10896185" y="1"/>
            <a:ext cx="1321084" cy="6858000"/>
          </a:xfrm>
          <a:prstGeom prst="parallelogram">
            <a:avLst>
              <a:gd name="adj" fmla="val 0"/>
            </a:avLst>
          </a:prstGeom>
          <a:solidFill>
            <a:schemeClr val="accent5">
              <a:lumMod val="40000"/>
              <a:lumOff val="60000"/>
            </a:schemeClr>
          </a:solidFill>
          <a:ln>
            <a:no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indent="-457200" rtl="0">
              <a:lnSpc>
                <a:spcPts val="1700"/>
              </a:lnSpc>
            </a:pPr>
            <a:endParaRPr lang="de-DE">
              <a:ln w="0"/>
              <a:effectLst>
                <a:outerShdw blurRad="38100" dist="19050" dir="2700000" algn="tl" rotWithShape="0">
                  <a:schemeClr val="dk1">
                    <a:alpha val="40000"/>
                  </a:schemeClr>
                </a:outerShdw>
              </a:effectLst>
            </a:endParaRPr>
          </a:p>
        </p:txBody>
      </p:sp>
      <p:pic>
        <p:nvPicPr>
          <p:cNvPr id="31" name="Grafik 5" descr="Sparschwein Silhouette">
            <a:extLst>
              <a:ext uri="{FF2B5EF4-FFF2-40B4-BE49-F238E27FC236}">
                <a16:creationId xmlns:a16="http://schemas.microsoft.com/office/drawing/2014/main" id="{B63AAC09-905D-CFBC-6CF0-71BB6A874B4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9572" y="5329006"/>
            <a:ext cx="1377256" cy="1370613"/>
          </a:xfrm>
          <a:prstGeom prst="rect">
            <a:avLst/>
          </a:prstGeom>
        </p:spPr>
      </p:pic>
      <p:sp>
        <p:nvSpPr>
          <p:cNvPr id="32" name="Titel 1">
            <a:extLst>
              <a:ext uri="{FF2B5EF4-FFF2-40B4-BE49-F238E27FC236}">
                <a16:creationId xmlns:a16="http://schemas.microsoft.com/office/drawing/2014/main" id="{FD5A54B0-B779-F580-2E8B-FE20F3D611CB}"/>
              </a:ext>
            </a:extLst>
          </p:cNvPr>
          <p:cNvSpPr txBox="1">
            <a:spLocks/>
          </p:cNvSpPr>
          <p:nvPr/>
        </p:nvSpPr>
        <p:spPr>
          <a:xfrm>
            <a:off x="-6669" y="6536159"/>
            <a:ext cx="1689738" cy="32184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CH" sz="1500" err="1">
                <a:solidFill>
                  <a:schemeClr val="tx2"/>
                </a:solidFill>
              </a:rPr>
              <a:t>Built</a:t>
            </a:r>
            <a:r>
              <a:rPr lang="de-CH" sz="1500">
                <a:solidFill>
                  <a:schemeClr val="tx2"/>
                </a:solidFill>
              </a:rPr>
              <a:t> different ATM</a:t>
            </a:r>
          </a:p>
        </p:txBody>
      </p:sp>
      <p:sp>
        <p:nvSpPr>
          <p:cNvPr id="41" name="Sehne 6">
            <a:extLst>
              <a:ext uri="{FF2B5EF4-FFF2-40B4-BE49-F238E27FC236}">
                <a16:creationId xmlns:a16="http://schemas.microsoft.com/office/drawing/2014/main" id="{70E89A2F-592D-8E33-9A9E-9935BA2EE58D}"/>
              </a:ext>
            </a:extLst>
          </p:cNvPr>
          <p:cNvSpPr/>
          <p:nvPr/>
        </p:nvSpPr>
        <p:spPr>
          <a:xfrm rot="16497055">
            <a:off x="10351991" y="739096"/>
            <a:ext cx="1356854" cy="444892"/>
          </a:xfrm>
          <a:custGeom>
            <a:avLst/>
            <a:gdLst>
              <a:gd name="connsiteX0" fmla="*/ 1346614 w 1346687"/>
              <a:gd name="connsiteY0" fmla="*/ 581131 h 1145386"/>
              <a:gd name="connsiteX1" fmla="*/ 726099 w 1346687"/>
              <a:gd name="connsiteY1" fmla="*/ 1143625 h 1145386"/>
              <a:gd name="connsiteX2" fmla="*/ 17774 w 1346687"/>
              <a:gd name="connsiteY2" fmla="*/ 703410 h 1145386"/>
              <a:gd name="connsiteX3" fmla="*/ 1346614 w 1346687"/>
              <a:gd name="connsiteY3" fmla="*/ 581131 h 1145386"/>
              <a:gd name="connsiteX0" fmla="*/ 1328840 w 1328840"/>
              <a:gd name="connsiteY0" fmla="*/ 0 h 564273"/>
              <a:gd name="connsiteX1" fmla="*/ 708325 w 1328840"/>
              <a:gd name="connsiteY1" fmla="*/ 562494 h 564273"/>
              <a:gd name="connsiteX2" fmla="*/ 0 w 1328840"/>
              <a:gd name="connsiteY2" fmla="*/ 122279 h 564273"/>
              <a:gd name="connsiteX3" fmla="*/ 1328840 w 1328840"/>
              <a:gd name="connsiteY3" fmla="*/ 0 h 564273"/>
              <a:gd name="connsiteX0" fmla="*/ 1328840 w 1328840"/>
              <a:gd name="connsiteY0" fmla="*/ 0 h 563237"/>
              <a:gd name="connsiteX1" fmla="*/ 708325 w 1328840"/>
              <a:gd name="connsiteY1" fmla="*/ 562494 h 563237"/>
              <a:gd name="connsiteX2" fmla="*/ 0 w 1328840"/>
              <a:gd name="connsiteY2" fmla="*/ 122279 h 563237"/>
              <a:gd name="connsiteX3" fmla="*/ 1328840 w 1328840"/>
              <a:gd name="connsiteY3" fmla="*/ 0 h 563237"/>
              <a:gd name="connsiteX0" fmla="*/ 1328840 w 1328840"/>
              <a:gd name="connsiteY0" fmla="*/ 0 h 563226"/>
              <a:gd name="connsiteX1" fmla="*/ 708325 w 1328840"/>
              <a:gd name="connsiteY1" fmla="*/ 562494 h 563226"/>
              <a:gd name="connsiteX2" fmla="*/ 0 w 1328840"/>
              <a:gd name="connsiteY2" fmla="*/ 122279 h 563226"/>
              <a:gd name="connsiteX3" fmla="*/ 1328840 w 1328840"/>
              <a:gd name="connsiteY3" fmla="*/ 0 h 563226"/>
            </a:gdLst>
            <a:ahLst/>
            <a:cxnLst>
              <a:cxn ang="0">
                <a:pos x="connsiteX0" y="connsiteY0"/>
              </a:cxn>
              <a:cxn ang="0">
                <a:pos x="connsiteX1" y="connsiteY1"/>
              </a:cxn>
              <a:cxn ang="0">
                <a:pos x="connsiteX2" y="connsiteY2"/>
              </a:cxn>
              <a:cxn ang="0">
                <a:pos x="connsiteX3" y="connsiteY3"/>
              </a:cxn>
            </a:cxnLst>
            <a:rect l="l" t="t" r="r" b="b"/>
            <a:pathLst>
              <a:path w="1328840" h="563226">
                <a:moveTo>
                  <a:pt x="1328840" y="0"/>
                </a:moveTo>
                <a:cubicBezTo>
                  <a:pt x="1077376" y="23195"/>
                  <a:pt x="1054865" y="539330"/>
                  <a:pt x="708325" y="562494"/>
                </a:cubicBezTo>
                <a:cubicBezTo>
                  <a:pt x="376801" y="584654"/>
                  <a:pt x="295607" y="96752"/>
                  <a:pt x="0" y="122279"/>
                </a:cubicBezTo>
                <a:lnTo>
                  <a:pt x="132884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5" name="Titel 1">
            <a:extLst>
              <a:ext uri="{FF2B5EF4-FFF2-40B4-BE49-F238E27FC236}">
                <a16:creationId xmlns:a16="http://schemas.microsoft.com/office/drawing/2014/main" id="{8A8C0386-FBA2-522E-9FD5-8492F71B0B0F}"/>
              </a:ext>
            </a:extLst>
          </p:cNvPr>
          <p:cNvSpPr>
            <a:spLocks noGrp="1"/>
          </p:cNvSpPr>
          <p:nvPr>
            <p:ph type="title"/>
          </p:nvPr>
        </p:nvSpPr>
        <p:spPr>
          <a:xfrm>
            <a:off x="3680457" y="316996"/>
            <a:ext cx="4831086" cy="912399"/>
          </a:xfrm>
        </p:spPr>
        <p:txBody>
          <a:bodyPr>
            <a:normAutofit fontScale="90000"/>
          </a:bodyPr>
          <a:lstStyle/>
          <a:p>
            <a:pPr algn="ctr"/>
            <a:r>
              <a:rPr lang="de-CH"/>
              <a:t>Anforderungsanalyse</a:t>
            </a:r>
            <a:endParaRPr lang="de-DE"/>
          </a:p>
        </p:txBody>
      </p:sp>
      <p:pic>
        <p:nvPicPr>
          <p:cNvPr id="37" name="Grafik 36" descr="Liste mit einfarbiger Füllung">
            <a:hlinkClick r:id="rId5" action="ppaction://hlinksldjump"/>
            <a:extLst>
              <a:ext uri="{FF2B5EF4-FFF2-40B4-BE49-F238E27FC236}">
                <a16:creationId xmlns:a16="http://schemas.microsoft.com/office/drawing/2014/main" id="{9F471C6D-CB8D-F077-89CE-F93D84E40B8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164650" y="1602340"/>
            <a:ext cx="784155" cy="784155"/>
          </a:xfrm>
          <a:prstGeom prst="rect">
            <a:avLst/>
          </a:prstGeom>
        </p:spPr>
      </p:pic>
      <p:pic>
        <p:nvPicPr>
          <p:cNvPr id="39" name="Grafik 38" descr="Fragen mit einfarbiger Füllung">
            <a:hlinkClick r:id="rId8" action="ppaction://hlinksldjump"/>
            <a:extLst>
              <a:ext uri="{FF2B5EF4-FFF2-40B4-BE49-F238E27FC236}">
                <a16:creationId xmlns:a16="http://schemas.microsoft.com/office/drawing/2014/main" id="{4D2AAC88-027C-F098-C163-9AB624DC17F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164650" y="2642985"/>
            <a:ext cx="784156" cy="784156"/>
          </a:xfrm>
          <a:prstGeom prst="rect">
            <a:avLst/>
          </a:prstGeom>
        </p:spPr>
      </p:pic>
      <p:pic>
        <p:nvPicPr>
          <p:cNvPr id="44" name="Grafik 43" descr="Informationen mit einfarbiger Füllung">
            <a:hlinkClick r:id="rId11" action="ppaction://hlinksldjump"/>
            <a:extLst>
              <a:ext uri="{FF2B5EF4-FFF2-40B4-BE49-F238E27FC236}">
                <a16:creationId xmlns:a16="http://schemas.microsoft.com/office/drawing/2014/main" id="{6C1C835C-E177-6463-DEA5-3F0BA8A29A2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112031" y="569466"/>
            <a:ext cx="784154" cy="784154"/>
          </a:xfrm>
          <a:prstGeom prst="rect">
            <a:avLst/>
          </a:prstGeom>
        </p:spPr>
      </p:pic>
      <p:pic>
        <p:nvPicPr>
          <p:cNvPr id="46" name="Grafik 45" descr="Webdesign mit einfarbiger Füllung">
            <a:hlinkClick r:id="rId14" action="ppaction://hlinksldjump"/>
            <a:extLst>
              <a:ext uri="{FF2B5EF4-FFF2-40B4-BE49-F238E27FC236}">
                <a16:creationId xmlns:a16="http://schemas.microsoft.com/office/drawing/2014/main" id="{1460AB43-2026-0971-E77F-8ADB23FEA77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164649" y="3679325"/>
            <a:ext cx="784156" cy="784156"/>
          </a:xfrm>
          <a:prstGeom prst="rect">
            <a:avLst/>
          </a:prstGeom>
        </p:spPr>
      </p:pic>
      <p:pic>
        <p:nvPicPr>
          <p:cNvPr id="50" name="Grafik 49" descr="Klemmbrett Marke mit einfarbiger Füllung">
            <a:hlinkClick r:id="rId17" action="ppaction://hlinksldjump"/>
            <a:extLst>
              <a:ext uri="{FF2B5EF4-FFF2-40B4-BE49-F238E27FC236}">
                <a16:creationId xmlns:a16="http://schemas.microsoft.com/office/drawing/2014/main" id="{215B6625-778E-794D-E981-BC6E12E21D22}"/>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1164649" y="4715945"/>
            <a:ext cx="784156" cy="784156"/>
          </a:xfrm>
          <a:prstGeom prst="rect">
            <a:avLst/>
          </a:prstGeom>
        </p:spPr>
      </p:pic>
      <p:pic>
        <p:nvPicPr>
          <p:cNvPr id="52" name="Grafik 51" descr="Linke Gehirnhälfte mit einfarbiger Füllung">
            <a:hlinkClick r:id="rId20" action="ppaction://hlinksldjump"/>
            <a:extLst>
              <a:ext uri="{FF2B5EF4-FFF2-40B4-BE49-F238E27FC236}">
                <a16:creationId xmlns:a16="http://schemas.microsoft.com/office/drawing/2014/main" id="{858A8FC1-83F8-6A32-14F6-6661BDC77F8A}"/>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64650" y="5752565"/>
            <a:ext cx="784155" cy="784155"/>
          </a:xfrm>
          <a:prstGeom prst="rect">
            <a:avLst/>
          </a:prstGeom>
        </p:spPr>
      </p:pic>
      <p:sp>
        <p:nvSpPr>
          <p:cNvPr id="8" name="Inhaltsplatzhalter 7">
            <a:extLst>
              <a:ext uri="{FF2B5EF4-FFF2-40B4-BE49-F238E27FC236}">
                <a16:creationId xmlns:a16="http://schemas.microsoft.com/office/drawing/2014/main" id="{7B20CE6E-7A7E-79FE-4D85-30F5655A961D}"/>
              </a:ext>
            </a:extLst>
          </p:cNvPr>
          <p:cNvSpPr>
            <a:spLocks noGrp="1"/>
          </p:cNvSpPr>
          <p:nvPr>
            <p:ph idx="1"/>
          </p:nvPr>
        </p:nvSpPr>
        <p:spPr>
          <a:xfrm>
            <a:off x="838200" y="1774625"/>
            <a:ext cx="7071360" cy="2319655"/>
          </a:xfrm>
        </p:spPr>
        <p:txBody>
          <a:bodyPr/>
          <a:lstStyle/>
          <a:p>
            <a:r>
              <a:rPr lang="de-CH"/>
              <a:t>Schon ein Teil im Projekteintrag geschrieben</a:t>
            </a:r>
          </a:p>
          <a:p>
            <a:pPr>
              <a:buFont typeface="Wingdings" panose="05000000000000000000" pitchFamily="2" charset="2"/>
              <a:buChar char="à"/>
            </a:pPr>
            <a:r>
              <a:rPr lang="de-CH">
                <a:sym typeface="Wingdings" panose="05000000000000000000" pitchFamily="2" charset="2"/>
              </a:rPr>
              <a:t>Mussten somit nur noch ergänzen</a:t>
            </a:r>
          </a:p>
          <a:p>
            <a:r>
              <a:rPr lang="de-CH">
                <a:sym typeface="Wingdings" panose="05000000000000000000" pitchFamily="2" charset="2"/>
              </a:rPr>
              <a:t>Schema nach Lernatelier-Projekte</a:t>
            </a:r>
          </a:p>
          <a:p>
            <a:endParaRPr lang="de-CH">
              <a:sym typeface="Wingdings" panose="05000000000000000000" pitchFamily="2" charset="2"/>
            </a:endParaRPr>
          </a:p>
          <a:p>
            <a:endParaRPr lang="de-CH">
              <a:sym typeface="Wingdings" panose="05000000000000000000" pitchFamily="2" charset="2"/>
            </a:endParaRPr>
          </a:p>
          <a:p>
            <a:pPr marL="0" indent="0">
              <a:buNone/>
            </a:pPr>
            <a:endParaRPr lang="de-CH"/>
          </a:p>
        </p:txBody>
      </p:sp>
      <p:graphicFrame>
        <p:nvGraphicFramePr>
          <p:cNvPr id="2" name="Tabelle 1">
            <a:extLst>
              <a:ext uri="{FF2B5EF4-FFF2-40B4-BE49-F238E27FC236}">
                <a16:creationId xmlns:a16="http://schemas.microsoft.com/office/drawing/2014/main" id="{A99E5C93-14B5-E693-8E58-B71C9733B307}"/>
              </a:ext>
            </a:extLst>
          </p:cNvPr>
          <p:cNvGraphicFramePr>
            <a:graphicFrameLocks noGrp="1"/>
          </p:cNvGraphicFramePr>
          <p:nvPr>
            <p:extLst>
              <p:ext uri="{D42A27DB-BD31-4B8C-83A1-F6EECF244321}">
                <p14:modId xmlns:p14="http://schemas.microsoft.com/office/powerpoint/2010/main" val="1787492218"/>
              </p:ext>
            </p:extLst>
          </p:nvPr>
        </p:nvGraphicFramePr>
        <p:xfrm>
          <a:off x="1526828" y="3915103"/>
          <a:ext cx="7623403" cy="1255522"/>
        </p:xfrm>
        <a:graphic>
          <a:graphicData uri="http://schemas.openxmlformats.org/drawingml/2006/table">
            <a:tbl>
              <a:tblPr firstRow="1" firstCol="1" bandRow="1">
                <a:tableStyleId>{5C22544A-7EE6-4342-B048-85BDC9FD1C3A}</a:tableStyleId>
              </a:tblPr>
              <a:tblGrid>
                <a:gridCol w="485167">
                  <a:extLst>
                    <a:ext uri="{9D8B030D-6E8A-4147-A177-3AD203B41FA5}">
                      <a16:colId xmlns:a16="http://schemas.microsoft.com/office/drawing/2014/main" val="4215473470"/>
                    </a:ext>
                  </a:extLst>
                </a:gridCol>
                <a:gridCol w="1129877">
                  <a:extLst>
                    <a:ext uri="{9D8B030D-6E8A-4147-A177-3AD203B41FA5}">
                      <a16:colId xmlns:a16="http://schemas.microsoft.com/office/drawing/2014/main" val="1142410273"/>
                    </a:ext>
                  </a:extLst>
                </a:gridCol>
                <a:gridCol w="2327564">
                  <a:extLst>
                    <a:ext uri="{9D8B030D-6E8A-4147-A177-3AD203B41FA5}">
                      <a16:colId xmlns:a16="http://schemas.microsoft.com/office/drawing/2014/main" val="2055521046"/>
                    </a:ext>
                  </a:extLst>
                </a:gridCol>
                <a:gridCol w="3680795">
                  <a:extLst>
                    <a:ext uri="{9D8B030D-6E8A-4147-A177-3AD203B41FA5}">
                      <a16:colId xmlns:a16="http://schemas.microsoft.com/office/drawing/2014/main" val="822006884"/>
                    </a:ext>
                  </a:extLst>
                </a:gridCol>
              </a:tblGrid>
              <a:tr h="0">
                <a:tc>
                  <a:txBody>
                    <a:bodyPr/>
                    <a:lstStyle/>
                    <a:p>
                      <a:pPr>
                        <a:lnSpc>
                          <a:spcPct val="107000"/>
                        </a:lnSpc>
                        <a:spcAft>
                          <a:spcPts val="800"/>
                        </a:spcAft>
                      </a:pPr>
                      <a:r>
                        <a:rPr lang="de-CH" sz="1600">
                          <a:effectLst/>
                        </a:rPr>
                        <a:t>Nr.</a:t>
                      </a:r>
                      <a:endParaRPr lang="de-C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600">
                          <a:effectLst/>
                        </a:rPr>
                        <a:t>Muss/Kann</a:t>
                      </a:r>
                      <a:endParaRPr lang="de-C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600">
                          <a:effectLst/>
                        </a:rPr>
                        <a:t>Funktion/Qualität/Rand</a:t>
                      </a:r>
                      <a:endParaRPr lang="de-C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600">
                          <a:effectLst/>
                        </a:rPr>
                        <a:t>Anforderungbeschreinung</a:t>
                      </a:r>
                      <a:endParaRPr lang="de-C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14322564"/>
                  </a:ext>
                </a:extLst>
              </a:tr>
              <a:tr h="0">
                <a:tc>
                  <a:txBody>
                    <a:bodyPr/>
                    <a:lstStyle/>
                    <a:p>
                      <a:pPr>
                        <a:lnSpc>
                          <a:spcPct val="107000"/>
                        </a:lnSpc>
                        <a:spcAft>
                          <a:spcPts val="800"/>
                        </a:spcAft>
                      </a:pPr>
                      <a:r>
                        <a:rPr lang="de-CH" sz="1600">
                          <a:effectLst/>
                        </a:rPr>
                        <a:t>1</a:t>
                      </a:r>
                      <a:endParaRPr lang="de-C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600">
                          <a:effectLst/>
                        </a:rPr>
                        <a:t>Kann</a:t>
                      </a:r>
                      <a:endParaRPr lang="de-C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600">
                          <a:effectLst/>
                        </a:rPr>
                        <a:t>Funktion</a:t>
                      </a:r>
                      <a:endParaRPr lang="de-C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hangingPunct="0">
                        <a:spcBef>
                          <a:spcPts val="200"/>
                        </a:spcBef>
                        <a:spcAft>
                          <a:spcPts val="200"/>
                        </a:spcAft>
                        <a:buFont typeface="Symbol" panose="05050102010706020507" pitchFamily="18" charset="2"/>
                        <a:buChar char=""/>
                        <a:tabLst>
                          <a:tab pos="457835" algn="l"/>
                        </a:tabLst>
                      </a:pPr>
                      <a:r>
                        <a:rPr lang="de-CH" sz="1600">
                          <a:effectLst/>
                        </a:rPr>
                        <a:t>Man soll sich mit seinem Persönlichen Login «Einloggen» können</a:t>
                      </a:r>
                      <a:endParaRPr lang="de-CH" sz="1600">
                        <a:effectLst/>
                        <a:latin typeface="Arial" panose="020B0604020202020204" pitchFamily="34" charset="0"/>
                        <a:ea typeface="Times New Roman" panose="02020603050405020304" pitchFamily="18" charset="0"/>
                        <a:cs typeface="Times" panose="02020603050405020304" pitchFamily="18" charset="0"/>
                      </a:endParaRPr>
                    </a:p>
                  </a:txBody>
                  <a:tcPr marL="68580" marR="68580" marT="0" marB="0"/>
                </a:tc>
                <a:extLst>
                  <a:ext uri="{0D108BD9-81ED-4DB2-BD59-A6C34878D82A}">
                    <a16:rowId xmlns:a16="http://schemas.microsoft.com/office/drawing/2014/main" val="2028997042"/>
                  </a:ext>
                </a:extLst>
              </a:tr>
              <a:tr h="0">
                <a:tc>
                  <a:txBody>
                    <a:bodyPr/>
                    <a:lstStyle/>
                    <a:p>
                      <a:pPr>
                        <a:lnSpc>
                          <a:spcPct val="107000"/>
                        </a:lnSpc>
                        <a:spcAft>
                          <a:spcPts val="800"/>
                        </a:spcAft>
                      </a:pPr>
                      <a:r>
                        <a:rPr lang="de-CH" sz="1600">
                          <a:effectLst/>
                        </a:rPr>
                        <a:t>2</a:t>
                      </a:r>
                      <a:endParaRPr lang="de-C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600">
                          <a:effectLst/>
                        </a:rPr>
                        <a:t>Muss</a:t>
                      </a:r>
                      <a:endParaRPr lang="de-C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600">
                          <a:effectLst/>
                        </a:rPr>
                        <a:t>Funktion</a:t>
                      </a:r>
                      <a:endParaRPr lang="de-C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hangingPunct="0">
                        <a:spcBef>
                          <a:spcPts val="200"/>
                        </a:spcBef>
                        <a:spcAft>
                          <a:spcPts val="200"/>
                        </a:spcAft>
                        <a:buFont typeface="Symbol" panose="05050102010706020507" pitchFamily="18" charset="2"/>
                        <a:buChar char=""/>
                        <a:tabLst>
                          <a:tab pos="457835" algn="l"/>
                        </a:tabLst>
                      </a:pPr>
                      <a:r>
                        <a:rPr lang="de-CH" sz="1600">
                          <a:effectLst/>
                        </a:rPr>
                        <a:t>Man soll sein Guthaben sehen können.</a:t>
                      </a:r>
                    </a:p>
                    <a:p>
                      <a:pPr>
                        <a:lnSpc>
                          <a:spcPct val="107000"/>
                        </a:lnSpc>
                        <a:spcAft>
                          <a:spcPts val="800"/>
                        </a:spcAft>
                      </a:pPr>
                      <a:r>
                        <a:rPr lang="de-CH" sz="1600">
                          <a:effectLst/>
                        </a:rPr>
                        <a:t> </a:t>
                      </a:r>
                      <a:endParaRPr lang="de-C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6913113"/>
                  </a:ext>
                </a:extLst>
              </a:tr>
            </a:tbl>
          </a:graphicData>
        </a:graphic>
      </p:graphicFrame>
    </p:spTree>
    <p:extLst>
      <p:ext uri="{BB962C8B-B14F-4D97-AF65-F5344CB8AC3E}">
        <p14:creationId xmlns:p14="http://schemas.microsoft.com/office/powerpoint/2010/main" val="4194902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Grafik 5" descr="Sparschwein Silhouette">
            <a:extLst>
              <a:ext uri="{FF2B5EF4-FFF2-40B4-BE49-F238E27FC236}">
                <a16:creationId xmlns:a16="http://schemas.microsoft.com/office/drawing/2014/main" id="{F87FD495-6AA8-9336-6CED-BF485A93ED6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9572" y="5329006"/>
            <a:ext cx="1377256" cy="1370613"/>
          </a:xfrm>
          <a:prstGeom prst="rect">
            <a:avLst/>
          </a:prstGeom>
        </p:spPr>
      </p:pic>
      <p:sp>
        <p:nvSpPr>
          <p:cNvPr id="25" name="Titel 1">
            <a:extLst>
              <a:ext uri="{FF2B5EF4-FFF2-40B4-BE49-F238E27FC236}">
                <a16:creationId xmlns:a16="http://schemas.microsoft.com/office/drawing/2014/main" id="{63334A4A-0897-1484-A077-76FB1FE3DC4D}"/>
              </a:ext>
            </a:extLst>
          </p:cNvPr>
          <p:cNvSpPr txBox="1">
            <a:spLocks/>
          </p:cNvSpPr>
          <p:nvPr/>
        </p:nvSpPr>
        <p:spPr>
          <a:xfrm>
            <a:off x="-6669" y="6536159"/>
            <a:ext cx="1689738" cy="32184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CH" sz="1500" err="1">
                <a:solidFill>
                  <a:schemeClr val="tx2"/>
                </a:solidFill>
              </a:rPr>
              <a:t>Built</a:t>
            </a:r>
            <a:r>
              <a:rPr lang="de-CH" sz="1500">
                <a:solidFill>
                  <a:schemeClr val="tx2"/>
                </a:solidFill>
              </a:rPr>
              <a:t> different ATM</a:t>
            </a:r>
          </a:p>
        </p:txBody>
      </p:sp>
      <p:sp>
        <p:nvSpPr>
          <p:cNvPr id="54" name="Titel 1">
            <a:extLst>
              <a:ext uri="{FF2B5EF4-FFF2-40B4-BE49-F238E27FC236}">
                <a16:creationId xmlns:a16="http://schemas.microsoft.com/office/drawing/2014/main" id="{07E880AB-2884-D696-5A3A-5BEB31677F4A}"/>
              </a:ext>
            </a:extLst>
          </p:cNvPr>
          <p:cNvSpPr>
            <a:spLocks noGrp="1"/>
          </p:cNvSpPr>
          <p:nvPr>
            <p:ph type="title"/>
          </p:nvPr>
        </p:nvSpPr>
        <p:spPr>
          <a:xfrm>
            <a:off x="4337580" y="295312"/>
            <a:ext cx="3465306" cy="912399"/>
          </a:xfrm>
        </p:spPr>
        <p:txBody>
          <a:bodyPr/>
          <a:lstStyle/>
          <a:p>
            <a:pPr algn="ctr"/>
            <a:r>
              <a:rPr lang="de-DE"/>
              <a:t>Planen</a:t>
            </a:r>
          </a:p>
        </p:txBody>
      </p:sp>
      <p:sp>
        <p:nvSpPr>
          <p:cNvPr id="64" name="Parallelogramm 63">
            <a:extLst>
              <a:ext uri="{FF2B5EF4-FFF2-40B4-BE49-F238E27FC236}">
                <a16:creationId xmlns:a16="http://schemas.microsoft.com/office/drawing/2014/main" id="{31457967-47C1-F5AB-471D-54779B416A92}"/>
              </a:ext>
              <a:ext uri="{C183D7F6-B498-43B3-948B-1728B52AA6E4}">
                <adec:decorative xmlns:adec="http://schemas.microsoft.com/office/drawing/2017/decorative" val="1"/>
              </a:ext>
            </a:extLst>
          </p:cNvPr>
          <p:cNvSpPr>
            <a:spLocks/>
          </p:cNvSpPr>
          <p:nvPr/>
        </p:nvSpPr>
        <p:spPr>
          <a:xfrm>
            <a:off x="10896185" y="1"/>
            <a:ext cx="1321084" cy="6858000"/>
          </a:xfrm>
          <a:prstGeom prst="parallelogram">
            <a:avLst>
              <a:gd name="adj" fmla="val 0"/>
            </a:avLst>
          </a:prstGeom>
          <a:solidFill>
            <a:schemeClr val="accent5">
              <a:lumMod val="40000"/>
              <a:lumOff val="60000"/>
            </a:schemeClr>
          </a:solidFill>
          <a:ln>
            <a:no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indent="-457200" rtl="0">
              <a:lnSpc>
                <a:spcPts val="1700"/>
              </a:lnSpc>
            </a:pPr>
            <a:endParaRPr lang="de-DE">
              <a:ln w="0"/>
              <a:effectLst>
                <a:outerShdw blurRad="38100" dist="19050" dir="2700000" algn="tl" rotWithShape="0">
                  <a:schemeClr val="dk1">
                    <a:alpha val="40000"/>
                  </a:schemeClr>
                </a:outerShdw>
              </a:effectLst>
            </a:endParaRPr>
          </a:p>
        </p:txBody>
      </p:sp>
      <p:sp>
        <p:nvSpPr>
          <p:cNvPr id="72" name="Sehne 6">
            <a:extLst>
              <a:ext uri="{FF2B5EF4-FFF2-40B4-BE49-F238E27FC236}">
                <a16:creationId xmlns:a16="http://schemas.microsoft.com/office/drawing/2014/main" id="{421FC41A-93CF-5AD5-41AE-66E878188890}"/>
              </a:ext>
            </a:extLst>
          </p:cNvPr>
          <p:cNvSpPr/>
          <p:nvPr/>
        </p:nvSpPr>
        <p:spPr>
          <a:xfrm rot="16497055">
            <a:off x="10351989" y="1825601"/>
            <a:ext cx="1356854" cy="444892"/>
          </a:xfrm>
          <a:custGeom>
            <a:avLst/>
            <a:gdLst>
              <a:gd name="connsiteX0" fmla="*/ 1346614 w 1346687"/>
              <a:gd name="connsiteY0" fmla="*/ 581131 h 1145386"/>
              <a:gd name="connsiteX1" fmla="*/ 726099 w 1346687"/>
              <a:gd name="connsiteY1" fmla="*/ 1143625 h 1145386"/>
              <a:gd name="connsiteX2" fmla="*/ 17774 w 1346687"/>
              <a:gd name="connsiteY2" fmla="*/ 703410 h 1145386"/>
              <a:gd name="connsiteX3" fmla="*/ 1346614 w 1346687"/>
              <a:gd name="connsiteY3" fmla="*/ 581131 h 1145386"/>
              <a:gd name="connsiteX0" fmla="*/ 1328840 w 1328840"/>
              <a:gd name="connsiteY0" fmla="*/ 0 h 564273"/>
              <a:gd name="connsiteX1" fmla="*/ 708325 w 1328840"/>
              <a:gd name="connsiteY1" fmla="*/ 562494 h 564273"/>
              <a:gd name="connsiteX2" fmla="*/ 0 w 1328840"/>
              <a:gd name="connsiteY2" fmla="*/ 122279 h 564273"/>
              <a:gd name="connsiteX3" fmla="*/ 1328840 w 1328840"/>
              <a:gd name="connsiteY3" fmla="*/ 0 h 564273"/>
              <a:gd name="connsiteX0" fmla="*/ 1328840 w 1328840"/>
              <a:gd name="connsiteY0" fmla="*/ 0 h 563237"/>
              <a:gd name="connsiteX1" fmla="*/ 708325 w 1328840"/>
              <a:gd name="connsiteY1" fmla="*/ 562494 h 563237"/>
              <a:gd name="connsiteX2" fmla="*/ 0 w 1328840"/>
              <a:gd name="connsiteY2" fmla="*/ 122279 h 563237"/>
              <a:gd name="connsiteX3" fmla="*/ 1328840 w 1328840"/>
              <a:gd name="connsiteY3" fmla="*/ 0 h 563237"/>
              <a:gd name="connsiteX0" fmla="*/ 1328840 w 1328840"/>
              <a:gd name="connsiteY0" fmla="*/ 0 h 563226"/>
              <a:gd name="connsiteX1" fmla="*/ 708325 w 1328840"/>
              <a:gd name="connsiteY1" fmla="*/ 562494 h 563226"/>
              <a:gd name="connsiteX2" fmla="*/ 0 w 1328840"/>
              <a:gd name="connsiteY2" fmla="*/ 122279 h 563226"/>
              <a:gd name="connsiteX3" fmla="*/ 1328840 w 1328840"/>
              <a:gd name="connsiteY3" fmla="*/ 0 h 563226"/>
            </a:gdLst>
            <a:ahLst/>
            <a:cxnLst>
              <a:cxn ang="0">
                <a:pos x="connsiteX0" y="connsiteY0"/>
              </a:cxn>
              <a:cxn ang="0">
                <a:pos x="connsiteX1" y="connsiteY1"/>
              </a:cxn>
              <a:cxn ang="0">
                <a:pos x="connsiteX2" y="connsiteY2"/>
              </a:cxn>
              <a:cxn ang="0">
                <a:pos x="connsiteX3" y="connsiteY3"/>
              </a:cxn>
            </a:cxnLst>
            <a:rect l="l" t="t" r="r" b="b"/>
            <a:pathLst>
              <a:path w="1328840" h="563226">
                <a:moveTo>
                  <a:pt x="1328840" y="0"/>
                </a:moveTo>
                <a:cubicBezTo>
                  <a:pt x="1077376" y="23195"/>
                  <a:pt x="1054865" y="539330"/>
                  <a:pt x="708325" y="562494"/>
                </a:cubicBezTo>
                <a:cubicBezTo>
                  <a:pt x="376801" y="584654"/>
                  <a:pt x="295607" y="96752"/>
                  <a:pt x="0" y="122279"/>
                </a:cubicBezTo>
                <a:lnTo>
                  <a:pt x="132884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67" name="Grafik 66" descr="Fragen mit einfarbiger Füllung">
            <a:hlinkClick r:id="rId5" action="ppaction://hlinksldjump"/>
            <a:extLst>
              <a:ext uri="{FF2B5EF4-FFF2-40B4-BE49-F238E27FC236}">
                <a16:creationId xmlns:a16="http://schemas.microsoft.com/office/drawing/2014/main" id="{756C5865-1D9B-377F-9C56-09EFD6A5861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164650" y="2642985"/>
            <a:ext cx="784156" cy="784156"/>
          </a:xfrm>
          <a:prstGeom prst="rect">
            <a:avLst/>
          </a:prstGeom>
        </p:spPr>
      </p:pic>
      <p:pic>
        <p:nvPicPr>
          <p:cNvPr id="69" name="Grafik 68" descr="Webdesign mit einfarbiger Füllung">
            <a:hlinkClick r:id="rId8" action="ppaction://hlinksldjump"/>
            <a:extLst>
              <a:ext uri="{FF2B5EF4-FFF2-40B4-BE49-F238E27FC236}">
                <a16:creationId xmlns:a16="http://schemas.microsoft.com/office/drawing/2014/main" id="{414D0D33-5FF9-BA9A-8556-9D2963BAA11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164649" y="3679325"/>
            <a:ext cx="784156" cy="784156"/>
          </a:xfrm>
          <a:prstGeom prst="rect">
            <a:avLst/>
          </a:prstGeom>
        </p:spPr>
      </p:pic>
      <p:pic>
        <p:nvPicPr>
          <p:cNvPr id="70" name="Grafik 69" descr="Klemmbrett Marke mit einfarbiger Füllung">
            <a:hlinkClick r:id="rId11" action="ppaction://hlinksldjump"/>
            <a:extLst>
              <a:ext uri="{FF2B5EF4-FFF2-40B4-BE49-F238E27FC236}">
                <a16:creationId xmlns:a16="http://schemas.microsoft.com/office/drawing/2014/main" id="{FEC44E64-0F4F-4890-20DC-DA57CF4F562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164649" y="4715945"/>
            <a:ext cx="784156" cy="784156"/>
          </a:xfrm>
          <a:prstGeom prst="rect">
            <a:avLst/>
          </a:prstGeom>
        </p:spPr>
      </p:pic>
      <p:pic>
        <p:nvPicPr>
          <p:cNvPr id="71" name="Grafik 70" descr="Linke Gehirnhälfte mit einfarbiger Füllung">
            <a:hlinkClick r:id="rId14" action="ppaction://hlinksldjump"/>
            <a:extLst>
              <a:ext uri="{FF2B5EF4-FFF2-40B4-BE49-F238E27FC236}">
                <a16:creationId xmlns:a16="http://schemas.microsoft.com/office/drawing/2014/main" id="{98CBC0C9-B328-ACF6-590D-F7BD89E0922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164650" y="5752565"/>
            <a:ext cx="784155" cy="784155"/>
          </a:xfrm>
          <a:prstGeom prst="rect">
            <a:avLst/>
          </a:prstGeom>
        </p:spPr>
      </p:pic>
      <p:pic>
        <p:nvPicPr>
          <p:cNvPr id="73" name="Grafik 72" descr="Liste mit einfarbiger Füllung">
            <a:hlinkClick r:id="rId17" action="ppaction://hlinksldjump"/>
            <a:extLst>
              <a:ext uri="{FF2B5EF4-FFF2-40B4-BE49-F238E27FC236}">
                <a16:creationId xmlns:a16="http://schemas.microsoft.com/office/drawing/2014/main" id="{01F57CEC-D5AA-B7C5-4196-77AFF39AF6AE}"/>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112031" y="1602340"/>
            <a:ext cx="784155" cy="784155"/>
          </a:xfrm>
          <a:prstGeom prst="rect">
            <a:avLst/>
          </a:prstGeom>
        </p:spPr>
      </p:pic>
      <p:pic>
        <p:nvPicPr>
          <p:cNvPr id="74" name="Grafik 73" descr="Informationen mit einfarbiger Füllung">
            <a:hlinkClick r:id="rId20" action="ppaction://hlinksldjump"/>
            <a:extLst>
              <a:ext uri="{FF2B5EF4-FFF2-40B4-BE49-F238E27FC236}">
                <a16:creationId xmlns:a16="http://schemas.microsoft.com/office/drawing/2014/main" id="{76716B2C-60DA-93C5-A127-C13D4825400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46816" y="569466"/>
            <a:ext cx="784154" cy="784154"/>
          </a:xfrm>
          <a:prstGeom prst="rect">
            <a:avLst/>
          </a:prstGeom>
        </p:spPr>
      </p:pic>
      <p:sp>
        <p:nvSpPr>
          <p:cNvPr id="2" name="Inhaltsplatzhalter 2">
            <a:extLst>
              <a:ext uri="{FF2B5EF4-FFF2-40B4-BE49-F238E27FC236}">
                <a16:creationId xmlns:a16="http://schemas.microsoft.com/office/drawing/2014/main" id="{A2DD7B09-7670-AA85-F02E-E9F146A6C97D}"/>
              </a:ext>
            </a:extLst>
          </p:cNvPr>
          <p:cNvSpPr>
            <a:spLocks noGrp="1"/>
          </p:cNvSpPr>
          <p:nvPr>
            <p:ph idx="1"/>
          </p:nvPr>
        </p:nvSpPr>
        <p:spPr>
          <a:xfrm>
            <a:off x="838200" y="1774625"/>
            <a:ext cx="3781927" cy="3725476"/>
          </a:xfrm>
        </p:spPr>
        <p:txBody>
          <a:bodyPr numCol="1">
            <a:normAutofit/>
          </a:bodyPr>
          <a:lstStyle/>
          <a:p>
            <a:r>
              <a:rPr lang="de-CH"/>
              <a:t>Testfallspezifikation</a:t>
            </a:r>
          </a:p>
          <a:p>
            <a:r>
              <a:rPr lang="de-CH"/>
              <a:t>Mindmap</a:t>
            </a:r>
          </a:p>
          <a:p>
            <a:r>
              <a:rPr lang="de-CH"/>
              <a:t>Mockup</a:t>
            </a:r>
          </a:p>
          <a:p>
            <a:r>
              <a:rPr lang="de-CH"/>
              <a:t>Programmablaufplan</a:t>
            </a:r>
          </a:p>
          <a:p>
            <a:r>
              <a:rPr lang="de-CH"/>
              <a:t>Ordnerstruktur</a:t>
            </a:r>
          </a:p>
          <a:p>
            <a:r>
              <a:rPr lang="de-CH"/>
              <a:t>Rollenverteilung</a:t>
            </a:r>
          </a:p>
          <a:p>
            <a:r>
              <a:rPr lang="de-CH"/>
              <a:t>Tätigkeitsliste</a:t>
            </a:r>
          </a:p>
        </p:txBody>
      </p:sp>
    </p:spTree>
    <p:extLst>
      <p:ext uri="{BB962C8B-B14F-4D97-AF65-F5344CB8AC3E}">
        <p14:creationId xmlns:p14="http://schemas.microsoft.com/office/powerpoint/2010/main" val="39266380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Grafik 5" descr="Sparschwein Silhouette">
            <a:extLst>
              <a:ext uri="{FF2B5EF4-FFF2-40B4-BE49-F238E27FC236}">
                <a16:creationId xmlns:a16="http://schemas.microsoft.com/office/drawing/2014/main" id="{F87FD495-6AA8-9336-6CED-BF485A93ED6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9572" y="5329006"/>
            <a:ext cx="1377256" cy="1370613"/>
          </a:xfrm>
          <a:prstGeom prst="rect">
            <a:avLst/>
          </a:prstGeom>
        </p:spPr>
      </p:pic>
      <p:sp>
        <p:nvSpPr>
          <p:cNvPr id="25" name="Titel 1">
            <a:extLst>
              <a:ext uri="{FF2B5EF4-FFF2-40B4-BE49-F238E27FC236}">
                <a16:creationId xmlns:a16="http://schemas.microsoft.com/office/drawing/2014/main" id="{63334A4A-0897-1484-A077-76FB1FE3DC4D}"/>
              </a:ext>
            </a:extLst>
          </p:cNvPr>
          <p:cNvSpPr txBox="1">
            <a:spLocks/>
          </p:cNvSpPr>
          <p:nvPr/>
        </p:nvSpPr>
        <p:spPr>
          <a:xfrm>
            <a:off x="-6669" y="6536159"/>
            <a:ext cx="1689738" cy="32184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CH" sz="1500" err="1">
                <a:solidFill>
                  <a:schemeClr val="tx2"/>
                </a:solidFill>
              </a:rPr>
              <a:t>Built</a:t>
            </a:r>
            <a:r>
              <a:rPr lang="de-CH" sz="1500">
                <a:solidFill>
                  <a:schemeClr val="tx2"/>
                </a:solidFill>
              </a:rPr>
              <a:t> different ATM</a:t>
            </a:r>
          </a:p>
        </p:txBody>
      </p:sp>
      <p:sp>
        <p:nvSpPr>
          <p:cNvPr id="54" name="Titel 1">
            <a:extLst>
              <a:ext uri="{FF2B5EF4-FFF2-40B4-BE49-F238E27FC236}">
                <a16:creationId xmlns:a16="http://schemas.microsoft.com/office/drawing/2014/main" id="{07E880AB-2884-D696-5A3A-5BEB31677F4A}"/>
              </a:ext>
            </a:extLst>
          </p:cNvPr>
          <p:cNvSpPr>
            <a:spLocks noGrp="1"/>
          </p:cNvSpPr>
          <p:nvPr>
            <p:ph type="title"/>
          </p:nvPr>
        </p:nvSpPr>
        <p:spPr>
          <a:xfrm>
            <a:off x="3955437" y="295312"/>
            <a:ext cx="4281126" cy="912399"/>
          </a:xfrm>
        </p:spPr>
        <p:txBody>
          <a:bodyPr>
            <a:normAutofit fontScale="90000"/>
          </a:bodyPr>
          <a:lstStyle/>
          <a:p>
            <a:pPr algn="ctr"/>
            <a:r>
              <a:rPr lang="de-CH"/>
              <a:t>Testfallspezifikation</a:t>
            </a:r>
            <a:endParaRPr lang="de-DE"/>
          </a:p>
        </p:txBody>
      </p:sp>
      <p:sp>
        <p:nvSpPr>
          <p:cNvPr id="64" name="Parallelogramm 63">
            <a:extLst>
              <a:ext uri="{FF2B5EF4-FFF2-40B4-BE49-F238E27FC236}">
                <a16:creationId xmlns:a16="http://schemas.microsoft.com/office/drawing/2014/main" id="{31457967-47C1-F5AB-471D-54779B416A92}"/>
              </a:ext>
              <a:ext uri="{C183D7F6-B498-43B3-948B-1728B52AA6E4}">
                <adec:decorative xmlns:adec="http://schemas.microsoft.com/office/drawing/2017/decorative" val="1"/>
              </a:ext>
            </a:extLst>
          </p:cNvPr>
          <p:cNvSpPr>
            <a:spLocks/>
          </p:cNvSpPr>
          <p:nvPr/>
        </p:nvSpPr>
        <p:spPr>
          <a:xfrm>
            <a:off x="10896185" y="1"/>
            <a:ext cx="1321084" cy="6858000"/>
          </a:xfrm>
          <a:prstGeom prst="parallelogram">
            <a:avLst>
              <a:gd name="adj" fmla="val 0"/>
            </a:avLst>
          </a:prstGeom>
          <a:solidFill>
            <a:schemeClr val="accent5">
              <a:lumMod val="40000"/>
              <a:lumOff val="60000"/>
            </a:schemeClr>
          </a:solidFill>
          <a:ln>
            <a:no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indent="-457200" rtl="0">
              <a:lnSpc>
                <a:spcPts val="1700"/>
              </a:lnSpc>
            </a:pPr>
            <a:endParaRPr lang="de-DE">
              <a:ln w="0"/>
              <a:effectLst>
                <a:outerShdw blurRad="38100" dist="19050" dir="2700000" algn="tl" rotWithShape="0">
                  <a:schemeClr val="dk1">
                    <a:alpha val="40000"/>
                  </a:schemeClr>
                </a:outerShdw>
              </a:effectLst>
            </a:endParaRPr>
          </a:p>
        </p:txBody>
      </p:sp>
      <p:sp>
        <p:nvSpPr>
          <p:cNvPr id="72" name="Sehne 6">
            <a:extLst>
              <a:ext uri="{FF2B5EF4-FFF2-40B4-BE49-F238E27FC236}">
                <a16:creationId xmlns:a16="http://schemas.microsoft.com/office/drawing/2014/main" id="{421FC41A-93CF-5AD5-41AE-66E878188890}"/>
              </a:ext>
            </a:extLst>
          </p:cNvPr>
          <p:cNvSpPr/>
          <p:nvPr/>
        </p:nvSpPr>
        <p:spPr>
          <a:xfrm rot="16497055">
            <a:off x="10351989" y="1825601"/>
            <a:ext cx="1356854" cy="444892"/>
          </a:xfrm>
          <a:custGeom>
            <a:avLst/>
            <a:gdLst>
              <a:gd name="connsiteX0" fmla="*/ 1346614 w 1346687"/>
              <a:gd name="connsiteY0" fmla="*/ 581131 h 1145386"/>
              <a:gd name="connsiteX1" fmla="*/ 726099 w 1346687"/>
              <a:gd name="connsiteY1" fmla="*/ 1143625 h 1145386"/>
              <a:gd name="connsiteX2" fmla="*/ 17774 w 1346687"/>
              <a:gd name="connsiteY2" fmla="*/ 703410 h 1145386"/>
              <a:gd name="connsiteX3" fmla="*/ 1346614 w 1346687"/>
              <a:gd name="connsiteY3" fmla="*/ 581131 h 1145386"/>
              <a:gd name="connsiteX0" fmla="*/ 1328840 w 1328840"/>
              <a:gd name="connsiteY0" fmla="*/ 0 h 564273"/>
              <a:gd name="connsiteX1" fmla="*/ 708325 w 1328840"/>
              <a:gd name="connsiteY1" fmla="*/ 562494 h 564273"/>
              <a:gd name="connsiteX2" fmla="*/ 0 w 1328840"/>
              <a:gd name="connsiteY2" fmla="*/ 122279 h 564273"/>
              <a:gd name="connsiteX3" fmla="*/ 1328840 w 1328840"/>
              <a:gd name="connsiteY3" fmla="*/ 0 h 564273"/>
              <a:gd name="connsiteX0" fmla="*/ 1328840 w 1328840"/>
              <a:gd name="connsiteY0" fmla="*/ 0 h 563237"/>
              <a:gd name="connsiteX1" fmla="*/ 708325 w 1328840"/>
              <a:gd name="connsiteY1" fmla="*/ 562494 h 563237"/>
              <a:gd name="connsiteX2" fmla="*/ 0 w 1328840"/>
              <a:gd name="connsiteY2" fmla="*/ 122279 h 563237"/>
              <a:gd name="connsiteX3" fmla="*/ 1328840 w 1328840"/>
              <a:gd name="connsiteY3" fmla="*/ 0 h 563237"/>
              <a:gd name="connsiteX0" fmla="*/ 1328840 w 1328840"/>
              <a:gd name="connsiteY0" fmla="*/ 0 h 563226"/>
              <a:gd name="connsiteX1" fmla="*/ 708325 w 1328840"/>
              <a:gd name="connsiteY1" fmla="*/ 562494 h 563226"/>
              <a:gd name="connsiteX2" fmla="*/ 0 w 1328840"/>
              <a:gd name="connsiteY2" fmla="*/ 122279 h 563226"/>
              <a:gd name="connsiteX3" fmla="*/ 1328840 w 1328840"/>
              <a:gd name="connsiteY3" fmla="*/ 0 h 563226"/>
            </a:gdLst>
            <a:ahLst/>
            <a:cxnLst>
              <a:cxn ang="0">
                <a:pos x="connsiteX0" y="connsiteY0"/>
              </a:cxn>
              <a:cxn ang="0">
                <a:pos x="connsiteX1" y="connsiteY1"/>
              </a:cxn>
              <a:cxn ang="0">
                <a:pos x="connsiteX2" y="connsiteY2"/>
              </a:cxn>
              <a:cxn ang="0">
                <a:pos x="connsiteX3" y="connsiteY3"/>
              </a:cxn>
            </a:cxnLst>
            <a:rect l="l" t="t" r="r" b="b"/>
            <a:pathLst>
              <a:path w="1328840" h="563226">
                <a:moveTo>
                  <a:pt x="1328840" y="0"/>
                </a:moveTo>
                <a:cubicBezTo>
                  <a:pt x="1077376" y="23195"/>
                  <a:pt x="1054865" y="539330"/>
                  <a:pt x="708325" y="562494"/>
                </a:cubicBezTo>
                <a:cubicBezTo>
                  <a:pt x="376801" y="584654"/>
                  <a:pt x="295607" y="96752"/>
                  <a:pt x="0" y="122279"/>
                </a:cubicBezTo>
                <a:lnTo>
                  <a:pt x="132884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67" name="Grafik 66" descr="Fragen mit einfarbiger Füllung">
            <a:hlinkClick r:id="rId5" action="ppaction://hlinksldjump"/>
            <a:extLst>
              <a:ext uri="{FF2B5EF4-FFF2-40B4-BE49-F238E27FC236}">
                <a16:creationId xmlns:a16="http://schemas.microsoft.com/office/drawing/2014/main" id="{756C5865-1D9B-377F-9C56-09EFD6A5861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164650" y="2642985"/>
            <a:ext cx="784156" cy="784156"/>
          </a:xfrm>
          <a:prstGeom prst="rect">
            <a:avLst/>
          </a:prstGeom>
        </p:spPr>
      </p:pic>
      <p:pic>
        <p:nvPicPr>
          <p:cNvPr id="69" name="Grafik 68" descr="Webdesign mit einfarbiger Füllung">
            <a:hlinkClick r:id="rId8" action="ppaction://hlinksldjump"/>
            <a:extLst>
              <a:ext uri="{FF2B5EF4-FFF2-40B4-BE49-F238E27FC236}">
                <a16:creationId xmlns:a16="http://schemas.microsoft.com/office/drawing/2014/main" id="{414D0D33-5FF9-BA9A-8556-9D2963BAA11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164649" y="3679325"/>
            <a:ext cx="784156" cy="784156"/>
          </a:xfrm>
          <a:prstGeom prst="rect">
            <a:avLst/>
          </a:prstGeom>
        </p:spPr>
      </p:pic>
      <p:pic>
        <p:nvPicPr>
          <p:cNvPr id="70" name="Grafik 69" descr="Klemmbrett Marke mit einfarbiger Füllung">
            <a:hlinkClick r:id="rId11" action="ppaction://hlinksldjump"/>
            <a:extLst>
              <a:ext uri="{FF2B5EF4-FFF2-40B4-BE49-F238E27FC236}">
                <a16:creationId xmlns:a16="http://schemas.microsoft.com/office/drawing/2014/main" id="{FEC44E64-0F4F-4890-20DC-DA57CF4F562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164649" y="4715945"/>
            <a:ext cx="784156" cy="784156"/>
          </a:xfrm>
          <a:prstGeom prst="rect">
            <a:avLst/>
          </a:prstGeom>
        </p:spPr>
      </p:pic>
      <p:pic>
        <p:nvPicPr>
          <p:cNvPr id="71" name="Grafik 70" descr="Linke Gehirnhälfte mit einfarbiger Füllung">
            <a:hlinkClick r:id="rId14" action="ppaction://hlinksldjump"/>
            <a:extLst>
              <a:ext uri="{FF2B5EF4-FFF2-40B4-BE49-F238E27FC236}">
                <a16:creationId xmlns:a16="http://schemas.microsoft.com/office/drawing/2014/main" id="{98CBC0C9-B328-ACF6-590D-F7BD89E0922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164650" y="5752565"/>
            <a:ext cx="784155" cy="784155"/>
          </a:xfrm>
          <a:prstGeom prst="rect">
            <a:avLst/>
          </a:prstGeom>
        </p:spPr>
      </p:pic>
      <p:pic>
        <p:nvPicPr>
          <p:cNvPr id="73" name="Grafik 72" descr="Liste mit einfarbiger Füllung">
            <a:hlinkClick r:id="rId17" action="ppaction://hlinksldjump"/>
            <a:extLst>
              <a:ext uri="{FF2B5EF4-FFF2-40B4-BE49-F238E27FC236}">
                <a16:creationId xmlns:a16="http://schemas.microsoft.com/office/drawing/2014/main" id="{01F57CEC-D5AA-B7C5-4196-77AFF39AF6AE}"/>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112031" y="1602340"/>
            <a:ext cx="784155" cy="784155"/>
          </a:xfrm>
          <a:prstGeom prst="rect">
            <a:avLst/>
          </a:prstGeom>
        </p:spPr>
      </p:pic>
      <p:pic>
        <p:nvPicPr>
          <p:cNvPr id="74" name="Grafik 73" descr="Informationen mit einfarbiger Füllung">
            <a:hlinkClick r:id="rId20" action="ppaction://hlinksldjump"/>
            <a:extLst>
              <a:ext uri="{FF2B5EF4-FFF2-40B4-BE49-F238E27FC236}">
                <a16:creationId xmlns:a16="http://schemas.microsoft.com/office/drawing/2014/main" id="{76716B2C-60DA-93C5-A127-C13D4825400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46816" y="569466"/>
            <a:ext cx="784154" cy="784154"/>
          </a:xfrm>
          <a:prstGeom prst="rect">
            <a:avLst/>
          </a:prstGeom>
        </p:spPr>
      </p:pic>
      <p:pic>
        <p:nvPicPr>
          <p:cNvPr id="4" name="Inhaltsplatzhalter 3">
            <a:extLst>
              <a:ext uri="{FF2B5EF4-FFF2-40B4-BE49-F238E27FC236}">
                <a16:creationId xmlns:a16="http://schemas.microsoft.com/office/drawing/2014/main" id="{E9CBFBC9-9293-066B-EC4C-0B9D1609A4ED}"/>
              </a:ext>
            </a:extLst>
          </p:cNvPr>
          <p:cNvPicPr>
            <a:picLocks noGrp="1" noChangeAspect="1"/>
          </p:cNvPicPr>
          <p:nvPr>
            <p:ph idx="1"/>
          </p:nvPr>
        </p:nvPicPr>
        <p:blipFill>
          <a:blip r:embed="rId23"/>
          <a:stretch>
            <a:fillRect/>
          </a:stretch>
        </p:blipFill>
        <p:spPr>
          <a:xfrm>
            <a:off x="1174870" y="2218491"/>
            <a:ext cx="8245569" cy="2545942"/>
          </a:xfrm>
        </p:spPr>
      </p:pic>
    </p:spTree>
    <p:extLst>
      <p:ext uri="{BB962C8B-B14F-4D97-AF65-F5344CB8AC3E}">
        <p14:creationId xmlns:p14="http://schemas.microsoft.com/office/powerpoint/2010/main" val="699971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Grafik 5" descr="Sparschwein Silhouette">
            <a:extLst>
              <a:ext uri="{FF2B5EF4-FFF2-40B4-BE49-F238E27FC236}">
                <a16:creationId xmlns:a16="http://schemas.microsoft.com/office/drawing/2014/main" id="{F87FD495-6AA8-9336-6CED-BF485A93ED6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9572" y="5329006"/>
            <a:ext cx="1377256" cy="1370613"/>
          </a:xfrm>
          <a:prstGeom prst="rect">
            <a:avLst/>
          </a:prstGeom>
        </p:spPr>
      </p:pic>
      <p:sp>
        <p:nvSpPr>
          <p:cNvPr id="25" name="Titel 1">
            <a:extLst>
              <a:ext uri="{FF2B5EF4-FFF2-40B4-BE49-F238E27FC236}">
                <a16:creationId xmlns:a16="http://schemas.microsoft.com/office/drawing/2014/main" id="{63334A4A-0897-1484-A077-76FB1FE3DC4D}"/>
              </a:ext>
            </a:extLst>
          </p:cNvPr>
          <p:cNvSpPr txBox="1">
            <a:spLocks/>
          </p:cNvSpPr>
          <p:nvPr/>
        </p:nvSpPr>
        <p:spPr>
          <a:xfrm>
            <a:off x="-6669" y="6536159"/>
            <a:ext cx="1689738" cy="32184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CH" sz="1500" err="1">
                <a:solidFill>
                  <a:schemeClr val="tx2"/>
                </a:solidFill>
              </a:rPr>
              <a:t>Built</a:t>
            </a:r>
            <a:r>
              <a:rPr lang="de-CH" sz="1500">
                <a:solidFill>
                  <a:schemeClr val="tx2"/>
                </a:solidFill>
              </a:rPr>
              <a:t> different ATM</a:t>
            </a:r>
          </a:p>
        </p:txBody>
      </p:sp>
      <p:sp>
        <p:nvSpPr>
          <p:cNvPr id="54" name="Titel 1">
            <a:extLst>
              <a:ext uri="{FF2B5EF4-FFF2-40B4-BE49-F238E27FC236}">
                <a16:creationId xmlns:a16="http://schemas.microsoft.com/office/drawing/2014/main" id="{07E880AB-2884-D696-5A3A-5BEB31677F4A}"/>
              </a:ext>
            </a:extLst>
          </p:cNvPr>
          <p:cNvSpPr>
            <a:spLocks noGrp="1"/>
          </p:cNvSpPr>
          <p:nvPr>
            <p:ph type="title"/>
          </p:nvPr>
        </p:nvSpPr>
        <p:spPr>
          <a:xfrm>
            <a:off x="3955437" y="295312"/>
            <a:ext cx="4281126" cy="912399"/>
          </a:xfrm>
        </p:spPr>
        <p:txBody>
          <a:bodyPr>
            <a:normAutofit/>
          </a:bodyPr>
          <a:lstStyle/>
          <a:p>
            <a:pPr algn="ctr"/>
            <a:r>
              <a:rPr lang="de-CH"/>
              <a:t>Mindmap</a:t>
            </a:r>
            <a:endParaRPr lang="de-DE"/>
          </a:p>
        </p:txBody>
      </p:sp>
      <p:sp>
        <p:nvSpPr>
          <p:cNvPr id="64" name="Parallelogramm 63">
            <a:extLst>
              <a:ext uri="{FF2B5EF4-FFF2-40B4-BE49-F238E27FC236}">
                <a16:creationId xmlns:a16="http://schemas.microsoft.com/office/drawing/2014/main" id="{31457967-47C1-F5AB-471D-54779B416A92}"/>
              </a:ext>
              <a:ext uri="{C183D7F6-B498-43B3-948B-1728B52AA6E4}">
                <adec:decorative xmlns:adec="http://schemas.microsoft.com/office/drawing/2017/decorative" val="1"/>
              </a:ext>
            </a:extLst>
          </p:cNvPr>
          <p:cNvSpPr>
            <a:spLocks/>
          </p:cNvSpPr>
          <p:nvPr/>
        </p:nvSpPr>
        <p:spPr>
          <a:xfrm>
            <a:off x="10896185" y="1"/>
            <a:ext cx="1321084" cy="6858000"/>
          </a:xfrm>
          <a:prstGeom prst="parallelogram">
            <a:avLst>
              <a:gd name="adj" fmla="val 0"/>
            </a:avLst>
          </a:prstGeom>
          <a:solidFill>
            <a:schemeClr val="accent5">
              <a:lumMod val="40000"/>
              <a:lumOff val="60000"/>
            </a:schemeClr>
          </a:solidFill>
          <a:ln>
            <a:no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indent="-457200" rtl="0">
              <a:lnSpc>
                <a:spcPts val="1700"/>
              </a:lnSpc>
            </a:pPr>
            <a:endParaRPr lang="de-DE">
              <a:ln w="0"/>
              <a:effectLst>
                <a:outerShdw blurRad="38100" dist="19050" dir="2700000" algn="tl" rotWithShape="0">
                  <a:schemeClr val="dk1">
                    <a:alpha val="40000"/>
                  </a:schemeClr>
                </a:outerShdw>
              </a:effectLst>
            </a:endParaRPr>
          </a:p>
        </p:txBody>
      </p:sp>
      <p:sp>
        <p:nvSpPr>
          <p:cNvPr id="72" name="Sehne 6">
            <a:extLst>
              <a:ext uri="{FF2B5EF4-FFF2-40B4-BE49-F238E27FC236}">
                <a16:creationId xmlns:a16="http://schemas.microsoft.com/office/drawing/2014/main" id="{421FC41A-93CF-5AD5-41AE-66E878188890}"/>
              </a:ext>
            </a:extLst>
          </p:cNvPr>
          <p:cNvSpPr/>
          <p:nvPr/>
        </p:nvSpPr>
        <p:spPr>
          <a:xfrm rot="16497055">
            <a:off x="10351989" y="1825601"/>
            <a:ext cx="1356854" cy="444892"/>
          </a:xfrm>
          <a:custGeom>
            <a:avLst/>
            <a:gdLst>
              <a:gd name="connsiteX0" fmla="*/ 1346614 w 1346687"/>
              <a:gd name="connsiteY0" fmla="*/ 581131 h 1145386"/>
              <a:gd name="connsiteX1" fmla="*/ 726099 w 1346687"/>
              <a:gd name="connsiteY1" fmla="*/ 1143625 h 1145386"/>
              <a:gd name="connsiteX2" fmla="*/ 17774 w 1346687"/>
              <a:gd name="connsiteY2" fmla="*/ 703410 h 1145386"/>
              <a:gd name="connsiteX3" fmla="*/ 1346614 w 1346687"/>
              <a:gd name="connsiteY3" fmla="*/ 581131 h 1145386"/>
              <a:gd name="connsiteX0" fmla="*/ 1328840 w 1328840"/>
              <a:gd name="connsiteY0" fmla="*/ 0 h 564273"/>
              <a:gd name="connsiteX1" fmla="*/ 708325 w 1328840"/>
              <a:gd name="connsiteY1" fmla="*/ 562494 h 564273"/>
              <a:gd name="connsiteX2" fmla="*/ 0 w 1328840"/>
              <a:gd name="connsiteY2" fmla="*/ 122279 h 564273"/>
              <a:gd name="connsiteX3" fmla="*/ 1328840 w 1328840"/>
              <a:gd name="connsiteY3" fmla="*/ 0 h 564273"/>
              <a:gd name="connsiteX0" fmla="*/ 1328840 w 1328840"/>
              <a:gd name="connsiteY0" fmla="*/ 0 h 563237"/>
              <a:gd name="connsiteX1" fmla="*/ 708325 w 1328840"/>
              <a:gd name="connsiteY1" fmla="*/ 562494 h 563237"/>
              <a:gd name="connsiteX2" fmla="*/ 0 w 1328840"/>
              <a:gd name="connsiteY2" fmla="*/ 122279 h 563237"/>
              <a:gd name="connsiteX3" fmla="*/ 1328840 w 1328840"/>
              <a:gd name="connsiteY3" fmla="*/ 0 h 563237"/>
              <a:gd name="connsiteX0" fmla="*/ 1328840 w 1328840"/>
              <a:gd name="connsiteY0" fmla="*/ 0 h 563226"/>
              <a:gd name="connsiteX1" fmla="*/ 708325 w 1328840"/>
              <a:gd name="connsiteY1" fmla="*/ 562494 h 563226"/>
              <a:gd name="connsiteX2" fmla="*/ 0 w 1328840"/>
              <a:gd name="connsiteY2" fmla="*/ 122279 h 563226"/>
              <a:gd name="connsiteX3" fmla="*/ 1328840 w 1328840"/>
              <a:gd name="connsiteY3" fmla="*/ 0 h 563226"/>
            </a:gdLst>
            <a:ahLst/>
            <a:cxnLst>
              <a:cxn ang="0">
                <a:pos x="connsiteX0" y="connsiteY0"/>
              </a:cxn>
              <a:cxn ang="0">
                <a:pos x="connsiteX1" y="connsiteY1"/>
              </a:cxn>
              <a:cxn ang="0">
                <a:pos x="connsiteX2" y="connsiteY2"/>
              </a:cxn>
              <a:cxn ang="0">
                <a:pos x="connsiteX3" y="connsiteY3"/>
              </a:cxn>
            </a:cxnLst>
            <a:rect l="l" t="t" r="r" b="b"/>
            <a:pathLst>
              <a:path w="1328840" h="563226">
                <a:moveTo>
                  <a:pt x="1328840" y="0"/>
                </a:moveTo>
                <a:cubicBezTo>
                  <a:pt x="1077376" y="23195"/>
                  <a:pt x="1054865" y="539330"/>
                  <a:pt x="708325" y="562494"/>
                </a:cubicBezTo>
                <a:cubicBezTo>
                  <a:pt x="376801" y="584654"/>
                  <a:pt x="295607" y="96752"/>
                  <a:pt x="0" y="122279"/>
                </a:cubicBezTo>
                <a:lnTo>
                  <a:pt x="132884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67" name="Grafik 66" descr="Fragen mit einfarbiger Füllung">
            <a:hlinkClick r:id="rId5" action="ppaction://hlinksldjump"/>
            <a:extLst>
              <a:ext uri="{FF2B5EF4-FFF2-40B4-BE49-F238E27FC236}">
                <a16:creationId xmlns:a16="http://schemas.microsoft.com/office/drawing/2014/main" id="{756C5865-1D9B-377F-9C56-09EFD6A5861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164650" y="2642985"/>
            <a:ext cx="784156" cy="784156"/>
          </a:xfrm>
          <a:prstGeom prst="rect">
            <a:avLst/>
          </a:prstGeom>
        </p:spPr>
      </p:pic>
      <p:pic>
        <p:nvPicPr>
          <p:cNvPr id="69" name="Grafik 68" descr="Webdesign mit einfarbiger Füllung">
            <a:hlinkClick r:id="rId8" action="ppaction://hlinksldjump"/>
            <a:extLst>
              <a:ext uri="{FF2B5EF4-FFF2-40B4-BE49-F238E27FC236}">
                <a16:creationId xmlns:a16="http://schemas.microsoft.com/office/drawing/2014/main" id="{414D0D33-5FF9-BA9A-8556-9D2963BAA11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164649" y="3679325"/>
            <a:ext cx="784156" cy="784156"/>
          </a:xfrm>
          <a:prstGeom prst="rect">
            <a:avLst/>
          </a:prstGeom>
        </p:spPr>
      </p:pic>
      <p:pic>
        <p:nvPicPr>
          <p:cNvPr id="70" name="Grafik 69" descr="Klemmbrett Marke mit einfarbiger Füllung">
            <a:hlinkClick r:id="rId11" action="ppaction://hlinksldjump"/>
            <a:extLst>
              <a:ext uri="{FF2B5EF4-FFF2-40B4-BE49-F238E27FC236}">
                <a16:creationId xmlns:a16="http://schemas.microsoft.com/office/drawing/2014/main" id="{FEC44E64-0F4F-4890-20DC-DA57CF4F562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164649" y="4715945"/>
            <a:ext cx="784156" cy="784156"/>
          </a:xfrm>
          <a:prstGeom prst="rect">
            <a:avLst/>
          </a:prstGeom>
        </p:spPr>
      </p:pic>
      <p:pic>
        <p:nvPicPr>
          <p:cNvPr id="71" name="Grafik 70" descr="Linke Gehirnhälfte mit einfarbiger Füllung">
            <a:hlinkClick r:id="rId14" action="ppaction://hlinksldjump"/>
            <a:extLst>
              <a:ext uri="{FF2B5EF4-FFF2-40B4-BE49-F238E27FC236}">
                <a16:creationId xmlns:a16="http://schemas.microsoft.com/office/drawing/2014/main" id="{98CBC0C9-B328-ACF6-590D-F7BD89E0922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164650" y="5752565"/>
            <a:ext cx="784155" cy="784155"/>
          </a:xfrm>
          <a:prstGeom prst="rect">
            <a:avLst/>
          </a:prstGeom>
        </p:spPr>
      </p:pic>
      <p:pic>
        <p:nvPicPr>
          <p:cNvPr id="73" name="Grafik 72" descr="Liste mit einfarbiger Füllung">
            <a:hlinkClick r:id="rId17" action="ppaction://hlinksldjump"/>
            <a:extLst>
              <a:ext uri="{FF2B5EF4-FFF2-40B4-BE49-F238E27FC236}">
                <a16:creationId xmlns:a16="http://schemas.microsoft.com/office/drawing/2014/main" id="{01F57CEC-D5AA-B7C5-4196-77AFF39AF6AE}"/>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112031" y="1602340"/>
            <a:ext cx="784155" cy="784155"/>
          </a:xfrm>
          <a:prstGeom prst="rect">
            <a:avLst/>
          </a:prstGeom>
        </p:spPr>
      </p:pic>
      <p:pic>
        <p:nvPicPr>
          <p:cNvPr id="74" name="Grafik 73" descr="Informationen mit einfarbiger Füllung">
            <a:hlinkClick r:id="rId20" action="ppaction://hlinksldjump"/>
            <a:extLst>
              <a:ext uri="{FF2B5EF4-FFF2-40B4-BE49-F238E27FC236}">
                <a16:creationId xmlns:a16="http://schemas.microsoft.com/office/drawing/2014/main" id="{76716B2C-60DA-93C5-A127-C13D4825400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46816" y="569466"/>
            <a:ext cx="784154" cy="784154"/>
          </a:xfrm>
          <a:prstGeom prst="rect">
            <a:avLst/>
          </a:prstGeom>
        </p:spPr>
      </p:pic>
      <p:pic>
        <p:nvPicPr>
          <p:cNvPr id="6" name="Inhaltsplatzhalter 5">
            <a:extLst>
              <a:ext uri="{FF2B5EF4-FFF2-40B4-BE49-F238E27FC236}">
                <a16:creationId xmlns:a16="http://schemas.microsoft.com/office/drawing/2014/main" id="{E843421C-1359-28AD-9B12-A1D8DB058666}"/>
              </a:ext>
            </a:extLst>
          </p:cNvPr>
          <p:cNvPicPr>
            <a:picLocks noGrp="1" noChangeAspect="1"/>
          </p:cNvPicPr>
          <p:nvPr>
            <p:ph idx="1"/>
          </p:nvPr>
        </p:nvPicPr>
        <p:blipFill>
          <a:blip r:embed="rId23">
            <a:extLst>
              <a:ext uri="{28A0092B-C50C-407E-A947-70E740481C1C}">
                <a14:useLocalDpi xmlns:a14="http://schemas.microsoft.com/office/drawing/2010/main" val="0"/>
              </a:ext>
            </a:extLst>
          </a:blip>
          <a:stretch>
            <a:fillRect/>
          </a:stretch>
        </p:blipFill>
        <p:spPr>
          <a:xfrm>
            <a:off x="623355" y="2414864"/>
            <a:ext cx="9488671" cy="2623250"/>
          </a:xfrm>
        </p:spPr>
      </p:pic>
    </p:spTree>
    <p:extLst>
      <p:ext uri="{BB962C8B-B14F-4D97-AF65-F5344CB8AC3E}">
        <p14:creationId xmlns:p14="http://schemas.microsoft.com/office/powerpoint/2010/main" val="2245732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Grafik 5" descr="Sparschwein Silhouette">
            <a:extLst>
              <a:ext uri="{FF2B5EF4-FFF2-40B4-BE49-F238E27FC236}">
                <a16:creationId xmlns:a16="http://schemas.microsoft.com/office/drawing/2014/main" id="{F87FD495-6AA8-9336-6CED-BF485A93ED6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9572" y="5329006"/>
            <a:ext cx="1377256" cy="1370613"/>
          </a:xfrm>
          <a:prstGeom prst="rect">
            <a:avLst/>
          </a:prstGeom>
        </p:spPr>
      </p:pic>
      <p:sp>
        <p:nvSpPr>
          <p:cNvPr id="25" name="Titel 1">
            <a:extLst>
              <a:ext uri="{FF2B5EF4-FFF2-40B4-BE49-F238E27FC236}">
                <a16:creationId xmlns:a16="http://schemas.microsoft.com/office/drawing/2014/main" id="{63334A4A-0897-1484-A077-76FB1FE3DC4D}"/>
              </a:ext>
            </a:extLst>
          </p:cNvPr>
          <p:cNvSpPr txBox="1">
            <a:spLocks/>
          </p:cNvSpPr>
          <p:nvPr/>
        </p:nvSpPr>
        <p:spPr>
          <a:xfrm>
            <a:off x="-6669" y="6536159"/>
            <a:ext cx="1689738" cy="32184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CH" sz="1500" err="1">
                <a:solidFill>
                  <a:schemeClr val="tx2"/>
                </a:solidFill>
              </a:rPr>
              <a:t>Built</a:t>
            </a:r>
            <a:r>
              <a:rPr lang="de-CH" sz="1500">
                <a:solidFill>
                  <a:schemeClr val="tx2"/>
                </a:solidFill>
              </a:rPr>
              <a:t> different ATM</a:t>
            </a:r>
          </a:p>
        </p:txBody>
      </p:sp>
      <p:sp>
        <p:nvSpPr>
          <p:cNvPr id="54" name="Titel 1">
            <a:extLst>
              <a:ext uri="{FF2B5EF4-FFF2-40B4-BE49-F238E27FC236}">
                <a16:creationId xmlns:a16="http://schemas.microsoft.com/office/drawing/2014/main" id="{07E880AB-2884-D696-5A3A-5BEB31677F4A}"/>
              </a:ext>
            </a:extLst>
          </p:cNvPr>
          <p:cNvSpPr>
            <a:spLocks noGrp="1"/>
          </p:cNvSpPr>
          <p:nvPr>
            <p:ph type="title"/>
          </p:nvPr>
        </p:nvSpPr>
        <p:spPr>
          <a:xfrm>
            <a:off x="3955437" y="295312"/>
            <a:ext cx="4281126" cy="912399"/>
          </a:xfrm>
        </p:spPr>
        <p:txBody>
          <a:bodyPr>
            <a:normAutofit/>
          </a:bodyPr>
          <a:lstStyle/>
          <a:p>
            <a:pPr algn="ctr"/>
            <a:r>
              <a:rPr lang="de-CH"/>
              <a:t>Mockup</a:t>
            </a:r>
            <a:endParaRPr lang="de-DE"/>
          </a:p>
        </p:txBody>
      </p:sp>
      <p:sp>
        <p:nvSpPr>
          <p:cNvPr id="64" name="Parallelogramm 63">
            <a:extLst>
              <a:ext uri="{FF2B5EF4-FFF2-40B4-BE49-F238E27FC236}">
                <a16:creationId xmlns:a16="http://schemas.microsoft.com/office/drawing/2014/main" id="{31457967-47C1-F5AB-471D-54779B416A92}"/>
              </a:ext>
              <a:ext uri="{C183D7F6-B498-43B3-948B-1728B52AA6E4}">
                <adec:decorative xmlns:adec="http://schemas.microsoft.com/office/drawing/2017/decorative" val="1"/>
              </a:ext>
            </a:extLst>
          </p:cNvPr>
          <p:cNvSpPr>
            <a:spLocks/>
          </p:cNvSpPr>
          <p:nvPr/>
        </p:nvSpPr>
        <p:spPr>
          <a:xfrm>
            <a:off x="10896185" y="1"/>
            <a:ext cx="1321084" cy="6858000"/>
          </a:xfrm>
          <a:prstGeom prst="parallelogram">
            <a:avLst>
              <a:gd name="adj" fmla="val 0"/>
            </a:avLst>
          </a:prstGeom>
          <a:solidFill>
            <a:schemeClr val="accent5">
              <a:lumMod val="40000"/>
              <a:lumOff val="60000"/>
            </a:schemeClr>
          </a:solidFill>
          <a:ln>
            <a:no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indent="-457200" rtl="0">
              <a:lnSpc>
                <a:spcPts val="1700"/>
              </a:lnSpc>
            </a:pPr>
            <a:endParaRPr lang="de-DE">
              <a:ln w="0"/>
              <a:effectLst>
                <a:outerShdw blurRad="38100" dist="19050" dir="2700000" algn="tl" rotWithShape="0">
                  <a:schemeClr val="dk1">
                    <a:alpha val="40000"/>
                  </a:schemeClr>
                </a:outerShdw>
              </a:effectLst>
            </a:endParaRPr>
          </a:p>
        </p:txBody>
      </p:sp>
      <p:sp>
        <p:nvSpPr>
          <p:cNvPr id="72" name="Sehne 6">
            <a:extLst>
              <a:ext uri="{FF2B5EF4-FFF2-40B4-BE49-F238E27FC236}">
                <a16:creationId xmlns:a16="http://schemas.microsoft.com/office/drawing/2014/main" id="{421FC41A-93CF-5AD5-41AE-66E878188890}"/>
              </a:ext>
            </a:extLst>
          </p:cNvPr>
          <p:cNvSpPr/>
          <p:nvPr/>
        </p:nvSpPr>
        <p:spPr>
          <a:xfrm rot="16497055">
            <a:off x="10351989" y="1825601"/>
            <a:ext cx="1356854" cy="444892"/>
          </a:xfrm>
          <a:custGeom>
            <a:avLst/>
            <a:gdLst>
              <a:gd name="connsiteX0" fmla="*/ 1346614 w 1346687"/>
              <a:gd name="connsiteY0" fmla="*/ 581131 h 1145386"/>
              <a:gd name="connsiteX1" fmla="*/ 726099 w 1346687"/>
              <a:gd name="connsiteY1" fmla="*/ 1143625 h 1145386"/>
              <a:gd name="connsiteX2" fmla="*/ 17774 w 1346687"/>
              <a:gd name="connsiteY2" fmla="*/ 703410 h 1145386"/>
              <a:gd name="connsiteX3" fmla="*/ 1346614 w 1346687"/>
              <a:gd name="connsiteY3" fmla="*/ 581131 h 1145386"/>
              <a:gd name="connsiteX0" fmla="*/ 1328840 w 1328840"/>
              <a:gd name="connsiteY0" fmla="*/ 0 h 564273"/>
              <a:gd name="connsiteX1" fmla="*/ 708325 w 1328840"/>
              <a:gd name="connsiteY1" fmla="*/ 562494 h 564273"/>
              <a:gd name="connsiteX2" fmla="*/ 0 w 1328840"/>
              <a:gd name="connsiteY2" fmla="*/ 122279 h 564273"/>
              <a:gd name="connsiteX3" fmla="*/ 1328840 w 1328840"/>
              <a:gd name="connsiteY3" fmla="*/ 0 h 564273"/>
              <a:gd name="connsiteX0" fmla="*/ 1328840 w 1328840"/>
              <a:gd name="connsiteY0" fmla="*/ 0 h 563237"/>
              <a:gd name="connsiteX1" fmla="*/ 708325 w 1328840"/>
              <a:gd name="connsiteY1" fmla="*/ 562494 h 563237"/>
              <a:gd name="connsiteX2" fmla="*/ 0 w 1328840"/>
              <a:gd name="connsiteY2" fmla="*/ 122279 h 563237"/>
              <a:gd name="connsiteX3" fmla="*/ 1328840 w 1328840"/>
              <a:gd name="connsiteY3" fmla="*/ 0 h 563237"/>
              <a:gd name="connsiteX0" fmla="*/ 1328840 w 1328840"/>
              <a:gd name="connsiteY0" fmla="*/ 0 h 563226"/>
              <a:gd name="connsiteX1" fmla="*/ 708325 w 1328840"/>
              <a:gd name="connsiteY1" fmla="*/ 562494 h 563226"/>
              <a:gd name="connsiteX2" fmla="*/ 0 w 1328840"/>
              <a:gd name="connsiteY2" fmla="*/ 122279 h 563226"/>
              <a:gd name="connsiteX3" fmla="*/ 1328840 w 1328840"/>
              <a:gd name="connsiteY3" fmla="*/ 0 h 563226"/>
            </a:gdLst>
            <a:ahLst/>
            <a:cxnLst>
              <a:cxn ang="0">
                <a:pos x="connsiteX0" y="connsiteY0"/>
              </a:cxn>
              <a:cxn ang="0">
                <a:pos x="connsiteX1" y="connsiteY1"/>
              </a:cxn>
              <a:cxn ang="0">
                <a:pos x="connsiteX2" y="connsiteY2"/>
              </a:cxn>
              <a:cxn ang="0">
                <a:pos x="connsiteX3" y="connsiteY3"/>
              </a:cxn>
            </a:cxnLst>
            <a:rect l="l" t="t" r="r" b="b"/>
            <a:pathLst>
              <a:path w="1328840" h="563226">
                <a:moveTo>
                  <a:pt x="1328840" y="0"/>
                </a:moveTo>
                <a:cubicBezTo>
                  <a:pt x="1077376" y="23195"/>
                  <a:pt x="1054865" y="539330"/>
                  <a:pt x="708325" y="562494"/>
                </a:cubicBezTo>
                <a:cubicBezTo>
                  <a:pt x="376801" y="584654"/>
                  <a:pt x="295607" y="96752"/>
                  <a:pt x="0" y="122279"/>
                </a:cubicBezTo>
                <a:lnTo>
                  <a:pt x="132884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67" name="Grafik 66" descr="Fragen mit einfarbiger Füllung">
            <a:hlinkClick r:id="rId5" action="ppaction://hlinksldjump"/>
            <a:extLst>
              <a:ext uri="{FF2B5EF4-FFF2-40B4-BE49-F238E27FC236}">
                <a16:creationId xmlns:a16="http://schemas.microsoft.com/office/drawing/2014/main" id="{756C5865-1D9B-377F-9C56-09EFD6A5861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164650" y="2642985"/>
            <a:ext cx="784156" cy="784156"/>
          </a:xfrm>
          <a:prstGeom prst="rect">
            <a:avLst/>
          </a:prstGeom>
        </p:spPr>
      </p:pic>
      <p:pic>
        <p:nvPicPr>
          <p:cNvPr id="69" name="Grafik 68" descr="Webdesign mit einfarbiger Füllung">
            <a:hlinkClick r:id="rId8" action="ppaction://hlinksldjump"/>
            <a:extLst>
              <a:ext uri="{FF2B5EF4-FFF2-40B4-BE49-F238E27FC236}">
                <a16:creationId xmlns:a16="http://schemas.microsoft.com/office/drawing/2014/main" id="{414D0D33-5FF9-BA9A-8556-9D2963BAA11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164649" y="3679325"/>
            <a:ext cx="784156" cy="784156"/>
          </a:xfrm>
          <a:prstGeom prst="rect">
            <a:avLst/>
          </a:prstGeom>
        </p:spPr>
      </p:pic>
      <p:pic>
        <p:nvPicPr>
          <p:cNvPr id="70" name="Grafik 69" descr="Klemmbrett Marke mit einfarbiger Füllung">
            <a:hlinkClick r:id="rId11" action="ppaction://hlinksldjump"/>
            <a:extLst>
              <a:ext uri="{FF2B5EF4-FFF2-40B4-BE49-F238E27FC236}">
                <a16:creationId xmlns:a16="http://schemas.microsoft.com/office/drawing/2014/main" id="{FEC44E64-0F4F-4890-20DC-DA57CF4F562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164649" y="4715945"/>
            <a:ext cx="784156" cy="784156"/>
          </a:xfrm>
          <a:prstGeom prst="rect">
            <a:avLst/>
          </a:prstGeom>
        </p:spPr>
      </p:pic>
      <p:pic>
        <p:nvPicPr>
          <p:cNvPr id="71" name="Grafik 70" descr="Linke Gehirnhälfte mit einfarbiger Füllung">
            <a:hlinkClick r:id="rId14" action="ppaction://hlinksldjump"/>
            <a:extLst>
              <a:ext uri="{FF2B5EF4-FFF2-40B4-BE49-F238E27FC236}">
                <a16:creationId xmlns:a16="http://schemas.microsoft.com/office/drawing/2014/main" id="{98CBC0C9-B328-ACF6-590D-F7BD89E0922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164650" y="5752565"/>
            <a:ext cx="784155" cy="784155"/>
          </a:xfrm>
          <a:prstGeom prst="rect">
            <a:avLst/>
          </a:prstGeom>
        </p:spPr>
      </p:pic>
      <p:pic>
        <p:nvPicPr>
          <p:cNvPr id="73" name="Grafik 72" descr="Liste mit einfarbiger Füllung">
            <a:hlinkClick r:id="rId17" action="ppaction://hlinksldjump"/>
            <a:extLst>
              <a:ext uri="{FF2B5EF4-FFF2-40B4-BE49-F238E27FC236}">
                <a16:creationId xmlns:a16="http://schemas.microsoft.com/office/drawing/2014/main" id="{01F57CEC-D5AA-B7C5-4196-77AFF39AF6AE}"/>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112031" y="1602340"/>
            <a:ext cx="784155" cy="784155"/>
          </a:xfrm>
          <a:prstGeom prst="rect">
            <a:avLst/>
          </a:prstGeom>
        </p:spPr>
      </p:pic>
      <p:pic>
        <p:nvPicPr>
          <p:cNvPr id="74" name="Grafik 73" descr="Informationen mit einfarbiger Füllung">
            <a:hlinkClick r:id="rId20" action="ppaction://hlinksldjump"/>
            <a:extLst>
              <a:ext uri="{FF2B5EF4-FFF2-40B4-BE49-F238E27FC236}">
                <a16:creationId xmlns:a16="http://schemas.microsoft.com/office/drawing/2014/main" id="{76716B2C-60DA-93C5-A127-C13D4825400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46816" y="569466"/>
            <a:ext cx="784154" cy="784154"/>
          </a:xfrm>
          <a:prstGeom prst="rect">
            <a:avLst/>
          </a:prstGeom>
        </p:spPr>
      </p:pic>
      <p:pic>
        <p:nvPicPr>
          <p:cNvPr id="5" name="Inhaltsplatzhalter 4">
            <a:extLst>
              <a:ext uri="{FF2B5EF4-FFF2-40B4-BE49-F238E27FC236}">
                <a16:creationId xmlns:a16="http://schemas.microsoft.com/office/drawing/2014/main" id="{A8DCEAFF-81D9-1EF2-4479-B86E6ABBBE73}"/>
              </a:ext>
            </a:extLst>
          </p:cNvPr>
          <p:cNvPicPr>
            <a:picLocks noGrp="1" noChangeAspect="1"/>
          </p:cNvPicPr>
          <p:nvPr>
            <p:ph idx="1"/>
          </p:nvPr>
        </p:nvPicPr>
        <p:blipFill>
          <a:blip r:embed="rId23"/>
          <a:stretch>
            <a:fillRect/>
          </a:stretch>
        </p:blipFill>
        <p:spPr>
          <a:xfrm>
            <a:off x="4094590" y="1825625"/>
            <a:ext cx="4002820" cy="4351338"/>
          </a:xfrm>
        </p:spPr>
      </p:pic>
    </p:spTree>
    <p:extLst>
      <p:ext uri="{BB962C8B-B14F-4D97-AF65-F5344CB8AC3E}">
        <p14:creationId xmlns:p14="http://schemas.microsoft.com/office/powerpoint/2010/main" val="3859426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Grafik 5" descr="Sparschwein Silhouette">
            <a:extLst>
              <a:ext uri="{FF2B5EF4-FFF2-40B4-BE49-F238E27FC236}">
                <a16:creationId xmlns:a16="http://schemas.microsoft.com/office/drawing/2014/main" id="{F87FD495-6AA8-9336-6CED-BF485A93ED6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9572" y="5329006"/>
            <a:ext cx="1377256" cy="1370613"/>
          </a:xfrm>
          <a:prstGeom prst="rect">
            <a:avLst/>
          </a:prstGeom>
        </p:spPr>
      </p:pic>
      <p:sp>
        <p:nvSpPr>
          <p:cNvPr id="25" name="Titel 1">
            <a:extLst>
              <a:ext uri="{FF2B5EF4-FFF2-40B4-BE49-F238E27FC236}">
                <a16:creationId xmlns:a16="http://schemas.microsoft.com/office/drawing/2014/main" id="{63334A4A-0897-1484-A077-76FB1FE3DC4D}"/>
              </a:ext>
            </a:extLst>
          </p:cNvPr>
          <p:cNvSpPr txBox="1">
            <a:spLocks/>
          </p:cNvSpPr>
          <p:nvPr/>
        </p:nvSpPr>
        <p:spPr>
          <a:xfrm>
            <a:off x="-6669" y="6536159"/>
            <a:ext cx="1689738" cy="32184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CH" sz="1500" err="1">
                <a:solidFill>
                  <a:schemeClr val="tx2"/>
                </a:solidFill>
              </a:rPr>
              <a:t>Built</a:t>
            </a:r>
            <a:r>
              <a:rPr lang="de-CH" sz="1500">
                <a:solidFill>
                  <a:schemeClr val="tx2"/>
                </a:solidFill>
              </a:rPr>
              <a:t> different ATM</a:t>
            </a:r>
          </a:p>
        </p:txBody>
      </p:sp>
      <p:sp>
        <p:nvSpPr>
          <p:cNvPr id="54" name="Titel 1">
            <a:extLst>
              <a:ext uri="{FF2B5EF4-FFF2-40B4-BE49-F238E27FC236}">
                <a16:creationId xmlns:a16="http://schemas.microsoft.com/office/drawing/2014/main" id="{07E880AB-2884-D696-5A3A-5BEB31677F4A}"/>
              </a:ext>
            </a:extLst>
          </p:cNvPr>
          <p:cNvSpPr>
            <a:spLocks noGrp="1"/>
          </p:cNvSpPr>
          <p:nvPr>
            <p:ph type="title"/>
          </p:nvPr>
        </p:nvSpPr>
        <p:spPr>
          <a:xfrm>
            <a:off x="3955437" y="295312"/>
            <a:ext cx="4527082" cy="912399"/>
          </a:xfrm>
        </p:spPr>
        <p:txBody>
          <a:bodyPr>
            <a:normAutofit fontScale="90000"/>
          </a:bodyPr>
          <a:lstStyle/>
          <a:p>
            <a:pPr algn="ctr"/>
            <a:r>
              <a:rPr lang="de-CH"/>
              <a:t>Programmablaufplan</a:t>
            </a:r>
            <a:endParaRPr lang="de-DE"/>
          </a:p>
        </p:txBody>
      </p:sp>
      <p:sp>
        <p:nvSpPr>
          <p:cNvPr id="64" name="Parallelogramm 63">
            <a:extLst>
              <a:ext uri="{FF2B5EF4-FFF2-40B4-BE49-F238E27FC236}">
                <a16:creationId xmlns:a16="http://schemas.microsoft.com/office/drawing/2014/main" id="{31457967-47C1-F5AB-471D-54779B416A92}"/>
              </a:ext>
              <a:ext uri="{C183D7F6-B498-43B3-948B-1728B52AA6E4}">
                <adec:decorative xmlns:adec="http://schemas.microsoft.com/office/drawing/2017/decorative" val="1"/>
              </a:ext>
            </a:extLst>
          </p:cNvPr>
          <p:cNvSpPr>
            <a:spLocks/>
          </p:cNvSpPr>
          <p:nvPr/>
        </p:nvSpPr>
        <p:spPr>
          <a:xfrm>
            <a:off x="10896185" y="1"/>
            <a:ext cx="1321084" cy="6858000"/>
          </a:xfrm>
          <a:prstGeom prst="parallelogram">
            <a:avLst>
              <a:gd name="adj" fmla="val 0"/>
            </a:avLst>
          </a:prstGeom>
          <a:solidFill>
            <a:schemeClr val="accent5">
              <a:lumMod val="40000"/>
              <a:lumOff val="60000"/>
            </a:schemeClr>
          </a:solidFill>
          <a:ln>
            <a:no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indent="-457200" rtl="0">
              <a:lnSpc>
                <a:spcPts val="1700"/>
              </a:lnSpc>
            </a:pPr>
            <a:endParaRPr lang="de-DE">
              <a:ln w="0"/>
              <a:effectLst>
                <a:outerShdw blurRad="38100" dist="19050" dir="2700000" algn="tl" rotWithShape="0">
                  <a:schemeClr val="dk1">
                    <a:alpha val="40000"/>
                  </a:schemeClr>
                </a:outerShdw>
              </a:effectLst>
            </a:endParaRPr>
          </a:p>
        </p:txBody>
      </p:sp>
      <p:sp>
        <p:nvSpPr>
          <p:cNvPr id="72" name="Sehne 6">
            <a:extLst>
              <a:ext uri="{FF2B5EF4-FFF2-40B4-BE49-F238E27FC236}">
                <a16:creationId xmlns:a16="http://schemas.microsoft.com/office/drawing/2014/main" id="{421FC41A-93CF-5AD5-41AE-66E878188890}"/>
              </a:ext>
            </a:extLst>
          </p:cNvPr>
          <p:cNvSpPr/>
          <p:nvPr/>
        </p:nvSpPr>
        <p:spPr>
          <a:xfrm rot="16497055">
            <a:off x="10351989" y="1825601"/>
            <a:ext cx="1356854" cy="444892"/>
          </a:xfrm>
          <a:custGeom>
            <a:avLst/>
            <a:gdLst>
              <a:gd name="connsiteX0" fmla="*/ 1346614 w 1346687"/>
              <a:gd name="connsiteY0" fmla="*/ 581131 h 1145386"/>
              <a:gd name="connsiteX1" fmla="*/ 726099 w 1346687"/>
              <a:gd name="connsiteY1" fmla="*/ 1143625 h 1145386"/>
              <a:gd name="connsiteX2" fmla="*/ 17774 w 1346687"/>
              <a:gd name="connsiteY2" fmla="*/ 703410 h 1145386"/>
              <a:gd name="connsiteX3" fmla="*/ 1346614 w 1346687"/>
              <a:gd name="connsiteY3" fmla="*/ 581131 h 1145386"/>
              <a:gd name="connsiteX0" fmla="*/ 1328840 w 1328840"/>
              <a:gd name="connsiteY0" fmla="*/ 0 h 564273"/>
              <a:gd name="connsiteX1" fmla="*/ 708325 w 1328840"/>
              <a:gd name="connsiteY1" fmla="*/ 562494 h 564273"/>
              <a:gd name="connsiteX2" fmla="*/ 0 w 1328840"/>
              <a:gd name="connsiteY2" fmla="*/ 122279 h 564273"/>
              <a:gd name="connsiteX3" fmla="*/ 1328840 w 1328840"/>
              <a:gd name="connsiteY3" fmla="*/ 0 h 564273"/>
              <a:gd name="connsiteX0" fmla="*/ 1328840 w 1328840"/>
              <a:gd name="connsiteY0" fmla="*/ 0 h 563237"/>
              <a:gd name="connsiteX1" fmla="*/ 708325 w 1328840"/>
              <a:gd name="connsiteY1" fmla="*/ 562494 h 563237"/>
              <a:gd name="connsiteX2" fmla="*/ 0 w 1328840"/>
              <a:gd name="connsiteY2" fmla="*/ 122279 h 563237"/>
              <a:gd name="connsiteX3" fmla="*/ 1328840 w 1328840"/>
              <a:gd name="connsiteY3" fmla="*/ 0 h 563237"/>
              <a:gd name="connsiteX0" fmla="*/ 1328840 w 1328840"/>
              <a:gd name="connsiteY0" fmla="*/ 0 h 563226"/>
              <a:gd name="connsiteX1" fmla="*/ 708325 w 1328840"/>
              <a:gd name="connsiteY1" fmla="*/ 562494 h 563226"/>
              <a:gd name="connsiteX2" fmla="*/ 0 w 1328840"/>
              <a:gd name="connsiteY2" fmla="*/ 122279 h 563226"/>
              <a:gd name="connsiteX3" fmla="*/ 1328840 w 1328840"/>
              <a:gd name="connsiteY3" fmla="*/ 0 h 563226"/>
            </a:gdLst>
            <a:ahLst/>
            <a:cxnLst>
              <a:cxn ang="0">
                <a:pos x="connsiteX0" y="connsiteY0"/>
              </a:cxn>
              <a:cxn ang="0">
                <a:pos x="connsiteX1" y="connsiteY1"/>
              </a:cxn>
              <a:cxn ang="0">
                <a:pos x="connsiteX2" y="connsiteY2"/>
              </a:cxn>
              <a:cxn ang="0">
                <a:pos x="connsiteX3" y="connsiteY3"/>
              </a:cxn>
            </a:cxnLst>
            <a:rect l="l" t="t" r="r" b="b"/>
            <a:pathLst>
              <a:path w="1328840" h="563226">
                <a:moveTo>
                  <a:pt x="1328840" y="0"/>
                </a:moveTo>
                <a:cubicBezTo>
                  <a:pt x="1077376" y="23195"/>
                  <a:pt x="1054865" y="539330"/>
                  <a:pt x="708325" y="562494"/>
                </a:cubicBezTo>
                <a:cubicBezTo>
                  <a:pt x="376801" y="584654"/>
                  <a:pt x="295607" y="96752"/>
                  <a:pt x="0" y="122279"/>
                </a:cubicBezTo>
                <a:lnTo>
                  <a:pt x="132884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67" name="Grafik 66" descr="Fragen mit einfarbiger Füllung">
            <a:hlinkClick r:id="rId5" action="ppaction://hlinksldjump"/>
            <a:extLst>
              <a:ext uri="{FF2B5EF4-FFF2-40B4-BE49-F238E27FC236}">
                <a16:creationId xmlns:a16="http://schemas.microsoft.com/office/drawing/2014/main" id="{756C5865-1D9B-377F-9C56-09EFD6A5861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164650" y="2642985"/>
            <a:ext cx="784156" cy="784156"/>
          </a:xfrm>
          <a:prstGeom prst="rect">
            <a:avLst/>
          </a:prstGeom>
        </p:spPr>
      </p:pic>
      <p:pic>
        <p:nvPicPr>
          <p:cNvPr id="69" name="Grafik 68" descr="Webdesign mit einfarbiger Füllung">
            <a:hlinkClick r:id="rId8" action="ppaction://hlinksldjump"/>
            <a:extLst>
              <a:ext uri="{FF2B5EF4-FFF2-40B4-BE49-F238E27FC236}">
                <a16:creationId xmlns:a16="http://schemas.microsoft.com/office/drawing/2014/main" id="{414D0D33-5FF9-BA9A-8556-9D2963BAA11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164649" y="3679325"/>
            <a:ext cx="784156" cy="784156"/>
          </a:xfrm>
          <a:prstGeom prst="rect">
            <a:avLst/>
          </a:prstGeom>
        </p:spPr>
      </p:pic>
      <p:pic>
        <p:nvPicPr>
          <p:cNvPr id="70" name="Grafik 69" descr="Klemmbrett Marke mit einfarbiger Füllung">
            <a:hlinkClick r:id="rId11" action="ppaction://hlinksldjump"/>
            <a:extLst>
              <a:ext uri="{FF2B5EF4-FFF2-40B4-BE49-F238E27FC236}">
                <a16:creationId xmlns:a16="http://schemas.microsoft.com/office/drawing/2014/main" id="{FEC44E64-0F4F-4890-20DC-DA57CF4F562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164649" y="4715945"/>
            <a:ext cx="784156" cy="784156"/>
          </a:xfrm>
          <a:prstGeom prst="rect">
            <a:avLst/>
          </a:prstGeom>
        </p:spPr>
      </p:pic>
      <p:pic>
        <p:nvPicPr>
          <p:cNvPr id="71" name="Grafik 70" descr="Linke Gehirnhälfte mit einfarbiger Füllung">
            <a:hlinkClick r:id="rId14" action="ppaction://hlinksldjump"/>
            <a:extLst>
              <a:ext uri="{FF2B5EF4-FFF2-40B4-BE49-F238E27FC236}">
                <a16:creationId xmlns:a16="http://schemas.microsoft.com/office/drawing/2014/main" id="{98CBC0C9-B328-ACF6-590D-F7BD89E0922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164650" y="5752565"/>
            <a:ext cx="784155" cy="784155"/>
          </a:xfrm>
          <a:prstGeom prst="rect">
            <a:avLst/>
          </a:prstGeom>
        </p:spPr>
      </p:pic>
      <p:pic>
        <p:nvPicPr>
          <p:cNvPr id="73" name="Grafik 72" descr="Liste mit einfarbiger Füllung">
            <a:hlinkClick r:id="rId17" action="ppaction://hlinksldjump"/>
            <a:extLst>
              <a:ext uri="{FF2B5EF4-FFF2-40B4-BE49-F238E27FC236}">
                <a16:creationId xmlns:a16="http://schemas.microsoft.com/office/drawing/2014/main" id="{01F57CEC-D5AA-B7C5-4196-77AFF39AF6AE}"/>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112031" y="1602340"/>
            <a:ext cx="784155" cy="784155"/>
          </a:xfrm>
          <a:prstGeom prst="rect">
            <a:avLst/>
          </a:prstGeom>
        </p:spPr>
      </p:pic>
      <p:pic>
        <p:nvPicPr>
          <p:cNvPr id="74" name="Grafik 73" descr="Informationen mit einfarbiger Füllung">
            <a:hlinkClick r:id="rId20" action="ppaction://hlinksldjump"/>
            <a:extLst>
              <a:ext uri="{FF2B5EF4-FFF2-40B4-BE49-F238E27FC236}">
                <a16:creationId xmlns:a16="http://schemas.microsoft.com/office/drawing/2014/main" id="{76716B2C-60DA-93C5-A127-C13D4825400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46816" y="569466"/>
            <a:ext cx="784154" cy="784154"/>
          </a:xfrm>
          <a:prstGeom prst="rect">
            <a:avLst/>
          </a:prstGeom>
        </p:spPr>
      </p:pic>
      <p:pic>
        <p:nvPicPr>
          <p:cNvPr id="6" name="Inhaltsplatzhalter 5">
            <a:extLst>
              <a:ext uri="{FF2B5EF4-FFF2-40B4-BE49-F238E27FC236}">
                <a16:creationId xmlns:a16="http://schemas.microsoft.com/office/drawing/2014/main" id="{64BED9A7-0DA4-DC7D-8A36-92EBB726890B}"/>
              </a:ext>
            </a:extLst>
          </p:cNvPr>
          <p:cNvPicPr>
            <a:picLocks noGrp="1" noChangeAspect="1"/>
          </p:cNvPicPr>
          <p:nvPr>
            <p:ph idx="1"/>
          </p:nvPr>
        </p:nvPicPr>
        <p:blipFill>
          <a:blip r:embed="rId23">
            <a:extLst>
              <a:ext uri="{28A0092B-C50C-407E-A947-70E740481C1C}">
                <a14:useLocalDpi xmlns:a14="http://schemas.microsoft.com/office/drawing/2010/main" val="0"/>
              </a:ext>
            </a:extLst>
          </a:blip>
          <a:stretch>
            <a:fillRect/>
          </a:stretch>
        </p:blipFill>
        <p:spPr>
          <a:xfrm>
            <a:off x="3883733" y="1049330"/>
            <a:ext cx="4392929" cy="5650289"/>
          </a:xfrm>
        </p:spPr>
      </p:pic>
    </p:spTree>
    <p:extLst>
      <p:ext uri="{BB962C8B-B14F-4D97-AF65-F5344CB8AC3E}">
        <p14:creationId xmlns:p14="http://schemas.microsoft.com/office/powerpoint/2010/main" val="169260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7CFD4F-229E-CDF7-65D0-BEBE3FDA307B}"/>
              </a:ext>
            </a:extLst>
          </p:cNvPr>
          <p:cNvSpPr>
            <a:spLocks noGrp="1"/>
          </p:cNvSpPr>
          <p:nvPr>
            <p:ph type="title"/>
          </p:nvPr>
        </p:nvSpPr>
        <p:spPr/>
        <p:txBody>
          <a:bodyPr/>
          <a:lstStyle/>
          <a:p>
            <a:pPr algn="ctr"/>
            <a:r>
              <a:rPr lang="de-CH"/>
              <a:t>Inhalt</a:t>
            </a:r>
            <a:endParaRPr lang="de-DE"/>
          </a:p>
        </p:txBody>
      </p:sp>
      <p:sp>
        <p:nvSpPr>
          <p:cNvPr id="3" name="Inhaltsplatzhalter 2">
            <a:extLst>
              <a:ext uri="{FF2B5EF4-FFF2-40B4-BE49-F238E27FC236}">
                <a16:creationId xmlns:a16="http://schemas.microsoft.com/office/drawing/2014/main" id="{B926E2EB-FE2C-BF6A-9F1D-53F97833376D}"/>
              </a:ext>
            </a:extLst>
          </p:cNvPr>
          <p:cNvSpPr>
            <a:spLocks noGrp="1"/>
          </p:cNvSpPr>
          <p:nvPr>
            <p:ph idx="1"/>
          </p:nvPr>
        </p:nvSpPr>
        <p:spPr/>
        <p:txBody>
          <a:bodyPr vert="horz" lIns="91440" tIns="45720" rIns="91440" bIns="45720" rtlCol="0" anchor="t">
            <a:normAutofit/>
          </a:bodyPr>
          <a:lstStyle/>
          <a:p>
            <a:r>
              <a:rPr lang="de-CH"/>
              <a:t>Einstieg ins Projekt</a:t>
            </a:r>
          </a:p>
          <a:p>
            <a:r>
              <a:rPr lang="de-CH"/>
              <a:t>Projektumsetzung nach IPERKA-Prinzip</a:t>
            </a:r>
            <a:endParaRPr lang="de-CH">
              <a:cs typeface="Calibri"/>
            </a:endParaRPr>
          </a:p>
          <a:p>
            <a:r>
              <a:rPr lang="de-CH"/>
              <a:t>Demonstration 10’</a:t>
            </a:r>
          </a:p>
          <a:p>
            <a:r>
              <a:rPr lang="de-CH">
                <a:cs typeface="Calibri"/>
              </a:rPr>
              <a:t>Fragerunde</a:t>
            </a:r>
          </a:p>
          <a:p>
            <a:pPr marL="0" indent="0">
              <a:buNone/>
            </a:pPr>
            <a:endParaRPr lang="de-CH"/>
          </a:p>
        </p:txBody>
      </p:sp>
      <p:pic>
        <p:nvPicPr>
          <p:cNvPr id="7" name="Grafik 5" descr="Sparschwein Silhouette">
            <a:extLst>
              <a:ext uri="{FF2B5EF4-FFF2-40B4-BE49-F238E27FC236}">
                <a16:creationId xmlns:a16="http://schemas.microsoft.com/office/drawing/2014/main" id="{7713475F-E9AF-BE7B-3D68-DC6FC2F062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9572" y="5329006"/>
            <a:ext cx="1377256" cy="1370613"/>
          </a:xfrm>
          <a:prstGeom prst="rect">
            <a:avLst/>
          </a:prstGeom>
        </p:spPr>
      </p:pic>
      <p:sp>
        <p:nvSpPr>
          <p:cNvPr id="4" name="Titel 1">
            <a:extLst>
              <a:ext uri="{FF2B5EF4-FFF2-40B4-BE49-F238E27FC236}">
                <a16:creationId xmlns:a16="http://schemas.microsoft.com/office/drawing/2014/main" id="{0424B1F9-6B0A-337E-A6B0-11B9F0070463}"/>
              </a:ext>
            </a:extLst>
          </p:cNvPr>
          <p:cNvSpPr txBox="1">
            <a:spLocks/>
          </p:cNvSpPr>
          <p:nvPr/>
        </p:nvSpPr>
        <p:spPr>
          <a:xfrm>
            <a:off x="-6669" y="6536159"/>
            <a:ext cx="1689738" cy="32184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CH" sz="1500" err="1">
                <a:solidFill>
                  <a:schemeClr val="tx2"/>
                </a:solidFill>
              </a:rPr>
              <a:t>Built</a:t>
            </a:r>
            <a:r>
              <a:rPr lang="de-CH" sz="1500">
                <a:solidFill>
                  <a:schemeClr val="tx2"/>
                </a:solidFill>
              </a:rPr>
              <a:t> different ATM</a:t>
            </a:r>
          </a:p>
        </p:txBody>
      </p:sp>
    </p:spTree>
    <p:extLst>
      <p:ext uri="{BB962C8B-B14F-4D97-AF65-F5344CB8AC3E}">
        <p14:creationId xmlns:p14="http://schemas.microsoft.com/office/powerpoint/2010/main" val="653532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Grafik 5" descr="Sparschwein Silhouette">
            <a:extLst>
              <a:ext uri="{FF2B5EF4-FFF2-40B4-BE49-F238E27FC236}">
                <a16:creationId xmlns:a16="http://schemas.microsoft.com/office/drawing/2014/main" id="{F87FD495-6AA8-9336-6CED-BF485A93ED6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9572" y="5329006"/>
            <a:ext cx="1377256" cy="1370613"/>
          </a:xfrm>
          <a:prstGeom prst="rect">
            <a:avLst/>
          </a:prstGeom>
        </p:spPr>
      </p:pic>
      <p:sp>
        <p:nvSpPr>
          <p:cNvPr id="25" name="Titel 1">
            <a:extLst>
              <a:ext uri="{FF2B5EF4-FFF2-40B4-BE49-F238E27FC236}">
                <a16:creationId xmlns:a16="http://schemas.microsoft.com/office/drawing/2014/main" id="{63334A4A-0897-1484-A077-76FB1FE3DC4D}"/>
              </a:ext>
            </a:extLst>
          </p:cNvPr>
          <p:cNvSpPr txBox="1">
            <a:spLocks/>
          </p:cNvSpPr>
          <p:nvPr/>
        </p:nvSpPr>
        <p:spPr>
          <a:xfrm>
            <a:off x="-6669" y="6536159"/>
            <a:ext cx="1689738" cy="32184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CH" sz="1500" err="1">
                <a:solidFill>
                  <a:schemeClr val="tx2"/>
                </a:solidFill>
              </a:rPr>
              <a:t>Built</a:t>
            </a:r>
            <a:r>
              <a:rPr lang="de-CH" sz="1500">
                <a:solidFill>
                  <a:schemeClr val="tx2"/>
                </a:solidFill>
              </a:rPr>
              <a:t> different ATM</a:t>
            </a:r>
          </a:p>
        </p:txBody>
      </p:sp>
      <p:sp>
        <p:nvSpPr>
          <p:cNvPr id="54" name="Titel 1">
            <a:extLst>
              <a:ext uri="{FF2B5EF4-FFF2-40B4-BE49-F238E27FC236}">
                <a16:creationId xmlns:a16="http://schemas.microsoft.com/office/drawing/2014/main" id="{07E880AB-2884-D696-5A3A-5BEB31677F4A}"/>
              </a:ext>
            </a:extLst>
          </p:cNvPr>
          <p:cNvSpPr>
            <a:spLocks noGrp="1"/>
          </p:cNvSpPr>
          <p:nvPr>
            <p:ph type="title"/>
          </p:nvPr>
        </p:nvSpPr>
        <p:spPr>
          <a:xfrm>
            <a:off x="4337580" y="295312"/>
            <a:ext cx="3465306" cy="912399"/>
          </a:xfrm>
        </p:spPr>
        <p:txBody>
          <a:bodyPr>
            <a:normAutofit fontScale="90000"/>
          </a:bodyPr>
          <a:lstStyle/>
          <a:p>
            <a:pPr algn="ctr"/>
            <a:r>
              <a:rPr lang="de-CH"/>
              <a:t>Ordnerstruktur</a:t>
            </a:r>
            <a:endParaRPr lang="de-DE"/>
          </a:p>
        </p:txBody>
      </p:sp>
      <p:sp>
        <p:nvSpPr>
          <p:cNvPr id="64" name="Parallelogramm 63">
            <a:extLst>
              <a:ext uri="{FF2B5EF4-FFF2-40B4-BE49-F238E27FC236}">
                <a16:creationId xmlns:a16="http://schemas.microsoft.com/office/drawing/2014/main" id="{31457967-47C1-F5AB-471D-54779B416A92}"/>
              </a:ext>
              <a:ext uri="{C183D7F6-B498-43B3-948B-1728B52AA6E4}">
                <adec:decorative xmlns:adec="http://schemas.microsoft.com/office/drawing/2017/decorative" val="1"/>
              </a:ext>
            </a:extLst>
          </p:cNvPr>
          <p:cNvSpPr>
            <a:spLocks/>
          </p:cNvSpPr>
          <p:nvPr/>
        </p:nvSpPr>
        <p:spPr>
          <a:xfrm>
            <a:off x="10896185" y="1"/>
            <a:ext cx="1321084" cy="6858000"/>
          </a:xfrm>
          <a:prstGeom prst="parallelogram">
            <a:avLst>
              <a:gd name="adj" fmla="val 0"/>
            </a:avLst>
          </a:prstGeom>
          <a:solidFill>
            <a:schemeClr val="accent5">
              <a:lumMod val="40000"/>
              <a:lumOff val="60000"/>
            </a:schemeClr>
          </a:solidFill>
          <a:ln>
            <a:no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indent="-457200" rtl="0">
              <a:lnSpc>
                <a:spcPts val="1700"/>
              </a:lnSpc>
            </a:pPr>
            <a:endParaRPr lang="de-DE">
              <a:ln w="0"/>
              <a:effectLst>
                <a:outerShdw blurRad="38100" dist="19050" dir="2700000" algn="tl" rotWithShape="0">
                  <a:schemeClr val="dk1">
                    <a:alpha val="40000"/>
                  </a:schemeClr>
                </a:outerShdw>
              </a:effectLst>
            </a:endParaRPr>
          </a:p>
        </p:txBody>
      </p:sp>
      <p:sp>
        <p:nvSpPr>
          <p:cNvPr id="72" name="Sehne 6">
            <a:extLst>
              <a:ext uri="{FF2B5EF4-FFF2-40B4-BE49-F238E27FC236}">
                <a16:creationId xmlns:a16="http://schemas.microsoft.com/office/drawing/2014/main" id="{421FC41A-93CF-5AD5-41AE-66E878188890}"/>
              </a:ext>
            </a:extLst>
          </p:cNvPr>
          <p:cNvSpPr/>
          <p:nvPr/>
        </p:nvSpPr>
        <p:spPr>
          <a:xfrm rot="16497055">
            <a:off x="10351989" y="1825601"/>
            <a:ext cx="1356854" cy="444892"/>
          </a:xfrm>
          <a:custGeom>
            <a:avLst/>
            <a:gdLst>
              <a:gd name="connsiteX0" fmla="*/ 1346614 w 1346687"/>
              <a:gd name="connsiteY0" fmla="*/ 581131 h 1145386"/>
              <a:gd name="connsiteX1" fmla="*/ 726099 w 1346687"/>
              <a:gd name="connsiteY1" fmla="*/ 1143625 h 1145386"/>
              <a:gd name="connsiteX2" fmla="*/ 17774 w 1346687"/>
              <a:gd name="connsiteY2" fmla="*/ 703410 h 1145386"/>
              <a:gd name="connsiteX3" fmla="*/ 1346614 w 1346687"/>
              <a:gd name="connsiteY3" fmla="*/ 581131 h 1145386"/>
              <a:gd name="connsiteX0" fmla="*/ 1328840 w 1328840"/>
              <a:gd name="connsiteY0" fmla="*/ 0 h 564273"/>
              <a:gd name="connsiteX1" fmla="*/ 708325 w 1328840"/>
              <a:gd name="connsiteY1" fmla="*/ 562494 h 564273"/>
              <a:gd name="connsiteX2" fmla="*/ 0 w 1328840"/>
              <a:gd name="connsiteY2" fmla="*/ 122279 h 564273"/>
              <a:gd name="connsiteX3" fmla="*/ 1328840 w 1328840"/>
              <a:gd name="connsiteY3" fmla="*/ 0 h 564273"/>
              <a:gd name="connsiteX0" fmla="*/ 1328840 w 1328840"/>
              <a:gd name="connsiteY0" fmla="*/ 0 h 563237"/>
              <a:gd name="connsiteX1" fmla="*/ 708325 w 1328840"/>
              <a:gd name="connsiteY1" fmla="*/ 562494 h 563237"/>
              <a:gd name="connsiteX2" fmla="*/ 0 w 1328840"/>
              <a:gd name="connsiteY2" fmla="*/ 122279 h 563237"/>
              <a:gd name="connsiteX3" fmla="*/ 1328840 w 1328840"/>
              <a:gd name="connsiteY3" fmla="*/ 0 h 563237"/>
              <a:gd name="connsiteX0" fmla="*/ 1328840 w 1328840"/>
              <a:gd name="connsiteY0" fmla="*/ 0 h 563226"/>
              <a:gd name="connsiteX1" fmla="*/ 708325 w 1328840"/>
              <a:gd name="connsiteY1" fmla="*/ 562494 h 563226"/>
              <a:gd name="connsiteX2" fmla="*/ 0 w 1328840"/>
              <a:gd name="connsiteY2" fmla="*/ 122279 h 563226"/>
              <a:gd name="connsiteX3" fmla="*/ 1328840 w 1328840"/>
              <a:gd name="connsiteY3" fmla="*/ 0 h 563226"/>
            </a:gdLst>
            <a:ahLst/>
            <a:cxnLst>
              <a:cxn ang="0">
                <a:pos x="connsiteX0" y="connsiteY0"/>
              </a:cxn>
              <a:cxn ang="0">
                <a:pos x="connsiteX1" y="connsiteY1"/>
              </a:cxn>
              <a:cxn ang="0">
                <a:pos x="connsiteX2" y="connsiteY2"/>
              </a:cxn>
              <a:cxn ang="0">
                <a:pos x="connsiteX3" y="connsiteY3"/>
              </a:cxn>
            </a:cxnLst>
            <a:rect l="l" t="t" r="r" b="b"/>
            <a:pathLst>
              <a:path w="1328840" h="563226">
                <a:moveTo>
                  <a:pt x="1328840" y="0"/>
                </a:moveTo>
                <a:cubicBezTo>
                  <a:pt x="1077376" y="23195"/>
                  <a:pt x="1054865" y="539330"/>
                  <a:pt x="708325" y="562494"/>
                </a:cubicBezTo>
                <a:cubicBezTo>
                  <a:pt x="376801" y="584654"/>
                  <a:pt x="295607" y="96752"/>
                  <a:pt x="0" y="122279"/>
                </a:cubicBezTo>
                <a:lnTo>
                  <a:pt x="132884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67" name="Grafik 66" descr="Fragen mit einfarbiger Füllung">
            <a:hlinkClick r:id="rId5" action="ppaction://hlinksldjump"/>
            <a:extLst>
              <a:ext uri="{FF2B5EF4-FFF2-40B4-BE49-F238E27FC236}">
                <a16:creationId xmlns:a16="http://schemas.microsoft.com/office/drawing/2014/main" id="{756C5865-1D9B-377F-9C56-09EFD6A5861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164650" y="2642985"/>
            <a:ext cx="784156" cy="784156"/>
          </a:xfrm>
          <a:prstGeom prst="rect">
            <a:avLst/>
          </a:prstGeom>
        </p:spPr>
      </p:pic>
      <p:pic>
        <p:nvPicPr>
          <p:cNvPr id="69" name="Grafik 68" descr="Webdesign mit einfarbiger Füllung">
            <a:hlinkClick r:id="rId8" action="ppaction://hlinksldjump"/>
            <a:extLst>
              <a:ext uri="{FF2B5EF4-FFF2-40B4-BE49-F238E27FC236}">
                <a16:creationId xmlns:a16="http://schemas.microsoft.com/office/drawing/2014/main" id="{414D0D33-5FF9-BA9A-8556-9D2963BAA11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164649" y="3679325"/>
            <a:ext cx="784156" cy="784156"/>
          </a:xfrm>
          <a:prstGeom prst="rect">
            <a:avLst/>
          </a:prstGeom>
        </p:spPr>
      </p:pic>
      <p:pic>
        <p:nvPicPr>
          <p:cNvPr id="70" name="Grafik 69" descr="Klemmbrett Marke mit einfarbiger Füllung">
            <a:hlinkClick r:id="rId11" action="ppaction://hlinksldjump"/>
            <a:extLst>
              <a:ext uri="{FF2B5EF4-FFF2-40B4-BE49-F238E27FC236}">
                <a16:creationId xmlns:a16="http://schemas.microsoft.com/office/drawing/2014/main" id="{FEC44E64-0F4F-4890-20DC-DA57CF4F562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164649" y="4715945"/>
            <a:ext cx="784156" cy="784156"/>
          </a:xfrm>
          <a:prstGeom prst="rect">
            <a:avLst/>
          </a:prstGeom>
        </p:spPr>
      </p:pic>
      <p:pic>
        <p:nvPicPr>
          <p:cNvPr id="71" name="Grafik 70" descr="Linke Gehirnhälfte mit einfarbiger Füllung">
            <a:hlinkClick r:id="rId14" action="ppaction://hlinksldjump"/>
            <a:extLst>
              <a:ext uri="{FF2B5EF4-FFF2-40B4-BE49-F238E27FC236}">
                <a16:creationId xmlns:a16="http://schemas.microsoft.com/office/drawing/2014/main" id="{98CBC0C9-B328-ACF6-590D-F7BD89E0922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164650" y="5752565"/>
            <a:ext cx="784155" cy="784155"/>
          </a:xfrm>
          <a:prstGeom prst="rect">
            <a:avLst/>
          </a:prstGeom>
        </p:spPr>
      </p:pic>
      <p:pic>
        <p:nvPicPr>
          <p:cNvPr id="73" name="Grafik 72" descr="Liste mit einfarbiger Füllung">
            <a:hlinkClick r:id="rId17" action="ppaction://hlinksldjump"/>
            <a:extLst>
              <a:ext uri="{FF2B5EF4-FFF2-40B4-BE49-F238E27FC236}">
                <a16:creationId xmlns:a16="http://schemas.microsoft.com/office/drawing/2014/main" id="{01F57CEC-D5AA-B7C5-4196-77AFF39AF6AE}"/>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112031" y="1602340"/>
            <a:ext cx="784155" cy="784155"/>
          </a:xfrm>
          <a:prstGeom prst="rect">
            <a:avLst/>
          </a:prstGeom>
        </p:spPr>
      </p:pic>
      <p:pic>
        <p:nvPicPr>
          <p:cNvPr id="74" name="Grafik 73" descr="Informationen mit einfarbiger Füllung">
            <a:hlinkClick r:id="rId20" action="ppaction://hlinksldjump"/>
            <a:extLst>
              <a:ext uri="{FF2B5EF4-FFF2-40B4-BE49-F238E27FC236}">
                <a16:creationId xmlns:a16="http://schemas.microsoft.com/office/drawing/2014/main" id="{76716B2C-60DA-93C5-A127-C13D4825400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46816" y="569466"/>
            <a:ext cx="784154" cy="784154"/>
          </a:xfrm>
          <a:prstGeom prst="rect">
            <a:avLst/>
          </a:prstGeom>
        </p:spPr>
      </p:pic>
      <p:pic>
        <p:nvPicPr>
          <p:cNvPr id="4" name="Inhaltsplatzhalter 3">
            <a:extLst>
              <a:ext uri="{FF2B5EF4-FFF2-40B4-BE49-F238E27FC236}">
                <a16:creationId xmlns:a16="http://schemas.microsoft.com/office/drawing/2014/main" id="{20EECB95-2FB6-5CF0-34B1-9D1D8E588F89}"/>
              </a:ext>
            </a:extLst>
          </p:cNvPr>
          <p:cNvPicPr>
            <a:picLocks noGrp="1" noChangeAspect="1"/>
          </p:cNvPicPr>
          <p:nvPr>
            <p:ph idx="1"/>
          </p:nvPr>
        </p:nvPicPr>
        <p:blipFill>
          <a:blip r:embed="rId23">
            <a:extLst>
              <a:ext uri="{28A0092B-C50C-407E-A947-70E740481C1C}">
                <a14:useLocalDpi xmlns:a14="http://schemas.microsoft.com/office/drawing/2010/main" val="0"/>
              </a:ext>
            </a:extLst>
          </a:blip>
          <a:stretch>
            <a:fillRect/>
          </a:stretch>
        </p:blipFill>
        <p:spPr>
          <a:xfrm>
            <a:off x="2368604" y="1774825"/>
            <a:ext cx="7454792" cy="4351338"/>
          </a:xfrm>
        </p:spPr>
      </p:pic>
    </p:spTree>
    <p:extLst>
      <p:ext uri="{BB962C8B-B14F-4D97-AF65-F5344CB8AC3E}">
        <p14:creationId xmlns:p14="http://schemas.microsoft.com/office/powerpoint/2010/main" val="4073103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Grafik 5" descr="Sparschwein Silhouette">
            <a:extLst>
              <a:ext uri="{FF2B5EF4-FFF2-40B4-BE49-F238E27FC236}">
                <a16:creationId xmlns:a16="http://schemas.microsoft.com/office/drawing/2014/main" id="{F87FD495-6AA8-9336-6CED-BF485A93ED6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9572" y="5329006"/>
            <a:ext cx="1377256" cy="1370613"/>
          </a:xfrm>
          <a:prstGeom prst="rect">
            <a:avLst/>
          </a:prstGeom>
        </p:spPr>
      </p:pic>
      <p:sp>
        <p:nvSpPr>
          <p:cNvPr id="25" name="Titel 1">
            <a:extLst>
              <a:ext uri="{FF2B5EF4-FFF2-40B4-BE49-F238E27FC236}">
                <a16:creationId xmlns:a16="http://schemas.microsoft.com/office/drawing/2014/main" id="{63334A4A-0897-1484-A077-76FB1FE3DC4D}"/>
              </a:ext>
            </a:extLst>
          </p:cNvPr>
          <p:cNvSpPr txBox="1">
            <a:spLocks/>
          </p:cNvSpPr>
          <p:nvPr/>
        </p:nvSpPr>
        <p:spPr>
          <a:xfrm>
            <a:off x="-6669" y="6536159"/>
            <a:ext cx="1689738" cy="32184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CH" sz="1500" err="1">
                <a:solidFill>
                  <a:schemeClr val="tx2"/>
                </a:solidFill>
              </a:rPr>
              <a:t>Built</a:t>
            </a:r>
            <a:r>
              <a:rPr lang="de-CH" sz="1500">
                <a:solidFill>
                  <a:schemeClr val="tx2"/>
                </a:solidFill>
              </a:rPr>
              <a:t> different ATM</a:t>
            </a:r>
          </a:p>
        </p:txBody>
      </p:sp>
      <p:sp>
        <p:nvSpPr>
          <p:cNvPr id="54" name="Titel 1">
            <a:extLst>
              <a:ext uri="{FF2B5EF4-FFF2-40B4-BE49-F238E27FC236}">
                <a16:creationId xmlns:a16="http://schemas.microsoft.com/office/drawing/2014/main" id="{07E880AB-2884-D696-5A3A-5BEB31677F4A}"/>
              </a:ext>
            </a:extLst>
          </p:cNvPr>
          <p:cNvSpPr>
            <a:spLocks noGrp="1"/>
          </p:cNvSpPr>
          <p:nvPr>
            <p:ph type="title"/>
          </p:nvPr>
        </p:nvSpPr>
        <p:spPr>
          <a:xfrm>
            <a:off x="3955437" y="295312"/>
            <a:ext cx="4281126" cy="912399"/>
          </a:xfrm>
        </p:spPr>
        <p:txBody>
          <a:bodyPr>
            <a:normAutofit/>
          </a:bodyPr>
          <a:lstStyle/>
          <a:p>
            <a:pPr algn="ctr"/>
            <a:r>
              <a:rPr lang="de-CH"/>
              <a:t>Rollenverteilung</a:t>
            </a:r>
            <a:endParaRPr lang="de-DE"/>
          </a:p>
        </p:txBody>
      </p:sp>
      <p:sp>
        <p:nvSpPr>
          <p:cNvPr id="64" name="Parallelogramm 63">
            <a:extLst>
              <a:ext uri="{FF2B5EF4-FFF2-40B4-BE49-F238E27FC236}">
                <a16:creationId xmlns:a16="http://schemas.microsoft.com/office/drawing/2014/main" id="{31457967-47C1-F5AB-471D-54779B416A92}"/>
              </a:ext>
              <a:ext uri="{C183D7F6-B498-43B3-948B-1728B52AA6E4}">
                <adec:decorative xmlns:adec="http://schemas.microsoft.com/office/drawing/2017/decorative" val="1"/>
              </a:ext>
            </a:extLst>
          </p:cNvPr>
          <p:cNvSpPr>
            <a:spLocks/>
          </p:cNvSpPr>
          <p:nvPr/>
        </p:nvSpPr>
        <p:spPr>
          <a:xfrm>
            <a:off x="10896185" y="1"/>
            <a:ext cx="1321084" cy="6858000"/>
          </a:xfrm>
          <a:prstGeom prst="parallelogram">
            <a:avLst>
              <a:gd name="adj" fmla="val 0"/>
            </a:avLst>
          </a:prstGeom>
          <a:solidFill>
            <a:schemeClr val="accent5">
              <a:lumMod val="40000"/>
              <a:lumOff val="60000"/>
            </a:schemeClr>
          </a:solidFill>
          <a:ln>
            <a:no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indent="-457200" rtl="0">
              <a:lnSpc>
                <a:spcPts val="1700"/>
              </a:lnSpc>
            </a:pPr>
            <a:endParaRPr lang="de-DE">
              <a:ln w="0"/>
              <a:effectLst>
                <a:outerShdw blurRad="38100" dist="19050" dir="2700000" algn="tl" rotWithShape="0">
                  <a:schemeClr val="dk1">
                    <a:alpha val="40000"/>
                  </a:schemeClr>
                </a:outerShdw>
              </a:effectLst>
            </a:endParaRPr>
          </a:p>
        </p:txBody>
      </p:sp>
      <p:sp>
        <p:nvSpPr>
          <p:cNvPr id="72" name="Sehne 6">
            <a:extLst>
              <a:ext uri="{FF2B5EF4-FFF2-40B4-BE49-F238E27FC236}">
                <a16:creationId xmlns:a16="http://schemas.microsoft.com/office/drawing/2014/main" id="{421FC41A-93CF-5AD5-41AE-66E878188890}"/>
              </a:ext>
            </a:extLst>
          </p:cNvPr>
          <p:cNvSpPr/>
          <p:nvPr/>
        </p:nvSpPr>
        <p:spPr>
          <a:xfrm rot="16497055">
            <a:off x="10351989" y="1825601"/>
            <a:ext cx="1356854" cy="444892"/>
          </a:xfrm>
          <a:custGeom>
            <a:avLst/>
            <a:gdLst>
              <a:gd name="connsiteX0" fmla="*/ 1346614 w 1346687"/>
              <a:gd name="connsiteY0" fmla="*/ 581131 h 1145386"/>
              <a:gd name="connsiteX1" fmla="*/ 726099 w 1346687"/>
              <a:gd name="connsiteY1" fmla="*/ 1143625 h 1145386"/>
              <a:gd name="connsiteX2" fmla="*/ 17774 w 1346687"/>
              <a:gd name="connsiteY2" fmla="*/ 703410 h 1145386"/>
              <a:gd name="connsiteX3" fmla="*/ 1346614 w 1346687"/>
              <a:gd name="connsiteY3" fmla="*/ 581131 h 1145386"/>
              <a:gd name="connsiteX0" fmla="*/ 1328840 w 1328840"/>
              <a:gd name="connsiteY0" fmla="*/ 0 h 564273"/>
              <a:gd name="connsiteX1" fmla="*/ 708325 w 1328840"/>
              <a:gd name="connsiteY1" fmla="*/ 562494 h 564273"/>
              <a:gd name="connsiteX2" fmla="*/ 0 w 1328840"/>
              <a:gd name="connsiteY2" fmla="*/ 122279 h 564273"/>
              <a:gd name="connsiteX3" fmla="*/ 1328840 w 1328840"/>
              <a:gd name="connsiteY3" fmla="*/ 0 h 564273"/>
              <a:gd name="connsiteX0" fmla="*/ 1328840 w 1328840"/>
              <a:gd name="connsiteY0" fmla="*/ 0 h 563237"/>
              <a:gd name="connsiteX1" fmla="*/ 708325 w 1328840"/>
              <a:gd name="connsiteY1" fmla="*/ 562494 h 563237"/>
              <a:gd name="connsiteX2" fmla="*/ 0 w 1328840"/>
              <a:gd name="connsiteY2" fmla="*/ 122279 h 563237"/>
              <a:gd name="connsiteX3" fmla="*/ 1328840 w 1328840"/>
              <a:gd name="connsiteY3" fmla="*/ 0 h 563237"/>
              <a:gd name="connsiteX0" fmla="*/ 1328840 w 1328840"/>
              <a:gd name="connsiteY0" fmla="*/ 0 h 563226"/>
              <a:gd name="connsiteX1" fmla="*/ 708325 w 1328840"/>
              <a:gd name="connsiteY1" fmla="*/ 562494 h 563226"/>
              <a:gd name="connsiteX2" fmla="*/ 0 w 1328840"/>
              <a:gd name="connsiteY2" fmla="*/ 122279 h 563226"/>
              <a:gd name="connsiteX3" fmla="*/ 1328840 w 1328840"/>
              <a:gd name="connsiteY3" fmla="*/ 0 h 563226"/>
            </a:gdLst>
            <a:ahLst/>
            <a:cxnLst>
              <a:cxn ang="0">
                <a:pos x="connsiteX0" y="connsiteY0"/>
              </a:cxn>
              <a:cxn ang="0">
                <a:pos x="connsiteX1" y="connsiteY1"/>
              </a:cxn>
              <a:cxn ang="0">
                <a:pos x="connsiteX2" y="connsiteY2"/>
              </a:cxn>
              <a:cxn ang="0">
                <a:pos x="connsiteX3" y="connsiteY3"/>
              </a:cxn>
            </a:cxnLst>
            <a:rect l="l" t="t" r="r" b="b"/>
            <a:pathLst>
              <a:path w="1328840" h="563226">
                <a:moveTo>
                  <a:pt x="1328840" y="0"/>
                </a:moveTo>
                <a:cubicBezTo>
                  <a:pt x="1077376" y="23195"/>
                  <a:pt x="1054865" y="539330"/>
                  <a:pt x="708325" y="562494"/>
                </a:cubicBezTo>
                <a:cubicBezTo>
                  <a:pt x="376801" y="584654"/>
                  <a:pt x="295607" y="96752"/>
                  <a:pt x="0" y="122279"/>
                </a:cubicBezTo>
                <a:lnTo>
                  <a:pt x="132884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67" name="Grafik 66" descr="Fragen mit einfarbiger Füllung">
            <a:hlinkClick r:id="rId5" action="ppaction://hlinksldjump"/>
            <a:extLst>
              <a:ext uri="{FF2B5EF4-FFF2-40B4-BE49-F238E27FC236}">
                <a16:creationId xmlns:a16="http://schemas.microsoft.com/office/drawing/2014/main" id="{756C5865-1D9B-377F-9C56-09EFD6A5861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164650" y="2642985"/>
            <a:ext cx="784156" cy="784156"/>
          </a:xfrm>
          <a:prstGeom prst="rect">
            <a:avLst/>
          </a:prstGeom>
        </p:spPr>
      </p:pic>
      <p:pic>
        <p:nvPicPr>
          <p:cNvPr id="69" name="Grafik 68" descr="Webdesign mit einfarbiger Füllung">
            <a:hlinkClick r:id="rId8" action="ppaction://hlinksldjump"/>
            <a:extLst>
              <a:ext uri="{FF2B5EF4-FFF2-40B4-BE49-F238E27FC236}">
                <a16:creationId xmlns:a16="http://schemas.microsoft.com/office/drawing/2014/main" id="{414D0D33-5FF9-BA9A-8556-9D2963BAA11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164649" y="3679325"/>
            <a:ext cx="784156" cy="784156"/>
          </a:xfrm>
          <a:prstGeom prst="rect">
            <a:avLst/>
          </a:prstGeom>
        </p:spPr>
      </p:pic>
      <p:pic>
        <p:nvPicPr>
          <p:cNvPr id="70" name="Grafik 69" descr="Klemmbrett Marke mit einfarbiger Füllung">
            <a:hlinkClick r:id="rId11" action="ppaction://hlinksldjump"/>
            <a:extLst>
              <a:ext uri="{FF2B5EF4-FFF2-40B4-BE49-F238E27FC236}">
                <a16:creationId xmlns:a16="http://schemas.microsoft.com/office/drawing/2014/main" id="{FEC44E64-0F4F-4890-20DC-DA57CF4F562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164649" y="4715945"/>
            <a:ext cx="784156" cy="784156"/>
          </a:xfrm>
          <a:prstGeom prst="rect">
            <a:avLst/>
          </a:prstGeom>
        </p:spPr>
      </p:pic>
      <p:pic>
        <p:nvPicPr>
          <p:cNvPr id="71" name="Grafik 70" descr="Linke Gehirnhälfte mit einfarbiger Füllung">
            <a:hlinkClick r:id="rId14" action="ppaction://hlinksldjump"/>
            <a:extLst>
              <a:ext uri="{FF2B5EF4-FFF2-40B4-BE49-F238E27FC236}">
                <a16:creationId xmlns:a16="http://schemas.microsoft.com/office/drawing/2014/main" id="{98CBC0C9-B328-ACF6-590D-F7BD89E0922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164650" y="5752565"/>
            <a:ext cx="784155" cy="784155"/>
          </a:xfrm>
          <a:prstGeom prst="rect">
            <a:avLst/>
          </a:prstGeom>
        </p:spPr>
      </p:pic>
      <p:pic>
        <p:nvPicPr>
          <p:cNvPr id="73" name="Grafik 72" descr="Liste mit einfarbiger Füllung">
            <a:hlinkClick r:id="rId17" action="ppaction://hlinksldjump"/>
            <a:extLst>
              <a:ext uri="{FF2B5EF4-FFF2-40B4-BE49-F238E27FC236}">
                <a16:creationId xmlns:a16="http://schemas.microsoft.com/office/drawing/2014/main" id="{01F57CEC-D5AA-B7C5-4196-77AFF39AF6AE}"/>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112031" y="1602340"/>
            <a:ext cx="784155" cy="784155"/>
          </a:xfrm>
          <a:prstGeom prst="rect">
            <a:avLst/>
          </a:prstGeom>
        </p:spPr>
      </p:pic>
      <p:pic>
        <p:nvPicPr>
          <p:cNvPr id="74" name="Grafik 73" descr="Informationen mit einfarbiger Füllung">
            <a:hlinkClick r:id="rId20" action="ppaction://hlinksldjump"/>
            <a:extLst>
              <a:ext uri="{FF2B5EF4-FFF2-40B4-BE49-F238E27FC236}">
                <a16:creationId xmlns:a16="http://schemas.microsoft.com/office/drawing/2014/main" id="{76716B2C-60DA-93C5-A127-C13D4825400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46816" y="569466"/>
            <a:ext cx="784154" cy="784154"/>
          </a:xfrm>
          <a:prstGeom prst="rect">
            <a:avLst/>
          </a:prstGeom>
        </p:spPr>
      </p:pic>
      <p:sp>
        <p:nvSpPr>
          <p:cNvPr id="3" name="Inhaltsplatzhalter 2">
            <a:extLst>
              <a:ext uri="{FF2B5EF4-FFF2-40B4-BE49-F238E27FC236}">
                <a16:creationId xmlns:a16="http://schemas.microsoft.com/office/drawing/2014/main" id="{A6D80EE2-DA3F-A4C7-B3F8-29361F4E7B54}"/>
              </a:ext>
            </a:extLst>
          </p:cNvPr>
          <p:cNvSpPr>
            <a:spLocks noGrp="1"/>
          </p:cNvSpPr>
          <p:nvPr>
            <p:ph idx="1"/>
          </p:nvPr>
        </p:nvSpPr>
        <p:spPr/>
        <p:txBody>
          <a:bodyPr/>
          <a:lstStyle/>
          <a:p>
            <a:endParaRPr lang="de-CH"/>
          </a:p>
        </p:txBody>
      </p:sp>
      <p:pic>
        <p:nvPicPr>
          <p:cNvPr id="6" name="Grafik 5">
            <a:extLst>
              <a:ext uri="{FF2B5EF4-FFF2-40B4-BE49-F238E27FC236}">
                <a16:creationId xmlns:a16="http://schemas.microsoft.com/office/drawing/2014/main" id="{1B71048D-EEF4-13EA-33C0-124D0664C52A}"/>
              </a:ext>
            </a:extLst>
          </p:cNvPr>
          <p:cNvPicPr>
            <a:picLocks noChangeAspect="1"/>
          </p:cNvPicPr>
          <p:nvPr/>
        </p:nvPicPr>
        <p:blipFill>
          <a:blip r:embed="rId23"/>
          <a:stretch>
            <a:fillRect/>
          </a:stretch>
        </p:blipFill>
        <p:spPr>
          <a:xfrm>
            <a:off x="1236950" y="2581161"/>
            <a:ext cx="8875081" cy="2024974"/>
          </a:xfrm>
          <a:prstGeom prst="rect">
            <a:avLst/>
          </a:prstGeom>
        </p:spPr>
      </p:pic>
    </p:spTree>
    <p:extLst>
      <p:ext uri="{BB962C8B-B14F-4D97-AF65-F5344CB8AC3E}">
        <p14:creationId xmlns:p14="http://schemas.microsoft.com/office/powerpoint/2010/main" val="926989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Grafik 5" descr="Sparschwein Silhouette">
            <a:extLst>
              <a:ext uri="{FF2B5EF4-FFF2-40B4-BE49-F238E27FC236}">
                <a16:creationId xmlns:a16="http://schemas.microsoft.com/office/drawing/2014/main" id="{F87FD495-6AA8-9336-6CED-BF485A93ED6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9572" y="5329006"/>
            <a:ext cx="1377256" cy="1370613"/>
          </a:xfrm>
          <a:prstGeom prst="rect">
            <a:avLst/>
          </a:prstGeom>
        </p:spPr>
      </p:pic>
      <p:sp>
        <p:nvSpPr>
          <p:cNvPr id="25" name="Titel 1">
            <a:extLst>
              <a:ext uri="{FF2B5EF4-FFF2-40B4-BE49-F238E27FC236}">
                <a16:creationId xmlns:a16="http://schemas.microsoft.com/office/drawing/2014/main" id="{63334A4A-0897-1484-A077-76FB1FE3DC4D}"/>
              </a:ext>
            </a:extLst>
          </p:cNvPr>
          <p:cNvSpPr txBox="1">
            <a:spLocks/>
          </p:cNvSpPr>
          <p:nvPr/>
        </p:nvSpPr>
        <p:spPr>
          <a:xfrm>
            <a:off x="-6669" y="6536159"/>
            <a:ext cx="1689738" cy="32184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CH" sz="1500" err="1">
                <a:solidFill>
                  <a:schemeClr val="tx2"/>
                </a:solidFill>
              </a:rPr>
              <a:t>Built</a:t>
            </a:r>
            <a:r>
              <a:rPr lang="de-CH" sz="1500">
                <a:solidFill>
                  <a:schemeClr val="tx2"/>
                </a:solidFill>
              </a:rPr>
              <a:t> different ATM</a:t>
            </a:r>
          </a:p>
        </p:txBody>
      </p:sp>
      <p:sp>
        <p:nvSpPr>
          <p:cNvPr id="54" name="Titel 1">
            <a:extLst>
              <a:ext uri="{FF2B5EF4-FFF2-40B4-BE49-F238E27FC236}">
                <a16:creationId xmlns:a16="http://schemas.microsoft.com/office/drawing/2014/main" id="{07E880AB-2884-D696-5A3A-5BEB31677F4A}"/>
              </a:ext>
            </a:extLst>
          </p:cNvPr>
          <p:cNvSpPr>
            <a:spLocks noGrp="1"/>
          </p:cNvSpPr>
          <p:nvPr>
            <p:ph type="title"/>
          </p:nvPr>
        </p:nvSpPr>
        <p:spPr>
          <a:xfrm>
            <a:off x="3955437" y="295312"/>
            <a:ext cx="4281126" cy="912399"/>
          </a:xfrm>
        </p:spPr>
        <p:txBody>
          <a:bodyPr>
            <a:normAutofit/>
          </a:bodyPr>
          <a:lstStyle/>
          <a:p>
            <a:pPr algn="ctr"/>
            <a:r>
              <a:rPr lang="de-CH"/>
              <a:t>Tätigkeitsliste</a:t>
            </a:r>
            <a:endParaRPr lang="de-DE"/>
          </a:p>
        </p:txBody>
      </p:sp>
      <p:sp>
        <p:nvSpPr>
          <p:cNvPr id="64" name="Parallelogramm 63">
            <a:extLst>
              <a:ext uri="{FF2B5EF4-FFF2-40B4-BE49-F238E27FC236}">
                <a16:creationId xmlns:a16="http://schemas.microsoft.com/office/drawing/2014/main" id="{31457967-47C1-F5AB-471D-54779B416A92}"/>
              </a:ext>
              <a:ext uri="{C183D7F6-B498-43B3-948B-1728B52AA6E4}">
                <adec:decorative xmlns:adec="http://schemas.microsoft.com/office/drawing/2017/decorative" val="1"/>
              </a:ext>
            </a:extLst>
          </p:cNvPr>
          <p:cNvSpPr>
            <a:spLocks/>
          </p:cNvSpPr>
          <p:nvPr/>
        </p:nvSpPr>
        <p:spPr>
          <a:xfrm>
            <a:off x="10896185" y="1"/>
            <a:ext cx="1321084" cy="6858000"/>
          </a:xfrm>
          <a:prstGeom prst="parallelogram">
            <a:avLst>
              <a:gd name="adj" fmla="val 0"/>
            </a:avLst>
          </a:prstGeom>
          <a:solidFill>
            <a:schemeClr val="accent5">
              <a:lumMod val="40000"/>
              <a:lumOff val="60000"/>
            </a:schemeClr>
          </a:solidFill>
          <a:ln>
            <a:no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indent="-457200" rtl="0">
              <a:lnSpc>
                <a:spcPts val="1700"/>
              </a:lnSpc>
            </a:pPr>
            <a:endParaRPr lang="de-DE">
              <a:ln w="0"/>
              <a:effectLst>
                <a:outerShdw blurRad="38100" dist="19050" dir="2700000" algn="tl" rotWithShape="0">
                  <a:schemeClr val="dk1">
                    <a:alpha val="40000"/>
                  </a:schemeClr>
                </a:outerShdw>
              </a:effectLst>
            </a:endParaRPr>
          </a:p>
        </p:txBody>
      </p:sp>
      <p:sp>
        <p:nvSpPr>
          <p:cNvPr id="72" name="Sehne 6">
            <a:extLst>
              <a:ext uri="{FF2B5EF4-FFF2-40B4-BE49-F238E27FC236}">
                <a16:creationId xmlns:a16="http://schemas.microsoft.com/office/drawing/2014/main" id="{421FC41A-93CF-5AD5-41AE-66E878188890}"/>
              </a:ext>
            </a:extLst>
          </p:cNvPr>
          <p:cNvSpPr/>
          <p:nvPr/>
        </p:nvSpPr>
        <p:spPr>
          <a:xfrm rot="16497055">
            <a:off x="10351989" y="1825601"/>
            <a:ext cx="1356854" cy="444892"/>
          </a:xfrm>
          <a:custGeom>
            <a:avLst/>
            <a:gdLst>
              <a:gd name="connsiteX0" fmla="*/ 1346614 w 1346687"/>
              <a:gd name="connsiteY0" fmla="*/ 581131 h 1145386"/>
              <a:gd name="connsiteX1" fmla="*/ 726099 w 1346687"/>
              <a:gd name="connsiteY1" fmla="*/ 1143625 h 1145386"/>
              <a:gd name="connsiteX2" fmla="*/ 17774 w 1346687"/>
              <a:gd name="connsiteY2" fmla="*/ 703410 h 1145386"/>
              <a:gd name="connsiteX3" fmla="*/ 1346614 w 1346687"/>
              <a:gd name="connsiteY3" fmla="*/ 581131 h 1145386"/>
              <a:gd name="connsiteX0" fmla="*/ 1328840 w 1328840"/>
              <a:gd name="connsiteY0" fmla="*/ 0 h 564273"/>
              <a:gd name="connsiteX1" fmla="*/ 708325 w 1328840"/>
              <a:gd name="connsiteY1" fmla="*/ 562494 h 564273"/>
              <a:gd name="connsiteX2" fmla="*/ 0 w 1328840"/>
              <a:gd name="connsiteY2" fmla="*/ 122279 h 564273"/>
              <a:gd name="connsiteX3" fmla="*/ 1328840 w 1328840"/>
              <a:gd name="connsiteY3" fmla="*/ 0 h 564273"/>
              <a:gd name="connsiteX0" fmla="*/ 1328840 w 1328840"/>
              <a:gd name="connsiteY0" fmla="*/ 0 h 563237"/>
              <a:gd name="connsiteX1" fmla="*/ 708325 w 1328840"/>
              <a:gd name="connsiteY1" fmla="*/ 562494 h 563237"/>
              <a:gd name="connsiteX2" fmla="*/ 0 w 1328840"/>
              <a:gd name="connsiteY2" fmla="*/ 122279 h 563237"/>
              <a:gd name="connsiteX3" fmla="*/ 1328840 w 1328840"/>
              <a:gd name="connsiteY3" fmla="*/ 0 h 563237"/>
              <a:gd name="connsiteX0" fmla="*/ 1328840 w 1328840"/>
              <a:gd name="connsiteY0" fmla="*/ 0 h 563226"/>
              <a:gd name="connsiteX1" fmla="*/ 708325 w 1328840"/>
              <a:gd name="connsiteY1" fmla="*/ 562494 h 563226"/>
              <a:gd name="connsiteX2" fmla="*/ 0 w 1328840"/>
              <a:gd name="connsiteY2" fmla="*/ 122279 h 563226"/>
              <a:gd name="connsiteX3" fmla="*/ 1328840 w 1328840"/>
              <a:gd name="connsiteY3" fmla="*/ 0 h 563226"/>
            </a:gdLst>
            <a:ahLst/>
            <a:cxnLst>
              <a:cxn ang="0">
                <a:pos x="connsiteX0" y="connsiteY0"/>
              </a:cxn>
              <a:cxn ang="0">
                <a:pos x="connsiteX1" y="connsiteY1"/>
              </a:cxn>
              <a:cxn ang="0">
                <a:pos x="connsiteX2" y="connsiteY2"/>
              </a:cxn>
              <a:cxn ang="0">
                <a:pos x="connsiteX3" y="connsiteY3"/>
              </a:cxn>
            </a:cxnLst>
            <a:rect l="l" t="t" r="r" b="b"/>
            <a:pathLst>
              <a:path w="1328840" h="563226">
                <a:moveTo>
                  <a:pt x="1328840" y="0"/>
                </a:moveTo>
                <a:cubicBezTo>
                  <a:pt x="1077376" y="23195"/>
                  <a:pt x="1054865" y="539330"/>
                  <a:pt x="708325" y="562494"/>
                </a:cubicBezTo>
                <a:cubicBezTo>
                  <a:pt x="376801" y="584654"/>
                  <a:pt x="295607" y="96752"/>
                  <a:pt x="0" y="122279"/>
                </a:cubicBezTo>
                <a:lnTo>
                  <a:pt x="132884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67" name="Grafik 66" descr="Fragen mit einfarbiger Füllung">
            <a:hlinkClick r:id="rId5" action="ppaction://hlinksldjump"/>
            <a:extLst>
              <a:ext uri="{FF2B5EF4-FFF2-40B4-BE49-F238E27FC236}">
                <a16:creationId xmlns:a16="http://schemas.microsoft.com/office/drawing/2014/main" id="{756C5865-1D9B-377F-9C56-09EFD6A5861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164650" y="2642985"/>
            <a:ext cx="784156" cy="784156"/>
          </a:xfrm>
          <a:prstGeom prst="rect">
            <a:avLst/>
          </a:prstGeom>
        </p:spPr>
      </p:pic>
      <p:pic>
        <p:nvPicPr>
          <p:cNvPr id="69" name="Grafik 68" descr="Webdesign mit einfarbiger Füllung">
            <a:hlinkClick r:id="rId8" action="ppaction://hlinksldjump"/>
            <a:extLst>
              <a:ext uri="{FF2B5EF4-FFF2-40B4-BE49-F238E27FC236}">
                <a16:creationId xmlns:a16="http://schemas.microsoft.com/office/drawing/2014/main" id="{414D0D33-5FF9-BA9A-8556-9D2963BAA11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164649" y="3679325"/>
            <a:ext cx="784156" cy="784156"/>
          </a:xfrm>
          <a:prstGeom prst="rect">
            <a:avLst/>
          </a:prstGeom>
        </p:spPr>
      </p:pic>
      <p:pic>
        <p:nvPicPr>
          <p:cNvPr id="70" name="Grafik 69" descr="Klemmbrett Marke mit einfarbiger Füllung">
            <a:hlinkClick r:id="rId11" action="ppaction://hlinksldjump"/>
            <a:extLst>
              <a:ext uri="{FF2B5EF4-FFF2-40B4-BE49-F238E27FC236}">
                <a16:creationId xmlns:a16="http://schemas.microsoft.com/office/drawing/2014/main" id="{FEC44E64-0F4F-4890-20DC-DA57CF4F562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164649" y="4715945"/>
            <a:ext cx="784156" cy="784156"/>
          </a:xfrm>
          <a:prstGeom prst="rect">
            <a:avLst/>
          </a:prstGeom>
        </p:spPr>
      </p:pic>
      <p:pic>
        <p:nvPicPr>
          <p:cNvPr id="71" name="Grafik 70" descr="Linke Gehirnhälfte mit einfarbiger Füllung">
            <a:hlinkClick r:id="rId14" action="ppaction://hlinksldjump"/>
            <a:extLst>
              <a:ext uri="{FF2B5EF4-FFF2-40B4-BE49-F238E27FC236}">
                <a16:creationId xmlns:a16="http://schemas.microsoft.com/office/drawing/2014/main" id="{98CBC0C9-B328-ACF6-590D-F7BD89E0922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164650" y="5752565"/>
            <a:ext cx="784155" cy="784155"/>
          </a:xfrm>
          <a:prstGeom prst="rect">
            <a:avLst/>
          </a:prstGeom>
        </p:spPr>
      </p:pic>
      <p:pic>
        <p:nvPicPr>
          <p:cNvPr id="73" name="Grafik 72" descr="Liste mit einfarbiger Füllung">
            <a:hlinkClick r:id="rId17" action="ppaction://hlinksldjump"/>
            <a:extLst>
              <a:ext uri="{FF2B5EF4-FFF2-40B4-BE49-F238E27FC236}">
                <a16:creationId xmlns:a16="http://schemas.microsoft.com/office/drawing/2014/main" id="{01F57CEC-D5AA-B7C5-4196-77AFF39AF6AE}"/>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112031" y="1602340"/>
            <a:ext cx="784155" cy="784155"/>
          </a:xfrm>
          <a:prstGeom prst="rect">
            <a:avLst/>
          </a:prstGeom>
        </p:spPr>
      </p:pic>
      <p:pic>
        <p:nvPicPr>
          <p:cNvPr id="74" name="Grafik 73" descr="Informationen mit einfarbiger Füllung">
            <a:hlinkClick r:id="rId20" action="ppaction://hlinksldjump"/>
            <a:extLst>
              <a:ext uri="{FF2B5EF4-FFF2-40B4-BE49-F238E27FC236}">
                <a16:creationId xmlns:a16="http://schemas.microsoft.com/office/drawing/2014/main" id="{76716B2C-60DA-93C5-A127-C13D4825400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46816" y="569466"/>
            <a:ext cx="784154" cy="784154"/>
          </a:xfrm>
          <a:prstGeom prst="rect">
            <a:avLst/>
          </a:prstGeom>
        </p:spPr>
      </p:pic>
      <p:pic>
        <p:nvPicPr>
          <p:cNvPr id="4" name="Grafik 3">
            <a:extLst>
              <a:ext uri="{FF2B5EF4-FFF2-40B4-BE49-F238E27FC236}">
                <a16:creationId xmlns:a16="http://schemas.microsoft.com/office/drawing/2014/main" id="{5F643121-1DFC-0F15-716B-F3563506E917}"/>
              </a:ext>
            </a:extLst>
          </p:cNvPr>
          <p:cNvPicPr>
            <a:picLocks noChangeAspect="1"/>
          </p:cNvPicPr>
          <p:nvPr/>
        </p:nvPicPr>
        <p:blipFill>
          <a:blip r:embed="rId23"/>
          <a:stretch>
            <a:fillRect/>
          </a:stretch>
        </p:blipFill>
        <p:spPr>
          <a:xfrm>
            <a:off x="1320001" y="2811784"/>
            <a:ext cx="8792030" cy="1189510"/>
          </a:xfrm>
          <a:prstGeom prst="rect">
            <a:avLst/>
          </a:prstGeom>
        </p:spPr>
      </p:pic>
    </p:spTree>
    <p:extLst>
      <p:ext uri="{BB962C8B-B14F-4D97-AF65-F5344CB8AC3E}">
        <p14:creationId xmlns:p14="http://schemas.microsoft.com/office/powerpoint/2010/main" val="1014061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5" descr="Sparschwein Silhouette">
            <a:extLst>
              <a:ext uri="{FF2B5EF4-FFF2-40B4-BE49-F238E27FC236}">
                <a16:creationId xmlns:a16="http://schemas.microsoft.com/office/drawing/2014/main" id="{4C1A313E-C932-981E-1BBF-958FC2F81B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9572" y="5329006"/>
            <a:ext cx="1377256" cy="1370613"/>
          </a:xfrm>
          <a:prstGeom prst="rect">
            <a:avLst/>
          </a:prstGeom>
        </p:spPr>
      </p:pic>
      <p:sp>
        <p:nvSpPr>
          <p:cNvPr id="10" name="Titel 1">
            <a:extLst>
              <a:ext uri="{FF2B5EF4-FFF2-40B4-BE49-F238E27FC236}">
                <a16:creationId xmlns:a16="http://schemas.microsoft.com/office/drawing/2014/main" id="{D18F8396-160B-09D6-B876-224063019969}"/>
              </a:ext>
            </a:extLst>
          </p:cNvPr>
          <p:cNvSpPr txBox="1">
            <a:spLocks/>
          </p:cNvSpPr>
          <p:nvPr/>
        </p:nvSpPr>
        <p:spPr>
          <a:xfrm>
            <a:off x="-6669" y="6536159"/>
            <a:ext cx="1689738" cy="32184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CH" sz="1500" err="1">
                <a:solidFill>
                  <a:schemeClr val="tx2"/>
                </a:solidFill>
              </a:rPr>
              <a:t>Built</a:t>
            </a:r>
            <a:r>
              <a:rPr lang="de-CH" sz="1500">
                <a:solidFill>
                  <a:schemeClr val="tx2"/>
                </a:solidFill>
              </a:rPr>
              <a:t> different ATM</a:t>
            </a:r>
          </a:p>
        </p:txBody>
      </p:sp>
      <p:sp>
        <p:nvSpPr>
          <p:cNvPr id="13" name="Titel 1">
            <a:extLst>
              <a:ext uri="{FF2B5EF4-FFF2-40B4-BE49-F238E27FC236}">
                <a16:creationId xmlns:a16="http://schemas.microsoft.com/office/drawing/2014/main" id="{BA46B167-3413-3633-61AB-B3E51F94BD04}"/>
              </a:ext>
            </a:extLst>
          </p:cNvPr>
          <p:cNvSpPr>
            <a:spLocks noGrp="1"/>
          </p:cNvSpPr>
          <p:nvPr>
            <p:ph type="title"/>
          </p:nvPr>
        </p:nvSpPr>
        <p:spPr>
          <a:xfrm>
            <a:off x="4337580" y="295312"/>
            <a:ext cx="3465306" cy="912399"/>
          </a:xfrm>
        </p:spPr>
        <p:txBody>
          <a:bodyPr/>
          <a:lstStyle/>
          <a:p>
            <a:pPr algn="ctr"/>
            <a:r>
              <a:rPr lang="de-DE"/>
              <a:t>Entscheiden</a:t>
            </a:r>
          </a:p>
        </p:txBody>
      </p:sp>
      <p:sp>
        <p:nvSpPr>
          <p:cNvPr id="50" name="Parallelogramm 49">
            <a:extLst>
              <a:ext uri="{FF2B5EF4-FFF2-40B4-BE49-F238E27FC236}">
                <a16:creationId xmlns:a16="http://schemas.microsoft.com/office/drawing/2014/main" id="{6C9852FA-149F-E468-C1F0-670A7AFE7D4D}"/>
              </a:ext>
              <a:ext uri="{C183D7F6-B498-43B3-948B-1728B52AA6E4}">
                <adec:decorative xmlns:adec="http://schemas.microsoft.com/office/drawing/2017/decorative" val="1"/>
              </a:ext>
            </a:extLst>
          </p:cNvPr>
          <p:cNvSpPr>
            <a:spLocks/>
          </p:cNvSpPr>
          <p:nvPr/>
        </p:nvSpPr>
        <p:spPr>
          <a:xfrm>
            <a:off x="10896185" y="1"/>
            <a:ext cx="1321084" cy="6858000"/>
          </a:xfrm>
          <a:prstGeom prst="parallelogram">
            <a:avLst>
              <a:gd name="adj" fmla="val 0"/>
            </a:avLst>
          </a:prstGeom>
          <a:solidFill>
            <a:schemeClr val="accent5">
              <a:lumMod val="40000"/>
              <a:lumOff val="60000"/>
            </a:schemeClr>
          </a:solidFill>
          <a:ln>
            <a:no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indent="-457200" rtl="0">
              <a:lnSpc>
                <a:spcPts val="1700"/>
              </a:lnSpc>
            </a:pPr>
            <a:endParaRPr lang="de-DE">
              <a:ln w="0"/>
              <a:effectLst>
                <a:outerShdw blurRad="38100" dist="19050" dir="2700000" algn="tl" rotWithShape="0">
                  <a:schemeClr val="dk1">
                    <a:alpha val="40000"/>
                  </a:schemeClr>
                </a:outerShdw>
              </a:effectLst>
            </a:endParaRPr>
          </a:p>
        </p:txBody>
      </p:sp>
      <p:sp>
        <p:nvSpPr>
          <p:cNvPr id="55" name="Sehne 6">
            <a:extLst>
              <a:ext uri="{FF2B5EF4-FFF2-40B4-BE49-F238E27FC236}">
                <a16:creationId xmlns:a16="http://schemas.microsoft.com/office/drawing/2014/main" id="{0F92F91D-91AF-A921-F3B8-A12AA6B2F7B2}"/>
              </a:ext>
            </a:extLst>
          </p:cNvPr>
          <p:cNvSpPr/>
          <p:nvPr/>
        </p:nvSpPr>
        <p:spPr>
          <a:xfrm rot="16497055">
            <a:off x="10351991" y="2815036"/>
            <a:ext cx="1356854" cy="444892"/>
          </a:xfrm>
          <a:custGeom>
            <a:avLst/>
            <a:gdLst>
              <a:gd name="connsiteX0" fmla="*/ 1346614 w 1346687"/>
              <a:gd name="connsiteY0" fmla="*/ 581131 h 1145386"/>
              <a:gd name="connsiteX1" fmla="*/ 726099 w 1346687"/>
              <a:gd name="connsiteY1" fmla="*/ 1143625 h 1145386"/>
              <a:gd name="connsiteX2" fmla="*/ 17774 w 1346687"/>
              <a:gd name="connsiteY2" fmla="*/ 703410 h 1145386"/>
              <a:gd name="connsiteX3" fmla="*/ 1346614 w 1346687"/>
              <a:gd name="connsiteY3" fmla="*/ 581131 h 1145386"/>
              <a:gd name="connsiteX0" fmla="*/ 1328840 w 1328840"/>
              <a:gd name="connsiteY0" fmla="*/ 0 h 564273"/>
              <a:gd name="connsiteX1" fmla="*/ 708325 w 1328840"/>
              <a:gd name="connsiteY1" fmla="*/ 562494 h 564273"/>
              <a:gd name="connsiteX2" fmla="*/ 0 w 1328840"/>
              <a:gd name="connsiteY2" fmla="*/ 122279 h 564273"/>
              <a:gd name="connsiteX3" fmla="*/ 1328840 w 1328840"/>
              <a:gd name="connsiteY3" fmla="*/ 0 h 564273"/>
              <a:gd name="connsiteX0" fmla="*/ 1328840 w 1328840"/>
              <a:gd name="connsiteY0" fmla="*/ 0 h 563237"/>
              <a:gd name="connsiteX1" fmla="*/ 708325 w 1328840"/>
              <a:gd name="connsiteY1" fmla="*/ 562494 h 563237"/>
              <a:gd name="connsiteX2" fmla="*/ 0 w 1328840"/>
              <a:gd name="connsiteY2" fmla="*/ 122279 h 563237"/>
              <a:gd name="connsiteX3" fmla="*/ 1328840 w 1328840"/>
              <a:gd name="connsiteY3" fmla="*/ 0 h 563237"/>
              <a:gd name="connsiteX0" fmla="*/ 1328840 w 1328840"/>
              <a:gd name="connsiteY0" fmla="*/ 0 h 563226"/>
              <a:gd name="connsiteX1" fmla="*/ 708325 w 1328840"/>
              <a:gd name="connsiteY1" fmla="*/ 562494 h 563226"/>
              <a:gd name="connsiteX2" fmla="*/ 0 w 1328840"/>
              <a:gd name="connsiteY2" fmla="*/ 122279 h 563226"/>
              <a:gd name="connsiteX3" fmla="*/ 1328840 w 1328840"/>
              <a:gd name="connsiteY3" fmla="*/ 0 h 563226"/>
            </a:gdLst>
            <a:ahLst/>
            <a:cxnLst>
              <a:cxn ang="0">
                <a:pos x="connsiteX0" y="connsiteY0"/>
              </a:cxn>
              <a:cxn ang="0">
                <a:pos x="connsiteX1" y="connsiteY1"/>
              </a:cxn>
              <a:cxn ang="0">
                <a:pos x="connsiteX2" y="connsiteY2"/>
              </a:cxn>
              <a:cxn ang="0">
                <a:pos x="connsiteX3" y="connsiteY3"/>
              </a:cxn>
            </a:cxnLst>
            <a:rect l="l" t="t" r="r" b="b"/>
            <a:pathLst>
              <a:path w="1328840" h="563226">
                <a:moveTo>
                  <a:pt x="1328840" y="0"/>
                </a:moveTo>
                <a:cubicBezTo>
                  <a:pt x="1077376" y="23195"/>
                  <a:pt x="1054865" y="539330"/>
                  <a:pt x="708325" y="562494"/>
                </a:cubicBezTo>
                <a:cubicBezTo>
                  <a:pt x="376801" y="584654"/>
                  <a:pt x="295607" y="96752"/>
                  <a:pt x="0" y="122279"/>
                </a:cubicBezTo>
                <a:lnTo>
                  <a:pt x="132884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51" name="Grafik 50" descr="Informationen mit einfarbiger Füllung">
            <a:hlinkClick r:id="rId4" action="ppaction://hlinksldjump"/>
            <a:extLst>
              <a:ext uri="{FF2B5EF4-FFF2-40B4-BE49-F238E27FC236}">
                <a16:creationId xmlns:a16="http://schemas.microsoft.com/office/drawing/2014/main" id="{7956E158-2E53-D17F-D463-9F947A4370D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146816" y="569466"/>
            <a:ext cx="784154" cy="784154"/>
          </a:xfrm>
          <a:prstGeom prst="rect">
            <a:avLst/>
          </a:prstGeom>
        </p:spPr>
      </p:pic>
      <p:pic>
        <p:nvPicPr>
          <p:cNvPr id="52" name="Grafik 51" descr="Webdesign mit einfarbiger Füllung">
            <a:hlinkClick r:id="rId7" action="ppaction://hlinksldjump"/>
            <a:extLst>
              <a:ext uri="{FF2B5EF4-FFF2-40B4-BE49-F238E27FC236}">
                <a16:creationId xmlns:a16="http://schemas.microsoft.com/office/drawing/2014/main" id="{A406094E-9150-137C-21EA-6455B60A559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164649" y="3679325"/>
            <a:ext cx="784156" cy="784156"/>
          </a:xfrm>
          <a:prstGeom prst="rect">
            <a:avLst/>
          </a:prstGeom>
        </p:spPr>
      </p:pic>
      <p:pic>
        <p:nvPicPr>
          <p:cNvPr id="53" name="Grafik 52" descr="Klemmbrett Marke mit einfarbiger Füllung">
            <a:hlinkClick r:id="rId10" action="ppaction://hlinksldjump"/>
            <a:extLst>
              <a:ext uri="{FF2B5EF4-FFF2-40B4-BE49-F238E27FC236}">
                <a16:creationId xmlns:a16="http://schemas.microsoft.com/office/drawing/2014/main" id="{29F2F274-F370-BCDB-C0D6-981148B4337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164649" y="4715945"/>
            <a:ext cx="784156" cy="784156"/>
          </a:xfrm>
          <a:prstGeom prst="rect">
            <a:avLst/>
          </a:prstGeom>
        </p:spPr>
      </p:pic>
      <p:pic>
        <p:nvPicPr>
          <p:cNvPr id="54" name="Grafik 53" descr="Linke Gehirnhälfte mit einfarbiger Füllung">
            <a:hlinkClick r:id="rId13" action="ppaction://hlinksldjump"/>
            <a:extLst>
              <a:ext uri="{FF2B5EF4-FFF2-40B4-BE49-F238E27FC236}">
                <a16:creationId xmlns:a16="http://schemas.microsoft.com/office/drawing/2014/main" id="{41E4774B-D6AE-09FB-E9A0-FC16AEE3D10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164650" y="5752565"/>
            <a:ext cx="784155" cy="784155"/>
          </a:xfrm>
          <a:prstGeom prst="rect">
            <a:avLst/>
          </a:prstGeom>
        </p:spPr>
      </p:pic>
      <p:pic>
        <p:nvPicPr>
          <p:cNvPr id="56" name="Grafik 55" descr="Fragen mit einfarbiger Füllung">
            <a:hlinkClick r:id="rId16" action="ppaction://hlinksldjump"/>
            <a:extLst>
              <a:ext uri="{FF2B5EF4-FFF2-40B4-BE49-F238E27FC236}">
                <a16:creationId xmlns:a16="http://schemas.microsoft.com/office/drawing/2014/main" id="{1A2CC509-14DC-7995-E3A9-9798C4082AB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0112030" y="2642985"/>
            <a:ext cx="784156" cy="784156"/>
          </a:xfrm>
          <a:prstGeom prst="rect">
            <a:avLst/>
          </a:prstGeom>
        </p:spPr>
      </p:pic>
      <p:pic>
        <p:nvPicPr>
          <p:cNvPr id="57" name="Grafik 56" descr="Liste mit einfarbiger Füllung">
            <a:hlinkClick r:id="rId19" action="ppaction://hlinksldjump"/>
            <a:extLst>
              <a:ext uri="{FF2B5EF4-FFF2-40B4-BE49-F238E27FC236}">
                <a16:creationId xmlns:a16="http://schemas.microsoft.com/office/drawing/2014/main" id="{41EAA590-7732-2E6D-6A87-B87F57C290A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1164650" y="1602340"/>
            <a:ext cx="784155" cy="784155"/>
          </a:xfrm>
          <a:prstGeom prst="rect">
            <a:avLst/>
          </a:prstGeom>
        </p:spPr>
      </p:pic>
      <p:sp>
        <p:nvSpPr>
          <p:cNvPr id="2" name="Inhaltsplatzhalter 2">
            <a:extLst>
              <a:ext uri="{FF2B5EF4-FFF2-40B4-BE49-F238E27FC236}">
                <a16:creationId xmlns:a16="http://schemas.microsoft.com/office/drawing/2014/main" id="{E63D7D33-31EE-43E1-B273-781D3FBE7454}"/>
              </a:ext>
            </a:extLst>
          </p:cNvPr>
          <p:cNvSpPr>
            <a:spLocks noGrp="1"/>
          </p:cNvSpPr>
          <p:nvPr>
            <p:ph idx="1"/>
          </p:nvPr>
        </p:nvSpPr>
        <p:spPr>
          <a:xfrm>
            <a:off x="838200" y="1825625"/>
            <a:ext cx="10515600" cy="4351338"/>
          </a:xfrm>
        </p:spPr>
        <p:txBody>
          <a:bodyPr numCol="2">
            <a:normAutofit/>
          </a:bodyPr>
          <a:lstStyle/>
          <a:p>
            <a:endParaRPr lang="de-CH"/>
          </a:p>
          <a:p>
            <a:r>
              <a:rPr lang="de-CH"/>
              <a:t>Präferenzmatrix</a:t>
            </a:r>
          </a:p>
          <a:p>
            <a:endParaRPr lang="de-CH"/>
          </a:p>
          <a:p>
            <a:r>
              <a:rPr lang="de-CH"/>
              <a:t>Nutzwertanalyse</a:t>
            </a:r>
          </a:p>
        </p:txBody>
      </p:sp>
    </p:spTree>
    <p:extLst>
      <p:ext uri="{BB962C8B-B14F-4D97-AF65-F5344CB8AC3E}">
        <p14:creationId xmlns:p14="http://schemas.microsoft.com/office/powerpoint/2010/main" val="29572324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5" descr="Sparschwein Silhouette">
            <a:extLst>
              <a:ext uri="{FF2B5EF4-FFF2-40B4-BE49-F238E27FC236}">
                <a16:creationId xmlns:a16="http://schemas.microsoft.com/office/drawing/2014/main" id="{4C1A313E-C932-981E-1BBF-958FC2F81B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9572" y="5329006"/>
            <a:ext cx="1377256" cy="1370613"/>
          </a:xfrm>
          <a:prstGeom prst="rect">
            <a:avLst/>
          </a:prstGeom>
        </p:spPr>
      </p:pic>
      <p:sp>
        <p:nvSpPr>
          <p:cNvPr id="10" name="Titel 1">
            <a:extLst>
              <a:ext uri="{FF2B5EF4-FFF2-40B4-BE49-F238E27FC236}">
                <a16:creationId xmlns:a16="http://schemas.microsoft.com/office/drawing/2014/main" id="{D18F8396-160B-09D6-B876-224063019969}"/>
              </a:ext>
            </a:extLst>
          </p:cNvPr>
          <p:cNvSpPr txBox="1">
            <a:spLocks/>
          </p:cNvSpPr>
          <p:nvPr/>
        </p:nvSpPr>
        <p:spPr>
          <a:xfrm>
            <a:off x="-6669" y="6536159"/>
            <a:ext cx="1689738" cy="32184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CH" sz="1500" err="1">
                <a:solidFill>
                  <a:schemeClr val="tx2"/>
                </a:solidFill>
              </a:rPr>
              <a:t>Built</a:t>
            </a:r>
            <a:r>
              <a:rPr lang="de-CH" sz="1500">
                <a:solidFill>
                  <a:schemeClr val="tx2"/>
                </a:solidFill>
              </a:rPr>
              <a:t> different ATM</a:t>
            </a:r>
          </a:p>
        </p:txBody>
      </p:sp>
      <p:sp>
        <p:nvSpPr>
          <p:cNvPr id="13" name="Titel 1">
            <a:extLst>
              <a:ext uri="{FF2B5EF4-FFF2-40B4-BE49-F238E27FC236}">
                <a16:creationId xmlns:a16="http://schemas.microsoft.com/office/drawing/2014/main" id="{BA46B167-3413-3633-61AB-B3E51F94BD04}"/>
              </a:ext>
            </a:extLst>
          </p:cNvPr>
          <p:cNvSpPr>
            <a:spLocks noGrp="1"/>
          </p:cNvSpPr>
          <p:nvPr>
            <p:ph type="title"/>
          </p:nvPr>
        </p:nvSpPr>
        <p:spPr>
          <a:xfrm>
            <a:off x="4337580" y="295312"/>
            <a:ext cx="3465306" cy="912399"/>
          </a:xfrm>
        </p:spPr>
        <p:txBody>
          <a:bodyPr>
            <a:normAutofit fontScale="90000"/>
          </a:bodyPr>
          <a:lstStyle/>
          <a:p>
            <a:pPr algn="ctr"/>
            <a:r>
              <a:rPr lang="de-CH"/>
              <a:t>Präferenzmatrix</a:t>
            </a:r>
            <a:endParaRPr lang="de-DE"/>
          </a:p>
        </p:txBody>
      </p:sp>
      <p:sp>
        <p:nvSpPr>
          <p:cNvPr id="50" name="Parallelogramm 49">
            <a:extLst>
              <a:ext uri="{FF2B5EF4-FFF2-40B4-BE49-F238E27FC236}">
                <a16:creationId xmlns:a16="http://schemas.microsoft.com/office/drawing/2014/main" id="{6C9852FA-149F-E468-C1F0-670A7AFE7D4D}"/>
              </a:ext>
              <a:ext uri="{C183D7F6-B498-43B3-948B-1728B52AA6E4}">
                <adec:decorative xmlns:adec="http://schemas.microsoft.com/office/drawing/2017/decorative" val="1"/>
              </a:ext>
            </a:extLst>
          </p:cNvPr>
          <p:cNvSpPr>
            <a:spLocks/>
          </p:cNvSpPr>
          <p:nvPr/>
        </p:nvSpPr>
        <p:spPr>
          <a:xfrm>
            <a:off x="10896185" y="1"/>
            <a:ext cx="1321084" cy="6858000"/>
          </a:xfrm>
          <a:prstGeom prst="parallelogram">
            <a:avLst>
              <a:gd name="adj" fmla="val 0"/>
            </a:avLst>
          </a:prstGeom>
          <a:solidFill>
            <a:schemeClr val="accent5">
              <a:lumMod val="40000"/>
              <a:lumOff val="60000"/>
            </a:schemeClr>
          </a:solidFill>
          <a:ln>
            <a:no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indent="-457200" rtl="0">
              <a:lnSpc>
                <a:spcPts val="1700"/>
              </a:lnSpc>
            </a:pPr>
            <a:endParaRPr lang="de-DE">
              <a:ln w="0"/>
              <a:effectLst>
                <a:outerShdw blurRad="38100" dist="19050" dir="2700000" algn="tl" rotWithShape="0">
                  <a:schemeClr val="dk1">
                    <a:alpha val="40000"/>
                  </a:schemeClr>
                </a:outerShdw>
              </a:effectLst>
            </a:endParaRPr>
          </a:p>
        </p:txBody>
      </p:sp>
      <p:sp>
        <p:nvSpPr>
          <p:cNvPr id="55" name="Sehne 6">
            <a:extLst>
              <a:ext uri="{FF2B5EF4-FFF2-40B4-BE49-F238E27FC236}">
                <a16:creationId xmlns:a16="http://schemas.microsoft.com/office/drawing/2014/main" id="{0F92F91D-91AF-A921-F3B8-A12AA6B2F7B2}"/>
              </a:ext>
            </a:extLst>
          </p:cNvPr>
          <p:cNvSpPr/>
          <p:nvPr/>
        </p:nvSpPr>
        <p:spPr>
          <a:xfrm rot="16497055">
            <a:off x="10351991" y="2815036"/>
            <a:ext cx="1356854" cy="444892"/>
          </a:xfrm>
          <a:custGeom>
            <a:avLst/>
            <a:gdLst>
              <a:gd name="connsiteX0" fmla="*/ 1346614 w 1346687"/>
              <a:gd name="connsiteY0" fmla="*/ 581131 h 1145386"/>
              <a:gd name="connsiteX1" fmla="*/ 726099 w 1346687"/>
              <a:gd name="connsiteY1" fmla="*/ 1143625 h 1145386"/>
              <a:gd name="connsiteX2" fmla="*/ 17774 w 1346687"/>
              <a:gd name="connsiteY2" fmla="*/ 703410 h 1145386"/>
              <a:gd name="connsiteX3" fmla="*/ 1346614 w 1346687"/>
              <a:gd name="connsiteY3" fmla="*/ 581131 h 1145386"/>
              <a:gd name="connsiteX0" fmla="*/ 1328840 w 1328840"/>
              <a:gd name="connsiteY0" fmla="*/ 0 h 564273"/>
              <a:gd name="connsiteX1" fmla="*/ 708325 w 1328840"/>
              <a:gd name="connsiteY1" fmla="*/ 562494 h 564273"/>
              <a:gd name="connsiteX2" fmla="*/ 0 w 1328840"/>
              <a:gd name="connsiteY2" fmla="*/ 122279 h 564273"/>
              <a:gd name="connsiteX3" fmla="*/ 1328840 w 1328840"/>
              <a:gd name="connsiteY3" fmla="*/ 0 h 564273"/>
              <a:gd name="connsiteX0" fmla="*/ 1328840 w 1328840"/>
              <a:gd name="connsiteY0" fmla="*/ 0 h 563237"/>
              <a:gd name="connsiteX1" fmla="*/ 708325 w 1328840"/>
              <a:gd name="connsiteY1" fmla="*/ 562494 h 563237"/>
              <a:gd name="connsiteX2" fmla="*/ 0 w 1328840"/>
              <a:gd name="connsiteY2" fmla="*/ 122279 h 563237"/>
              <a:gd name="connsiteX3" fmla="*/ 1328840 w 1328840"/>
              <a:gd name="connsiteY3" fmla="*/ 0 h 563237"/>
              <a:gd name="connsiteX0" fmla="*/ 1328840 w 1328840"/>
              <a:gd name="connsiteY0" fmla="*/ 0 h 563226"/>
              <a:gd name="connsiteX1" fmla="*/ 708325 w 1328840"/>
              <a:gd name="connsiteY1" fmla="*/ 562494 h 563226"/>
              <a:gd name="connsiteX2" fmla="*/ 0 w 1328840"/>
              <a:gd name="connsiteY2" fmla="*/ 122279 h 563226"/>
              <a:gd name="connsiteX3" fmla="*/ 1328840 w 1328840"/>
              <a:gd name="connsiteY3" fmla="*/ 0 h 563226"/>
            </a:gdLst>
            <a:ahLst/>
            <a:cxnLst>
              <a:cxn ang="0">
                <a:pos x="connsiteX0" y="connsiteY0"/>
              </a:cxn>
              <a:cxn ang="0">
                <a:pos x="connsiteX1" y="connsiteY1"/>
              </a:cxn>
              <a:cxn ang="0">
                <a:pos x="connsiteX2" y="connsiteY2"/>
              </a:cxn>
              <a:cxn ang="0">
                <a:pos x="connsiteX3" y="connsiteY3"/>
              </a:cxn>
            </a:cxnLst>
            <a:rect l="l" t="t" r="r" b="b"/>
            <a:pathLst>
              <a:path w="1328840" h="563226">
                <a:moveTo>
                  <a:pt x="1328840" y="0"/>
                </a:moveTo>
                <a:cubicBezTo>
                  <a:pt x="1077376" y="23195"/>
                  <a:pt x="1054865" y="539330"/>
                  <a:pt x="708325" y="562494"/>
                </a:cubicBezTo>
                <a:cubicBezTo>
                  <a:pt x="376801" y="584654"/>
                  <a:pt x="295607" y="96752"/>
                  <a:pt x="0" y="122279"/>
                </a:cubicBezTo>
                <a:lnTo>
                  <a:pt x="132884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51" name="Grafik 50" descr="Informationen mit einfarbiger Füllung">
            <a:hlinkClick r:id="rId5" action="ppaction://hlinksldjump"/>
            <a:extLst>
              <a:ext uri="{FF2B5EF4-FFF2-40B4-BE49-F238E27FC236}">
                <a16:creationId xmlns:a16="http://schemas.microsoft.com/office/drawing/2014/main" id="{7956E158-2E53-D17F-D463-9F947A4370D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146816" y="569466"/>
            <a:ext cx="784154" cy="784154"/>
          </a:xfrm>
          <a:prstGeom prst="rect">
            <a:avLst/>
          </a:prstGeom>
        </p:spPr>
      </p:pic>
      <p:pic>
        <p:nvPicPr>
          <p:cNvPr id="52" name="Grafik 51" descr="Webdesign mit einfarbiger Füllung">
            <a:hlinkClick r:id="rId8" action="ppaction://hlinksldjump"/>
            <a:extLst>
              <a:ext uri="{FF2B5EF4-FFF2-40B4-BE49-F238E27FC236}">
                <a16:creationId xmlns:a16="http://schemas.microsoft.com/office/drawing/2014/main" id="{A406094E-9150-137C-21EA-6455B60A559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164649" y="3679325"/>
            <a:ext cx="784156" cy="784156"/>
          </a:xfrm>
          <a:prstGeom prst="rect">
            <a:avLst/>
          </a:prstGeom>
        </p:spPr>
      </p:pic>
      <p:pic>
        <p:nvPicPr>
          <p:cNvPr id="53" name="Grafik 52" descr="Klemmbrett Marke mit einfarbiger Füllung">
            <a:hlinkClick r:id="rId11" action="ppaction://hlinksldjump"/>
            <a:extLst>
              <a:ext uri="{FF2B5EF4-FFF2-40B4-BE49-F238E27FC236}">
                <a16:creationId xmlns:a16="http://schemas.microsoft.com/office/drawing/2014/main" id="{29F2F274-F370-BCDB-C0D6-981148B4337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164649" y="4715945"/>
            <a:ext cx="784156" cy="784156"/>
          </a:xfrm>
          <a:prstGeom prst="rect">
            <a:avLst/>
          </a:prstGeom>
        </p:spPr>
      </p:pic>
      <p:pic>
        <p:nvPicPr>
          <p:cNvPr id="54" name="Grafik 53" descr="Linke Gehirnhälfte mit einfarbiger Füllung">
            <a:hlinkClick r:id="rId14" action="ppaction://hlinksldjump"/>
            <a:extLst>
              <a:ext uri="{FF2B5EF4-FFF2-40B4-BE49-F238E27FC236}">
                <a16:creationId xmlns:a16="http://schemas.microsoft.com/office/drawing/2014/main" id="{41E4774B-D6AE-09FB-E9A0-FC16AEE3D10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164650" y="5752565"/>
            <a:ext cx="784155" cy="784155"/>
          </a:xfrm>
          <a:prstGeom prst="rect">
            <a:avLst/>
          </a:prstGeom>
        </p:spPr>
      </p:pic>
      <p:pic>
        <p:nvPicPr>
          <p:cNvPr id="56" name="Grafik 55" descr="Fragen mit einfarbiger Füllung">
            <a:hlinkClick r:id="rId17" action="ppaction://hlinksldjump"/>
            <a:extLst>
              <a:ext uri="{FF2B5EF4-FFF2-40B4-BE49-F238E27FC236}">
                <a16:creationId xmlns:a16="http://schemas.microsoft.com/office/drawing/2014/main" id="{1A2CC509-14DC-7995-E3A9-9798C4082ABB}"/>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112030" y="2642985"/>
            <a:ext cx="784156" cy="784156"/>
          </a:xfrm>
          <a:prstGeom prst="rect">
            <a:avLst/>
          </a:prstGeom>
        </p:spPr>
      </p:pic>
      <p:pic>
        <p:nvPicPr>
          <p:cNvPr id="57" name="Grafik 56" descr="Liste mit einfarbiger Füllung">
            <a:hlinkClick r:id="rId20" action="ppaction://hlinksldjump"/>
            <a:extLst>
              <a:ext uri="{FF2B5EF4-FFF2-40B4-BE49-F238E27FC236}">
                <a16:creationId xmlns:a16="http://schemas.microsoft.com/office/drawing/2014/main" id="{41EAA590-7732-2E6D-6A87-B87F57C290A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64650" y="1602340"/>
            <a:ext cx="784155" cy="784155"/>
          </a:xfrm>
          <a:prstGeom prst="rect">
            <a:avLst/>
          </a:prstGeom>
        </p:spPr>
      </p:pic>
      <p:graphicFrame>
        <p:nvGraphicFramePr>
          <p:cNvPr id="4" name="Inhaltsplatzhalter 3">
            <a:extLst>
              <a:ext uri="{FF2B5EF4-FFF2-40B4-BE49-F238E27FC236}">
                <a16:creationId xmlns:a16="http://schemas.microsoft.com/office/drawing/2014/main" id="{B4313DDE-52E4-EA61-A76A-1FE1F5E026BF}"/>
              </a:ext>
            </a:extLst>
          </p:cNvPr>
          <p:cNvGraphicFramePr>
            <a:graphicFrameLocks noGrp="1"/>
          </p:cNvGraphicFramePr>
          <p:nvPr>
            <p:ph idx="1"/>
            <p:extLst>
              <p:ext uri="{D42A27DB-BD31-4B8C-83A1-F6EECF244321}">
                <p14:modId xmlns:p14="http://schemas.microsoft.com/office/powerpoint/2010/main" val="1151048955"/>
              </p:ext>
            </p:extLst>
          </p:nvPr>
        </p:nvGraphicFramePr>
        <p:xfrm>
          <a:off x="1683069" y="1290651"/>
          <a:ext cx="8228404" cy="4272979"/>
        </p:xfrm>
        <a:graphic>
          <a:graphicData uri="http://schemas.openxmlformats.org/drawingml/2006/table">
            <a:tbl>
              <a:tblPr firstRow="1" firstCol="1" bandRow="1"/>
              <a:tblGrid>
                <a:gridCol w="1143187">
                  <a:extLst>
                    <a:ext uri="{9D8B030D-6E8A-4147-A177-3AD203B41FA5}">
                      <a16:colId xmlns:a16="http://schemas.microsoft.com/office/drawing/2014/main" val="4259511140"/>
                    </a:ext>
                  </a:extLst>
                </a:gridCol>
                <a:gridCol w="600196">
                  <a:extLst>
                    <a:ext uri="{9D8B030D-6E8A-4147-A177-3AD203B41FA5}">
                      <a16:colId xmlns:a16="http://schemas.microsoft.com/office/drawing/2014/main" val="3122660536"/>
                    </a:ext>
                  </a:extLst>
                </a:gridCol>
                <a:gridCol w="600196">
                  <a:extLst>
                    <a:ext uri="{9D8B030D-6E8A-4147-A177-3AD203B41FA5}">
                      <a16:colId xmlns:a16="http://schemas.microsoft.com/office/drawing/2014/main" val="3347922583"/>
                    </a:ext>
                  </a:extLst>
                </a:gridCol>
                <a:gridCol w="601104">
                  <a:extLst>
                    <a:ext uri="{9D8B030D-6E8A-4147-A177-3AD203B41FA5}">
                      <a16:colId xmlns:a16="http://schemas.microsoft.com/office/drawing/2014/main" val="2337005831"/>
                    </a:ext>
                  </a:extLst>
                </a:gridCol>
                <a:gridCol w="601104">
                  <a:extLst>
                    <a:ext uri="{9D8B030D-6E8A-4147-A177-3AD203B41FA5}">
                      <a16:colId xmlns:a16="http://schemas.microsoft.com/office/drawing/2014/main" val="2586005133"/>
                    </a:ext>
                  </a:extLst>
                </a:gridCol>
                <a:gridCol w="601104">
                  <a:extLst>
                    <a:ext uri="{9D8B030D-6E8A-4147-A177-3AD203B41FA5}">
                      <a16:colId xmlns:a16="http://schemas.microsoft.com/office/drawing/2014/main" val="2670786266"/>
                    </a:ext>
                  </a:extLst>
                </a:gridCol>
                <a:gridCol w="601104">
                  <a:extLst>
                    <a:ext uri="{9D8B030D-6E8A-4147-A177-3AD203B41FA5}">
                      <a16:colId xmlns:a16="http://schemas.microsoft.com/office/drawing/2014/main" val="2895102809"/>
                    </a:ext>
                  </a:extLst>
                </a:gridCol>
                <a:gridCol w="601104">
                  <a:extLst>
                    <a:ext uri="{9D8B030D-6E8A-4147-A177-3AD203B41FA5}">
                      <a16:colId xmlns:a16="http://schemas.microsoft.com/office/drawing/2014/main" val="3993930399"/>
                    </a:ext>
                  </a:extLst>
                </a:gridCol>
                <a:gridCol w="601104">
                  <a:extLst>
                    <a:ext uri="{9D8B030D-6E8A-4147-A177-3AD203B41FA5}">
                      <a16:colId xmlns:a16="http://schemas.microsoft.com/office/drawing/2014/main" val="3068589856"/>
                    </a:ext>
                  </a:extLst>
                </a:gridCol>
                <a:gridCol w="601104">
                  <a:extLst>
                    <a:ext uri="{9D8B030D-6E8A-4147-A177-3AD203B41FA5}">
                      <a16:colId xmlns:a16="http://schemas.microsoft.com/office/drawing/2014/main" val="1429087548"/>
                    </a:ext>
                  </a:extLst>
                </a:gridCol>
                <a:gridCol w="623804">
                  <a:extLst>
                    <a:ext uri="{9D8B030D-6E8A-4147-A177-3AD203B41FA5}">
                      <a16:colId xmlns:a16="http://schemas.microsoft.com/office/drawing/2014/main" val="3943883088"/>
                    </a:ext>
                  </a:extLst>
                </a:gridCol>
                <a:gridCol w="1053293">
                  <a:extLst>
                    <a:ext uri="{9D8B030D-6E8A-4147-A177-3AD203B41FA5}">
                      <a16:colId xmlns:a16="http://schemas.microsoft.com/office/drawing/2014/main" val="2286438879"/>
                    </a:ext>
                  </a:extLst>
                </a:gridCol>
              </a:tblGrid>
              <a:tr h="501677">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1</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2</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3</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4</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5</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6</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7</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8</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9</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10</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Anzahl</a:t>
                      </a:r>
                      <a:br>
                        <a:rPr lang="de-CH" sz="1600">
                          <a:effectLst/>
                          <a:latin typeface="Calibri" panose="020F0502020204030204" pitchFamily="34" charset="0"/>
                          <a:ea typeface="Calibri" panose="020F0502020204030204" pitchFamily="34" charset="0"/>
                          <a:cs typeface="Times New Roman" panose="02020603050405020304" pitchFamily="18" charset="0"/>
                        </a:rPr>
                      </a:br>
                      <a:r>
                        <a:rPr lang="de-CH" sz="1600">
                          <a:effectLst/>
                          <a:latin typeface="Calibri" panose="020F0502020204030204" pitchFamily="34" charset="0"/>
                          <a:ea typeface="Calibri" panose="020F0502020204030204" pitchFamily="34" charset="0"/>
                          <a:cs typeface="Times New Roman" panose="02020603050405020304" pitchFamily="18" charset="0"/>
                        </a:rPr>
                        <a:t>Vergleiche</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6972288"/>
                  </a:ext>
                </a:extLst>
              </a:tr>
              <a:tr h="245163">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1</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2</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3</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4</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1</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6</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7</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1</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1</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1</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9</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9876475"/>
                  </a:ext>
                </a:extLst>
              </a:tr>
              <a:tr h="245163">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2</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2</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2</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2</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2</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2</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2</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2</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2</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8</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4822655"/>
                  </a:ext>
                </a:extLst>
              </a:tr>
              <a:tr h="245163">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3</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4</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3</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3</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3</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3</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3</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3</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7</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3419762"/>
                  </a:ext>
                </a:extLst>
              </a:tr>
              <a:tr h="245163">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4</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4</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4</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4</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4</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4</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4</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6</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7516479"/>
                  </a:ext>
                </a:extLst>
              </a:tr>
              <a:tr h="245163">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5</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6</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7</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8</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9</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5</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5</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2290933"/>
                  </a:ext>
                </a:extLst>
              </a:tr>
              <a:tr h="245163">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6</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7</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6</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6</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6</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4</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7815656"/>
                  </a:ext>
                </a:extLst>
              </a:tr>
              <a:tr h="245163">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7</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7</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7</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7</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3</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2278713"/>
                  </a:ext>
                </a:extLst>
              </a:tr>
              <a:tr h="245163">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8</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9</a:t>
                      </a:r>
                      <a:endParaRPr lang="de-CH" sz="1600">
                        <a:effectLst/>
                        <a:latin typeface="Calibri" panose="020F0502020204030204" pitchFamily="34" charset="0"/>
                        <a:ea typeface="Calibri" panose="020F0502020204030204" pitchFamily="34" charset="0"/>
                        <a:cs typeface="Times New Roman" panose="02020603050405020304" pitchFamily="18" charset="0"/>
                      </a:endParaRP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8</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2</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9655325"/>
                  </a:ext>
                </a:extLst>
              </a:tr>
              <a:tr h="245163">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9</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9</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1</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0841445"/>
                  </a:ext>
                </a:extLst>
              </a:tr>
              <a:tr h="245163">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10</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0 =&gt; 45</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2310163"/>
                  </a:ext>
                </a:extLst>
              </a:tr>
              <a:tr h="245163">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Nennungen</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4</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9</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7</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8</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1</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5</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6</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2</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3</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0</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7527754"/>
                  </a:ext>
                </a:extLst>
              </a:tr>
              <a:tr h="245163">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Rang</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6.</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1.</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3.</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2.</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9.</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5.</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4.</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8.</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7.</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10.</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1983118"/>
                  </a:ext>
                </a:extLst>
              </a:tr>
              <a:tr h="245163">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Prozent</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9%</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20%</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16%</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18%</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2%</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11%</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13%</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4%</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7%</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0%</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600">
                          <a:effectLst/>
                          <a:latin typeface="Calibri" panose="020F0502020204030204" pitchFamily="34" charset="0"/>
                          <a:ea typeface="Calibri" panose="020F0502020204030204" pitchFamily="34" charset="0"/>
                          <a:cs typeface="Times New Roman" panose="02020603050405020304" pitchFamily="18" charset="0"/>
                        </a:rPr>
                        <a:t> </a:t>
                      </a:r>
                    </a:p>
                  </a:txBody>
                  <a:tcPr marL="98065" marR="98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7772220"/>
                  </a:ext>
                </a:extLst>
              </a:tr>
            </a:tbl>
          </a:graphicData>
        </a:graphic>
      </p:graphicFrame>
    </p:spTree>
    <p:extLst>
      <p:ext uri="{BB962C8B-B14F-4D97-AF65-F5344CB8AC3E}">
        <p14:creationId xmlns:p14="http://schemas.microsoft.com/office/powerpoint/2010/main" val="515636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5" descr="Sparschwein Silhouette">
            <a:extLst>
              <a:ext uri="{FF2B5EF4-FFF2-40B4-BE49-F238E27FC236}">
                <a16:creationId xmlns:a16="http://schemas.microsoft.com/office/drawing/2014/main" id="{4C1A313E-C932-981E-1BBF-958FC2F81B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9572" y="5329006"/>
            <a:ext cx="1377256" cy="1370613"/>
          </a:xfrm>
          <a:prstGeom prst="rect">
            <a:avLst/>
          </a:prstGeom>
        </p:spPr>
      </p:pic>
      <p:sp>
        <p:nvSpPr>
          <p:cNvPr id="10" name="Titel 1">
            <a:extLst>
              <a:ext uri="{FF2B5EF4-FFF2-40B4-BE49-F238E27FC236}">
                <a16:creationId xmlns:a16="http://schemas.microsoft.com/office/drawing/2014/main" id="{D18F8396-160B-09D6-B876-224063019969}"/>
              </a:ext>
            </a:extLst>
          </p:cNvPr>
          <p:cNvSpPr txBox="1">
            <a:spLocks/>
          </p:cNvSpPr>
          <p:nvPr/>
        </p:nvSpPr>
        <p:spPr>
          <a:xfrm>
            <a:off x="-6669" y="6536159"/>
            <a:ext cx="1689738" cy="32184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CH" sz="1500" err="1">
                <a:solidFill>
                  <a:schemeClr val="tx2"/>
                </a:solidFill>
              </a:rPr>
              <a:t>Built</a:t>
            </a:r>
            <a:r>
              <a:rPr lang="de-CH" sz="1500">
                <a:solidFill>
                  <a:schemeClr val="tx2"/>
                </a:solidFill>
              </a:rPr>
              <a:t> different ATM</a:t>
            </a:r>
          </a:p>
        </p:txBody>
      </p:sp>
      <p:sp>
        <p:nvSpPr>
          <p:cNvPr id="13" name="Titel 1">
            <a:extLst>
              <a:ext uri="{FF2B5EF4-FFF2-40B4-BE49-F238E27FC236}">
                <a16:creationId xmlns:a16="http://schemas.microsoft.com/office/drawing/2014/main" id="{BA46B167-3413-3633-61AB-B3E51F94BD04}"/>
              </a:ext>
            </a:extLst>
          </p:cNvPr>
          <p:cNvSpPr>
            <a:spLocks noGrp="1"/>
          </p:cNvSpPr>
          <p:nvPr>
            <p:ph type="title"/>
          </p:nvPr>
        </p:nvSpPr>
        <p:spPr>
          <a:xfrm>
            <a:off x="4270640" y="232188"/>
            <a:ext cx="3650720" cy="912399"/>
          </a:xfrm>
        </p:spPr>
        <p:txBody>
          <a:bodyPr>
            <a:normAutofit fontScale="90000"/>
          </a:bodyPr>
          <a:lstStyle/>
          <a:p>
            <a:pPr algn="ctr"/>
            <a:r>
              <a:rPr lang="de-CH"/>
              <a:t>Nutzwertanalyse</a:t>
            </a:r>
            <a:endParaRPr lang="de-DE"/>
          </a:p>
        </p:txBody>
      </p:sp>
      <p:sp>
        <p:nvSpPr>
          <p:cNvPr id="50" name="Parallelogramm 49">
            <a:extLst>
              <a:ext uri="{FF2B5EF4-FFF2-40B4-BE49-F238E27FC236}">
                <a16:creationId xmlns:a16="http://schemas.microsoft.com/office/drawing/2014/main" id="{6C9852FA-149F-E468-C1F0-670A7AFE7D4D}"/>
              </a:ext>
              <a:ext uri="{C183D7F6-B498-43B3-948B-1728B52AA6E4}">
                <adec:decorative xmlns:adec="http://schemas.microsoft.com/office/drawing/2017/decorative" val="1"/>
              </a:ext>
            </a:extLst>
          </p:cNvPr>
          <p:cNvSpPr>
            <a:spLocks/>
          </p:cNvSpPr>
          <p:nvPr/>
        </p:nvSpPr>
        <p:spPr>
          <a:xfrm>
            <a:off x="10896185" y="1"/>
            <a:ext cx="1321084" cy="6858000"/>
          </a:xfrm>
          <a:prstGeom prst="parallelogram">
            <a:avLst>
              <a:gd name="adj" fmla="val 0"/>
            </a:avLst>
          </a:prstGeom>
          <a:solidFill>
            <a:schemeClr val="accent5">
              <a:lumMod val="40000"/>
              <a:lumOff val="60000"/>
            </a:schemeClr>
          </a:solidFill>
          <a:ln>
            <a:no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indent="-457200" rtl="0">
              <a:lnSpc>
                <a:spcPts val="1700"/>
              </a:lnSpc>
            </a:pPr>
            <a:endParaRPr lang="de-DE">
              <a:ln w="0"/>
              <a:effectLst>
                <a:outerShdw blurRad="38100" dist="19050" dir="2700000" algn="tl" rotWithShape="0">
                  <a:schemeClr val="dk1">
                    <a:alpha val="40000"/>
                  </a:schemeClr>
                </a:outerShdw>
              </a:effectLst>
            </a:endParaRPr>
          </a:p>
        </p:txBody>
      </p:sp>
      <p:sp>
        <p:nvSpPr>
          <p:cNvPr id="55" name="Sehne 6">
            <a:extLst>
              <a:ext uri="{FF2B5EF4-FFF2-40B4-BE49-F238E27FC236}">
                <a16:creationId xmlns:a16="http://schemas.microsoft.com/office/drawing/2014/main" id="{0F92F91D-91AF-A921-F3B8-A12AA6B2F7B2}"/>
              </a:ext>
            </a:extLst>
          </p:cNvPr>
          <p:cNvSpPr/>
          <p:nvPr/>
        </p:nvSpPr>
        <p:spPr>
          <a:xfrm rot="16497055">
            <a:off x="10351991" y="2815036"/>
            <a:ext cx="1356854" cy="444892"/>
          </a:xfrm>
          <a:custGeom>
            <a:avLst/>
            <a:gdLst>
              <a:gd name="connsiteX0" fmla="*/ 1346614 w 1346687"/>
              <a:gd name="connsiteY0" fmla="*/ 581131 h 1145386"/>
              <a:gd name="connsiteX1" fmla="*/ 726099 w 1346687"/>
              <a:gd name="connsiteY1" fmla="*/ 1143625 h 1145386"/>
              <a:gd name="connsiteX2" fmla="*/ 17774 w 1346687"/>
              <a:gd name="connsiteY2" fmla="*/ 703410 h 1145386"/>
              <a:gd name="connsiteX3" fmla="*/ 1346614 w 1346687"/>
              <a:gd name="connsiteY3" fmla="*/ 581131 h 1145386"/>
              <a:gd name="connsiteX0" fmla="*/ 1328840 w 1328840"/>
              <a:gd name="connsiteY0" fmla="*/ 0 h 564273"/>
              <a:gd name="connsiteX1" fmla="*/ 708325 w 1328840"/>
              <a:gd name="connsiteY1" fmla="*/ 562494 h 564273"/>
              <a:gd name="connsiteX2" fmla="*/ 0 w 1328840"/>
              <a:gd name="connsiteY2" fmla="*/ 122279 h 564273"/>
              <a:gd name="connsiteX3" fmla="*/ 1328840 w 1328840"/>
              <a:gd name="connsiteY3" fmla="*/ 0 h 564273"/>
              <a:gd name="connsiteX0" fmla="*/ 1328840 w 1328840"/>
              <a:gd name="connsiteY0" fmla="*/ 0 h 563237"/>
              <a:gd name="connsiteX1" fmla="*/ 708325 w 1328840"/>
              <a:gd name="connsiteY1" fmla="*/ 562494 h 563237"/>
              <a:gd name="connsiteX2" fmla="*/ 0 w 1328840"/>
              <a:gd name="connsiteY2" fmla="*/ 122279 h 563237"/>
              <a:gd name="connsiteX3" fmla="*/ 1328840 w 1328840"/>
              <a:gd name="connsiteY3" fmla="*/ 0 h 563237"/>
              <a:gd name="connsiteX0" fmla="*/ 1328840 w 1328840"/>
              <a:gd name="connsiteY0" fmla="*/ 0 h 563226"/>
              <a:gd name="connsiteX1" fmla="*/ 708325 w 1328840"/>
              <a:gd name="connsiteY1" fmla="*/ 562494 h 563226"/>
              <a:gd name="connsiteX2" fmla="*/ 0 w 1328840"/>
              <a:gd name="connsiteY2" fmla="*/ 122279 h 563226"/>
              <a:gd name="connsiteX3" fmla="*/ 1328840 w 1328840"/>
              <a:gd name="connsiteY3" fmla="*/ 0 h 563226"/>
            </a:gdLst>
            <a:ahLst/>
            <a:cxnLst>
              <a:cxn ang="0">
                <a:pos x="connsiteX0" y="connsiteY0"/>
              </a:cxn>
              <a:cxn ang="0">
                <a:pos x="connsiteX1" y="connsiteY1"/>
              </a:cxn>
              <a:cxn ang="0">
                <a:pos x="connsiteX2" y="connsiteY2"/>
              </a:cxn>
              <a:cxn ang="0">
                <a:pos x="connsiteX3" y="connsiteY3"/>
              </a:cxn>
            </a:cxnLst>
            <a:rect l="l" t="t" r="r" b="b"/>
            <a:pathLst>
              <a:path w="1328840" h="563226">
                <a:moveTo>
                  <a:pt x="1328840" y="0"/>
                </a:moveTo>
                <a:cubicBezTo>
                  <a:pt x="1077376" y="23195"/>
                  <a:pt x="1054865" y="539330"/>
                  <a:pt x="708325" y="562494"/>
                </a:cubicBezTo>
                <a:cubicBezTo>
                  <a:pt x="376801" y="584654"/>
                  <a:pt x="295607" y="96752"/>
                  <a:pt x="0" y="122279"/>
                </a:cubicBezTo>
                <a:lnTo>
                  <a:pt x="132884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51" name="Grafik 50" descr="Informationen mit einfarbiger Füllung">
            <a:hlinkClick r:id="rId4" action="ppaction://hlinksldjump"/>
            <a:extLst>
              <a:ext uri="{FF2B5EF4-FFF2-40B4-BE49-F238E27FC236}">
                <a16:creationId xmlns:a16="http://schemas.microsoft.com/office/drawing/2014/main" id="{7956E158-2E53-D17F-D463-9F947A4370D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146816" y="569466"/>
            <a:ext cx="784154" cy="784154"/>
          </a:xfrm>
          <a:prstGeom prst="rect">
            <a:avLst/>
          </a:prstGeom>
        </p:spPr>
      </p:pic>
      <p:pic>
        <p:nvPicPr>
          <p:cNvPr id="52" name="Grafik 51" descr="Webdesign mit einfarbiger Füllung">
            <a:hlinkClick r:id="rId7" action="ppaction://hlinksldjump"/>
            <a:extLst>
              <a:ext uri="{FF2B5EF4-FFF2-40B4-BE49-F238E27FC236}">
                <a16:creationId xmlns:a16="http://schemas.microsoft.com/office/drawing/2014/main" id="{A406094E-9150-137C-21EA-6455B60A559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164649" y="3679325"/>
            <a:ext cx="784156" cy="784156"/>
          </a:xfrm>
          <a:prstGeom prst="rect">
            <a:avLst/>
          </a:prstGeom>
        </p:spPr>
      </p:pic>
      <p:pic>
        <p:nvPicPr>
          <p:cNvPr id="53" name="Grafik 52" descr="Klemmbrett Marke mit einfarbiger Füllung">
            <a:hlinkClick r:id="rId10" action="ppaction://hlinksldjump"/>
            <a:extLst>
              <a:ext uri="{FF2B5EF4-FFF2-40B4-BE49-F238E27FC236}">
                <a16:creationId xmlns:a16="http://schemas.microsoft.com/office/drawing/2014/main" id="{29F2F274-F370-BCDB-C0D6-981148B4337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164649" y="4715945"/>
            <a:ext cx="784156" cy="784156"/>
          </a:xfrm>
          <a:prstGeom prst="rect">
            <a:avLst/>
          </a:prstGeom>
        </p:spPr>
      </p:pic>
      <p:pic>
        <p:nvPicPr>
          <p:cNvPr id="54" name="Grafik 53" descr="Linke Gehirnhälfte mit einfarbiger Füllung">
            <a:hlinkClick r:id="rId13" action="ppaction://hlinksldjump"/>
            <a:extLst>
              <a:ext uri="{FF2B5EF4-FFF2-40B4-BE49-F238E27FC236}">
                <a16:creationId xmlns:a16="http://schemas.microsoft.com/office/drawing/2014/main" id="{41E4774B-D6AE-09FB-E9A0-FC16AEE3D10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164650" y="5752565"/>
            <a:ext cx="784155" cy="784155"/>
          </a:xfrm>
          <a:prstGeom prst="rect">
            <a:avLst/>
          </a:prstGeom>
        </p:spPr>
      </p:pic>
      <p:pic>
        <p:nvPicPr>
          <p:cNvPr id="56" name="Grafik 55" descr="Fragen mit einfarbiger Füllung">
            <a:hlinkClick r:id="rId16" action="ppaction://hlinksldjump"/>
            <a:extLst>
              <a:ext uri="{FF2B5EF4-FFF2-40B4-BE49-F238E27FC236}">
                <a16:creationId xmlns:a16="http://schemas.microsoft.com/office/drawing/2014/main" id="{1A2CC509-14DC-7995-E3A9-9798C4082AB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0112030" y="2642985"/>
            <a:ext cx="784156" cy="784156"/>
          </a:xfrm>
          <a:prstGeom prst="rect">
            <a:avLst/>
          </a:prstGeom>
        </p:spPr>
      </p:pic>
      <p:pic>
        <p:nvPicPr>
          <p:cNvPr id="57" name="Grafik 56" descr="Liste mit einfarbiger Füllung">
            <a:hlinkClick r:id="rId19" action="ppaction://hlinksldjump"/>
            <a:extLst>
              <a:ext uri="{FF2B5EF4-FFF2-40B4-BE49-F238E27FC236}">
                <a16:creationId xmlns:a16="http://schemas.microsoft.com/office/drawing/2014/main" id="{41EAA590-7732-2E6D-6A87-B87F57C290A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1164650" y="1602340"/>
            <a:ext cx="784155" cy="784155"/>
          </a:xfrm>
          <a:prstGeom prst="rect">
            <a:avLst/>
          </a:prstGeom>
        </p:spPr>
      </p:pic>
      <p:sp>
        <p:nvSpPr>
          <p:cNvPr id="2" name="Inhaltsplatzhalter 2">
            <a:extLst>
              <a:ext uri="{FF2B5EF4-FFF2-40B4-BE49-F238E27FC236}">
                <a16:creationId xmlns:a16="http://schemas.microsoft.com/office/drawing/2014/main" id="{E63D7D33-31EE-43E1-B273-781D3FBE7454}"/>
              </a:ext>
            </a:extLst>
          </p:cNvPr>
          <p:cNvSpPr>
            <a:spLocks noGrp="1"/>
          </p:cNvSpPr>
          <p:nvPr>
            <p:ph idx="1"/>
          </p:nvPr>
        </p:nvSpPr>
        <p:spPr>
          <a:xfrm>
            <a:off x="838200" y="1825625"/>
            <a:ext cx="10515600" cy="4351338"/>
          </a:xfrm>
        </p:spPr>
        <p:txBody>
          <a:bodyPr numCol="2">
            <a:normAutofit/>
          </a:bodyPr>
          <a:lstStyle/>
          <a:p>
            <a:endParaRPr lang="de-CH"/>
          </a:p>
          <a:p>
            <a:endParaRPr lang="de-CH"/>
          </a:p>
        </p:txBody>
      </p:sp>
      <p:graphicFrame>
        <p:nvGraphicFramePr>
          <p:cNvPr id="4" name="Tabelle 3">
            <a:extLst>
              <a:ext uri="{FF2B5EF4-FFF2-40B4-BE49-F238E27FC236}">
                <a16:creationId xmlns:a16="http://schemas.microsoft.com/office/drawing/2014/main" id="{2EFD4FB4-261C-459B-E1AA-5002E4399450}"/>
              </a:ext>
            </a:extLst>
          </p:cNvPr>
          <p:cNvGraphicFramePr>
            <a:graphicFrameLocks noGrp="1"/>
          </p:cNvGraphicFramePr>
          <p:nvPr>
            <p:extLst>
              <p:ext uri="{D42A27DB-BD31-4B8C-83A1-F6EECF244321}">
                <p14:modId xmlns:p14="http://schemas.microsoft.com/office/powerpoint/2010/main" val="1967396266"/>
              </p:ext>
            </p:extLst>
          </p:nvPr>
        </p:nvGraphicFramePr>
        <p:xfrm>
          <a:off x="2195282" y="1002343"/>
          <a:ext cx="7343821" cy="5460465"/>
        </p:xfrm>
        <a:graphic>
          <a:graphicData uri="http://schemas.openxmlformats.org/drawingml/2006/table">
            <a:tbl>
              <a:tblPr firstRow="1" firstCol="1" bandRow="1"/>
              <a:tblGrid>
                <a:gridCol w="1819075">
                  <a:extLst>
                    <a:ext uri="{9D8B030D-6E8A-4147-A177-3AD203B41FA5}">
                      <a16:colId xmlns:a16="http://schemas.microsoft.com/office/drawing/2014/main" val="150521494"/>
                    </a:ext>
                  </a:extLst>
                </a:gridCol>
                <a:gridCol w="1104656">
                  <a:extLst>
                    <a:ext uri="{9D8B030D-6E8A-4147-A177-3AD203B41FA5}">
                      <a16:colId xmlns:a16="http://schemas.microsoft.com/office/drawing/2014/main" val="1304424194"/>
                    </a:ext>
                  </a:extLst>
                </a:gridCol>
                <a:gridCol w="1104656">
                  <a:extLst>
                    <a:ext uri="{9D8B030D-6E8A-4147-A177-3AD203B41FA5}">
                      <a16:colId xmlns:a16="http://schemas.microsoft.com/office/drawing/2014/main" val="1488828683"/>
                    </a:ext>
                  </a:extLst>
                </a:gridCol>
                <a:gridCol w="1104656">
                  <a:extLst>
                    <a:ext uri="{9D8B030D-6E8A-4147-A177-3AD203B41FA5}">
                      <a16:colId xmlns:a16="http://schemas.microsoft.com/office/drawing/2014/main" val="4276990698"/>
                    </a:ext>
                  </a:extLst>
                </a:gridCol>
                <a:gridCol w="1105389">
                  <a:extLst>
                    <a:ext uri="{9D8B030D-6E8A-4147-A177-3AD203B41FA5}">
                      <a16:colId xmlns:a16="http://schemas.microsoft.com/office/drawing/2014/main" val="3394183484"/>
                    </a:ext>
                  </a:extLst>
                </a:gridCol>
                <a:gridCol w="1105389">
                  <a:extLst>
                    <a:ext uri="{9D8B030D-6E8A-4147-A177-3AD203B41FA5}">
                      <a16:colId xmlns:a16="http://schemas.microsoft.com/office/drawing/2014/main" val="3489422714"/>
                    </a:ext>
                  </a:extLst>
                </a:gridCol>
              </a:tblGrid>
              <a:tr h="163458">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 </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 </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07000"/>
                        </a:lnSpc>
                        <a:spcAft>
                          <a:spcPts val="800"/>
                        </a:spcAft>
                      </a:pPr>
                      <a:r>
                        <a:rPr lang="de-CH"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t>
                      </a:r>
                      <a:endParaRPr lang="de-CH" sz="14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de-CH"/>
                    </a:p>
                  </a:txBody>
                  <a:tcPr/>
                </a:tc>
                <a:tc gridSpan="2">
                  <a:txBody>
                    <a:bodyPr/>
                    <a:lstStyle/>
                    <a:p>
                      <a:pPr>
                        <a:lnSpc>
                          <a:spcPct val="107000"/>
                        </a:lnSpc>
                        <a:spcAft>
                          <a:spcPts val="800"/>
                        </a:spcAft>
                      </a:pPr>
                      <a:r>
                        <a:rPr lang="de-CH"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Java</a:t>
                      </a:r>
                      <a:endParaRPr lang="de-CH" sz="14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de-CH"/>
                    </a:p>
                  </a:txBody>
                  <a:tcPr/>
                </a:tc>
                <a:extLst>
                  <a:ext uri="{0D108BD9-81ED-4DB2-BD59-A6C34878D82A}">
                    <a16:rowId xmlns:a16="http://schemas.microsoft.com/office/drawing/2014/main" val="2273267837"/>
                  </a:ext>
                </a:extLst>
              </a:tr>
              <a:tr h="163458">
                <a:tc>
                  <a:txBody>
                    <a:bodyPr/>
                    <a:lstStyle/>
                    <a:p>
                      <a:pPr>
                        <a:lnSpc>
                          <a:spcPct val="107000"/>
                        </a:lnSpc>
                        <a:spcAft>
                          <a:spcPts val="800"/>
                        </a:spcAft>
                      </a:pPr>
                      <a:r>
                        <a:rPr lang="de-CH"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Kriterien</a:t>
                      </a:r>
                      <a:endParaRPr lang="de-CH" sz="14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nSpc>
                          <a:spcPct val="107000"/>
                        </a:lnSpc>
                        <a:spcAft>
                          <a:spcPts val="800"/>
                        </a:spcAft>
                      </a:pPr>
                      <a:r>
                        <a:rPr lang="de-CH"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Gewichtung</a:t>
                      </a:r>
                      <a:endParaRPr lang="de-CH" sz="14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nSpc>
                          <a:spcPct val="107000"/>
                        </a:lnSpc>
                        <a:spcAft>
                          <a:spcPts val="800"/>
                        </a:spcAft>
                      </a:pPr>
                      <a:r>
                        <a:rPr lang="de-CH"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TN</a:t>
                      </a:r>
                      <a:endParaRPr lang="de-CH" sz="14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nSpc>
                          <a:spcPct val="107000"/>
                        </a:lnSpc>
                        <a:spcAft>
                          <a:spcPts val="800"/>
                        </a:spcAft>
                      </a:pPr>
                      <a:r>
                        <a:rPr lang="de-CH"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GTN</a:t>
                      </a:r>
                      <a:endParaRPr lang="de-CH" sz="14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nSpc>
                          <a:spcPct val="107000"/>
                        </a:lnSpc>
                        <a:spcAft>
                          <a:spcPts val="800"/>
                        </a:spcAft>
                      </a:pPr>
                      <a:r>
                        <a:rPr lang="de-CH"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TN</a:t>
                      </a:r>
                      <a:endParaRPr lang="de-CH" sz="14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nSpc>
                          <a:spcPct val="107000"/>
                        </a:lnSpc>
                        <a:spcAft>
                          <a:spcPts val="800"/>
                        </a:spcAft>
                      </a:pPr>
                      <a:r>
                        <a:rPr lang="de-CH"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GTN</a:t>
                      </a:r>
                      <a:endParaRPr lang="de-CH" sz="14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87293016"/>
                  </a:ext>
                </a:extLst>
              </a:tr>
              <a:tr h="505508">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Account Übersicht mit Kontostand</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20%</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8</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160</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6</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120</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9656424"/>
                  </a:ext>
                </a:extLst>
              </a:tr>
              <a:tr h="505508">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Geld einbezahlen auswählen</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18%</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8</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144</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8</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144</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5451194"/>
                  </a:ext>
                </a:extLst>
              </a:tr>
              <a:tr h="334483">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Geld abheben auswählen</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16%</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8</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128</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8</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128</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1193021"/>
                  </a:ext>
                </a:extLst>
              </a:tr>
              <a:tr h="505508">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Geldeinbezahlen: Betrag auswählen</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13%</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9</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117</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8</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104</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8371005"/>
                  </a:ext>
                </a:extLst>
              </a:tr>
              <a:tr h="505508">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Geldabheben: Betrag auswählen</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11%</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9</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99</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8</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88</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699303"/>
                  </a:ext>
                </a:extLst>
              </a:tr>
              <a:tr h="163458">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Login</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9%</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8</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72</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5</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45</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8173603"/>
                  </a:ext>
                </a:extLst>
              </a:tr>
              <a:tr h="676533">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Geldeinbezahlen: Bestätigung’s Page</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7%</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7</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49</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5</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35</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0651693"/>
                  </a:ext>
                </a:extLst>
              </a:tr>
              <a:tr h="505508">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Geldabheben: Bestätigung’s Page</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4%</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7</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28</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6</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24</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4154796"/>
                  </a:ext>
                </a:extLst>
              </a:tr>
              <a:tr h="334483">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Login Fail Page</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2%</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6</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12</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6</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12</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3870957"/>
                  </a:ext>
                </a:extLst>
              </a:tr>
              <a:tr h="486399">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Geldabheben: Fail Page</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0%</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10</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0</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9</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de-CH" sz="1400">
                          <a:effectLst/>
                          <a:latin typeface="Calibri" panose="020F0502020204030204" pitchFamily="34" charset="0"/>
                          <a:ea typeface="Calibri" panose="020F0502020204030204" pitchFamily="34" charset="0"/>
                          <a:cs typeface="Times New Roman" panose="02020603050405020304" pitchFamily="18" charset="0"/>
                        </a:rPr>
                        <a:t>0</a:t>
                      </a: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7709142"/>
                  </a:ext>
                </a:extLst>
              </a:tr>
              <a:tr h="334483">
                <a:tc>
                  <a:txBody>
                    <a:bodyPr/>
                    <a:lstStyle/>
                    <a:p>
                      <a:pPr>
                        <a:lnSpc>
                          <a:spcPct val="107000"/>
                        </a:lnSpc>
                        <a:spcAft>
                          <a:spcPts val="800"/>
                        </a:spcAft>
                      </a:pPr>
                      <a:r>
                        <a:rPr lang="de-CH"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Gesamtnutzen</a:t>
                      </a:r>
                      <a:endParaRPr lang="de-CH" sz="14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nSpc>
                          <a:spcPct val="107000"/>
                        </a:lnSpc>
                        <a:spcAft>
                          <a:spcPts val="800"/>
                        </a:spcAft>
                      </a:pPr>
                      <a:r>
                        <a:rPr lang="de-CH"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100%</a:t>
                      </a:r>
                      <a:endParaRPr lang="de-CH" sz="14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nSpc>
                          <a:spcPct val="107000"/>
                        </a:lnSpc>
                        <a:spcAft>
                          <a:spcPts val="800"/>
                        </a:spcAft>
                      </a:pPr>
                      <a:r>
                        <a:rPr lang="de-CH"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80</a:t>
                      </a:r>
                      <a:endParaRPr lang="de-CH" sz="14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nSpc>
                          <a:spcPct val="107000"/>
                        </a:lnSpc>
                        <a:spcAft>
                          <a:spcPts val="800"/>
                        </a:spcAft>
                      </a:pPr>
                      <a:r>
                        <a:rPr lang="de-CH"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809</a:t>
                      </a:r>
                      <a:endParaRPr lang="de-CH" sz="14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a:lnSpc>
                          <a:spcPct val="107000"/>
                        </a:lnSpc>
                        <a:spcAft>
                          <a:spcPts val="800"/>
                        </a:spcAft>
                      </a:pPr>
                      <a:r>
                        <a:rPr lang="de-CH"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69</a:t>
                      </a:r>
                      <a:endParaRPr lang="de-CH" sz="14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nSpc>
                          <a:spcPct val="107000"/>
                        </a:lnSpc>
                        <a:spcAft>
                          <a:spcPts val="800"/>
                        </a:spcAft>
                      </a:pPr>
                      <a:r>
                        <a:rPr lang="de-CH"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700</a:t>
                      </a:r>
                      <a:endParaRPr lang="de-CH" sz="14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extLst>
                  <a:ext uri="{0D108BD9-81ED-4DB2-BD59-A6C34878D82A}">
                    <a16:rowId xmlns:a16="http://schemas.microsoft.com/office/drawing/2014/main" val="1340702477"/>
                  </a:ext>
                </a:extLst>
              </a:tr>
            </a:tbl>
          </a:graphicData>
        </a:graphic>
      </p:graphicFrame>
    </p:spTree>
    <p:extLst>
      <p:ext uri="{BB962C8B-B14F-4D97-AF65-F5344CB8AC3E}">
        <p14:creationId xmlns:p14="http://schemas.microsoft.com/office/powerpoint/2010/main" val="313632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el 1">
            <a:extLst>
              <a:ext uri="{FF2B5EF4-FFF2-40B4-BE49-F238E27FC236}">
                <a16:creationId xmlns:a16="http://schemas.microsoft.com/office/drawing/2014/main" id="{338D8F25-E713-EA25-D662-4442A97A30FC}"/>
              </a:ext>
            </a:extLst>
          </p:cNvPr>
          <p:cNvSpPr>
            <a:spLocks noGrp="1"/>
          </p:cNvSpPr>
          <p:nvPr>
            <p:ph type="title"/>
          </p:nvPr>
        </p:nvSpPr>
        <p:spPr>
          <a:xfrm>
            <a:off x="4337580" y="295312"/>
            <a:ext cx="3465306" cy="912399"/>
          </a:xfrm>
        </p:spPr>
        <p:txBody>
          <a:bodyPr/>
          <a:lstStyle/>
          <a:p>
            <a:pPr algn="ctr"/>
            <a:r>
              <a:rPr lang="de-DE"/>
              <a:t>Realisieren</a:t>
            </a:r>
          </a:p>
        </p:txBody>
      </p:sp>
      <p:sp>
        <p:nvSpPr>
          <p:cNvPr id="4" name="Sehne 6">
            <a:extLst>
              <a:ext uri="{FF2B5EF4-FFF2-40B4-BE49-F238E27FC236}">
                <a16:creationId xmlns:a16="http://schemas.microsoft.com/office/drawing/2014/main" id="{F0D51EE4-9699-F758-B7B1-44865411E88F}"/>
              </a:ext>
            </a:extLst>
          </p:cNvPr>
          <p:cNvSpPr/>
          <p:nvPr/>
        </p:nvSpPr>
        <p:spPr>
          <a:xfrm rot="5667406">
            <a:off x="396394" y="5053840"/>
            <a:ext cx="1439965" cy="520843"/>
          </a:xfrm>
          <a:custGeom>
            <a:avLst/>
            <a:gdLst>
              <a:gd name="connsiteX0" fmla="*/ 1346614 w 1346687"/>
              <a:gd name="connsiteY0" fmla="*/ 581131 h 1145386"/>
              <a:gd name="connsiteX1" fmla="*/ 726099 w 1346687"/>
              <a:gd name="connsiteY1" fmla="*/ 1143625 h 1145386"/>
              <a:gd name="connsiteX2" fmla="*/ 17774 w 1346687"/>
              <a:gd name="connsiteY2" fmla="*/ 703410 h 1145386"/>
              <a:gd name="connsiteX3" fmla="*/ 1346614 w 1346687"/>
              <a:gd name="connsiteY3" fmla="*/ 581131 h 1145386"/>
              <a:gd name="connsiteX0" fmla="*/ 1328840 w 1328840"/>
              <a:gd name="connsiteY0" fmla="*/ 0 h 564273"/>
              <a:gd name="connsiteX1" fmla="*/ 708325 w 1328840"/>
              <a:gd name="connsiteY1" fmla="*/ 562494 h 564273"/>
              <a:gd name="connsiteX2" fmla="*/ 0 w 1328840"/>
              <a:gd name="connsiteY2" fmla="*/ 122279 h 564273"/>
              <a:gd name="connsiteX3" fmla="*/ 1328840 w 1328840"/>
              <a:gd name="connsiteY3" fmla="*/ 0 h 564273"/>
              <a:gd name="connsiteX0" fmla="*/ 1328840 w 1328840"/>
              <a:gd name="connsiteY0" fmla="*/ 0 h 563237"/>
              <a:gd name="connsiteX1" fmla="*/ 708325 w 1328840"/>
              <a:gd name="connsiteY1" fmla="*/ 562494 h 563237"/>
              <a:gd name="connsiteX2" fmla="*/ 0 w 1328840"/>
              <a:gd name="connsiteY2" fmla="*/ 122279 h 563237"/>
              <a:gd name="connsiteX3" fmla="*/ 1328840 w 1328840"/>
              <a:gd name="connsiteY3" fmla="*/ 0 h 563237"/>
              <a:gd name="connsiteX0" fmla="*/ 1328840 w 1328840"/>
              <a:gd name="connsiteY0" fmla="*/ 0 h 563226"/>
              <a:gd name="connsiteX1" fmla="*/ 708325 w 1328840"/>
              <a:gd name="connsiteY1" fmla="*/ 562494 h 563226"/>
              <a:gd name="connsiteX2" fmla="*/ 0 w 1328840"/>
              <a:gd name="connsiteY2" fmla="*/ 122279 h 563226"/>
              <a:gd name="connsiteX3" fmla="*/ 1328840 w 1328840"/>
              <a:gd name="connsiteY3" fmla="*/ 0 h 563226"/>
            </a:gdLst>
            <a:ahLst/>
            <a:cxnLst>
              <a:cxn ang="0">
                <a:pos x="connsiteX0" y="connsiteY0"/>
              </a:cxn>
              <a:cxn ang="0">
                <a:pos x="connsiteX1" y="connsiteY1"/>
              </a:cxn>
              <a:cxn ang="0">
                <a:pos x="connsiteX2" y="connsiteY2"/>
              </a:cxn>
              <a:cxn ang="0">
                <a:pos x="connsiteX3" y="connsiteY3"/>
              </a:cxn>
            </a:cxnLst>
            <a:rect l="l" t="t" r="r" b="b"/>
            <a:pathLst>
              <a:path w="1328840" h="563226">
                <a:moveTo>
                  <a:pt x="1328840" y="0"/>
                </a:moveTo>
                <a:cubicBezTo>
                  <a:pt x="1077376" y="23195"/>
                  <a:pt x="1054865" y="539330"/>
                  <a:pt x="708325" y="562494"/>
                </a:cubicBezTo>
                <a:cubicBezTo>
                  <a:pt x="376801" y="584654"/>
                  <a:pt x="295607" y="96752"/>
                  <a:pt x="0" y="122279"/>
                </a:cubicBezTo>
                <a:lnTo>
                  <a:pt x="132884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18" name="Grafik 5" descr="Sparschwein Silhouette">
            <a:extLst>
              <a:ext uri="{FF2B5EF4-FFF2-40B4-BE49-F238E27FC236}">
                <a16:creationId xmlns:a16="http://schemas.microsoft.com/office/drawing/2014/main" id="{3C7F2DB2-AA8B-0F3A-1580-113AC0D8E4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9572" y="5329006"/>
            <a:ext cx="1377256" cy="1370613"/>
          </a:xfrm>
          <a:prstGeom prst="rect">
            <a:avLst/>
          </a:prstGeom>
        </p:spPr>
      </p:pic>
      <p:sp>
        <p:nvSpPr>
          <p:cNvPr id="19" name="Titel 1">
            <a:extLst>
              <a:ext uri="{FF2B5EF4-FFF2-40B4-BE49-F238E27FC236}">
                <a16:creationId xmlns:a16="http://schemas.microsoft.com/office/drawing/2014/main" id="{B46051BB-6AA7-DF6C-0112-AA965E1E82B4}"/>
              </a:ext>
            </a:extLst>
          </p:cNvPr>
          <p:cNvSpPr txBox="1">
            <a:spLocks/>
          </p:cNvSpPr>
          <p:nvPr/>
        </p:nvSpPr>
        <p:spPr>
          <a:xfrm>
            <a:off x="-6669" y="6536159"/>
            <a:ext cx="1689738" cy="32184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CH" sz="1500" err="1">
                <a:solidFill>
                  <a:schemeClr val="tx2"/>
                </a:solidFill>
              </a:rPr>
              <a:t>Built</a:t>
            </a:r>
            <a:r>
              <a:rPr lang="de-CH" sz="1500">
                <a:solidFill>
                  <a:schemeClr val="tx2"/>
                </a:solidFill>
              </a:rPr>
              <a:t> different ATM</a:t>
            </a:r>
          </a:p>
        </p:txBody>
      </p:sp>
      <p:sp>
        <p:nvSpPr>
          <p:cNvPr id="46" name="Parallelogramm 45">
            <a:extLst>
              <a:ext uri="{FF2B5EF4-FFF2-40B4-BE49-F238E27FC236}">
                <a16:creationId xmlns:a16="http://schemas.microsoft.com/office/drawing/2014/main" id="{EB0A166B-06DA-2BB5-0CCE-10C17ABFE9BA}"/>
              </a:ext>
              <a:ext uri="{C183D7F6-B498-43B3-948B-1728B52AA6E4}">
                <adec:decorative xmlns:adec="http://schemas.microsoft.com/office/drawing/2017/decorative" val="1"/>
              </a:ext>
            </a:extLst>
          </p:cNvPr>
          <p:cNvSpPr>
            <a:spLocks/>
          </p:cNvSpPr>
          <p:nvPr/>
        </p:nvSpPr>
        <p:spPr>
          <a:xfrm>
            <a:off x="10896185" y="1"/>
            <a:ext cx="1321084" cy="6858000"/>
          </a:xfrm>
          <a:prstGeom prst="parallelogram">
            <a:avLst>
              <a:gd name="adj" fmla="val 0"/>
            </a:avLst>
          </a:prstGeom>
          <a:solidFill>
            <a:schemeClr val="accent5">
              <a:lumMod val="40000"/>
              <a:lumOff val="60000"/>
            </a:schemeClr>
          </a:solidFill>
          <a:ln>
            <a:no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indent="-457200" rtl="0">
              <a:lnSpc>
                <a:spcPts val="1700"/>
              </a:lnSpc>
            </a:pPr>
            <a:endParaRPr lang="de-DE">
              <a:ln w="0"/>
              <a:effectLst>
                <a:outerShdw blurRad="38100" dist="19050" dir="2700000" algn="tl" rotWithShape="0">
                  <a:schemeClr val="dk1">
                    <a:alpha val="40000"/>
                  </a:schemeClr>
                </a:outerShdw>
              </a:effectLst>
            </a:endParaRPr>
          </a:p>
        </p:txBody>
      </p:sp>
      <p:pic>
        <p:nvPicPr>
          <p:cNvPr id="48" name="Grafik 47" descr="Fragen mit einfarbiger Füllung">
            <a:hlinkClick r:id="rId4" action="ppaction://hlinksldjump"/>
            <a:extLst>
              <a:ext uri="{FF2B5EF4-FFF2-40B4-BE49-F238E27FC236}">
                <a16:creationId xmlns:a16="http://schemas.microsoft.com/office/drawing/2014/main" id="{4A64EF0D-4862-762D-8DB6-C2EA4C40F47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164650" y="2642985"/>
            <a:ext cx="784156" cy="784156"/>
          </a:xfrm>
          <a:prstGeom prst="rect">
            <a:avLst/>
          </a:prstGeom>
        </p:spPr>
      </p:pic>
      <p:sp>
        <p:nvSpPr>
          <p:cNvPr id="51" name="Sehne 6">
            <a:extLst>
              <a:ext uri="{FF2B5EF4-FFF2-40B4-BE49-F238E27FC236}">
                <a16:creationId xmlns:a16="http://schemas.microsoft.com/office/drawing/2014/main" id="{5259A2B3-D87B-47BC-96B7-95AA86739E25}"/>
              </a:ext>
            </a:extLst>
          </p:cNvPr>
          <p:cNvSpPr/>
          <p:nvPr/>
        </p:nvSpPr>
        <p:spPr>
          <a:xfrm rot="16497055">
            <a:off x="10349271" y="3848958"/>
            <a:ext cx="1356854" cy="444892"/>
          </a:xfrm>
          <a:custGeom>
            <a:avLst/>
            <a:gdLst>
              <a:gd name="connsiteX0" fmla="*/ 1346614 w 1346687"/>
              <a:gd name="connsiteY0" fmla="*/ 581131 h 1145386"/>
              <a:gd name="connsiteX1" fmla="*/ 726099 w 1346687"/>
              <a:gd name="connsiteY1" fmla="*/ 1143625 h 1145386"/>
              <a:gd name="connsiteX2" fmla="*/ 17774 w 1346687"/>
              <a:gd name="connsiteY2" fmla="*/ 703410 h 1145386"/>
              <a:gd name="connsiteX3" fmla="*/ 1346614 w 1346687"/>
              <a:gd name="connsiteY3" fmla="*/ 581131 h 1145386"/>
              <a:gd name="connsiteX0" fmla="*/ 1328840 w 1328840"/>
              <a:gd name="connsiteY0" fmla="*/ 0 h 564273"/>
              <a:gd name="connsiteX1" fmla="*/ 708325 w 1328840"/>
              <a:gd name="connsiteY1" fmla="*/ 562494 h 564273"/>
              <a:gd name="connsiteX2" fmla="*/ 0 w 1328840"/>
              <a:gd name="connsiteY2" fmla="*/ 122279 h 564273"/>
              <a:gd name="connsiteX3" fmla="*/ 1328840 w 1328840"/>
              <a:gd name="connsiteY3" fmla="*/ 0 h 564273"/>
              <a:gd name="connsiteX0" fmla="*/ 1328840 w 1328840"/>
              <a:gd name="connsiteY0" fmla="*/ 0 h 563237"/>
              <a:gd name="connsiteX1" fmla="*/ 708325 w 1328840"/>
              <a:gd name="connsiteY1" fmla="*/ 562494 h 563237"/>
              <a:gd name="connsiteX2" fmla="*/ 0 w 1328840"/>
              <a:gd name="connsiteY2" fmla="*/ 122279 h 563237"/>
              <a:gd name="connsiteX3" fmla="*/ 1328840 w 1328840"/>
              <a:gd name="connsiteY3" fmla="*/ 0 h 563237"/>
              <a:gd name="connsiteX0" fmla="*/ 1328840 w 1328840"/>
              <a:gd name="connsiteY0" fmla="*/ 0 h 563226"/>
              <a:gd name="connsiteX1" fmla="*/ 708325 w 1328840"/>
              <a:gd name="connsiteY1" fmla="*/ 562494 h 563226"/>
              <a:gd name="connsiteX2" fmla="*/ 0 w 1328840"/>
              <a:gd name="connsiteY2" fmla="*/ 122279 h 563226"/>
              <a:gd name="connsiteX3" fmla="*/ 1328840 w 1328840"/>
              <a:gd name="connsiteY3" fmla="*/ 0 h 563226"/>
            </a:gdLst>
            <a:ahLst/>
            <a:cxnLst>
              <a:cxn ang="0">
                <a:pos x="connsiteX0" y="connsiteY0"/>
              </a:cxn>
              <a:cxn ang="0">
                <a:pos x="connsiteX1" y="connsiteY1"/>
              </a:cxn>
              <a:cxn ang="0">
                <a:pos x="connsiteX2" y="connsiteY2"/>
              </a:cxn>
              <a:cxn ang="0">
                <a:pos x="connsiteX3" y="connsiteY3"/>
              </a:cxn>
            </a:cxnLst>
            <a:rect l="l" t="t" r="r" b="b"/>
            <a:pathLst>
              <a:path w="1328840" h="563226">
                <a:moveTo>
                  <a:pt x="1328840" y="0"/>
                </a:moveTo>
                <a:cubicBezTo>
                  <a:pt x="1077376" y="23195"/>
                  <a:pt x="1054865" y="539330"/>
                  <a:pt x="708325" y="562494"/>
                </a:cubicBezTo>
                <a:cubicBezTo>
                  <a:pt x="376801" y="584654"/>
                  <a:pt x="295607" y="96752"/>
                  <a:pt x="0" y="122279"/>
                </a:cubicBezTo>
                <a:lnTo>
                  <a:pt x="132884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47" name="Grafik 46" descr="Informationen mit einfarbiger Füllung">
            <a:hlinkClick r:id="rId7" action="ppaction://hlinksldjump"/>
            <a:extLst>
              <a:ext uri="{FF2B5EF4-FFF2-40B4-BE49-F238E27FC236}">
                <a16:creationId xmlns:a16="http://schemas.microsoft.com/office/drawing/2014/main" id="{8836466A-C1F8-9CE1-D32F-FD84DB5159A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146816" y="569466"/>
            <a:ext cx="784154" cy="784154"/>
          </a:xfrm>
          <a:prstGeom prst="rect">
            <a:avLst/>
          </a:prstGeom>
        </p:spPr>
      </p:pic>
      <p:pic>
        <p:nvPicPr>
          <p:cNvPr id="49" name="Grafik 48" descr="Klemmbrett Marke mit einfarbiger Füllung">
            <a:hlinkClick r:id="rId10" action="ppaction://hlinksldjump"/>
            <a:extLst>
              <a:ext uri="{FF2B5EF4-FFF2-40B4-BE49-F238E27FC236}">
                <a16:creationId xmlns:a16="http://schemas.microsoft.com/office/drawing/2014/main" id="{F5FC9579-1542-3666-7A8D-7A3B5B21074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164649" y="4715945"/>
            <a:ext cx="784156" cy="784156"/>
          </a:xfrm>
          <a:prstGeom prst="rect">
            <a:avLst/>
          </a:prstGeom>
        </p:spPr>
      </p:pic>
      <p:pic>
        <p:nvPicPr>
          <p:cNvPr id="50" name="Grafik 49" descr="Linke Gehirnhälfte mit einfarbiger Füllung">
            <a:hlinkClick r:id="rId13" action="ppaction://hlinksldjump"/>
            <a:extLst>
              <a:ext uri="{FF2B5EF4-FFF2-40B4-BE49-F238E27FC236}">
                <a16:creationId xmlns:a16="http://schemas.microsoft.com/office/drawing/2014/main" id="{ED28C180-841C-C074-3B8B-722C1A326E9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164650" y="5752565"/>
            <a:ext cx="784155" cy="784155"/>
          </a:xfrm>
          <a:prstGeom prst="rect">
            <a:avLst/>
          </a:prstGeom>
        </p:spPr>
      </p:pic>
      <p:pic>
        <p:nvPicPr>
          <p:cNvPr id="52" name="Grafik 51" descr="Webdesign mit einfarbiger Füllung">
            <a:hlinkClick r:id="rId16" action="ppaction://hlinksldjump"/>
            <a:extLst>
              <a:ext uri="{FF2B5EF4-FFF2-40B4-BE49-F238E27FC236}">
                <a16:creationId xmlns:a16="http://schemas.microsoft.com/office/drawing/2014/main" id="{50C5ED21-7BA8-2D05-E9EB-783FE4B9FF2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0112030" y="3679325"/>
            <a:ext cx="784156" cy="784156"/>
          </a:xfrm>
          <a:prstGeom prst="rect">
            <a:avLst/>
          </a:prstGeom>
        </p:spPr>
      </p:pic>
      <p:pic>
        <p:nvPicPr>
          <p:cNvPr id="53" name="Grafik 52" descr="Liste mit einfarbiger Füllung">
            <a:hlinkClick r:id="rId19" action="ppaction://hlinksldjump"/>
            <a:extLst>
              <a:ext uri="{FF2B5EF4-FFF2-40B4-BE49-F238E27FC236}">
                <a16:creationId xmlns:a16="http://schemas.microsoft.com/office/drawing/2014/main" id="{541E106A-8621-86DE-5C79-08CB5357670A}"/>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1164650" y="1602340"/>
            <a:ext cx="784155" cy="784155"/>
          </a:xfrm>
          <a:prstGeom prst="rect">
            <a:avLst/>
          </a:prstGeom>
        </p:spPr>
      </p:pic>
      <p:sp>
        <p:nvSpPr>
          <p:cNvPr id="2" name="Inhaltsplatzhalter 2">
            <a:extLst>
              <a:ext uri="{FF2B5EF4-FFF2-40B4-BE49-F238E27FC236}">
                <a16:creationId xmlns:a16="http://schemas.microsoft.com/office/drawing/2014/main" id="{B9515957-D3C9-874D-F550-6CDA9FEDA3BA}"/>
              </a:ext>
            </a:extLst>
          </p:cNvPr>
          <p:cNvSpPr>
            <a:spLocks noGrp="1"/>
          </p:cNvSpPr>
          <p:nvPr>
            <p:ph idx="1"/>
          </p:nvPr>
        </p:nvSpPr>
        <p:spPr>
          <a:xfrm>
            <a:off x="1526828" y="1602340"/>
            <a:ext cx="3198779" cy="560870"/>
          </a:xfrm>
        </p:spPr>
        <p:txBody>
          <a:bodyPr/>
          <a:lstStyle/>
          <a:p>
            <a:pPr marL="0" indent="0">
              <a:buNone/>
            </a:pPr>
            <a:r>
              <a:rPr lang="de-CH"/>
              <a:t>Probleme:</a:t>
            </a:r>
          </a:p>
          <a:p>
            <a:pPr lvl="1">
              <a:buFont typeface="Courier New" panose="02070309020205020404" pitchFamily="49" charset="0"/>
              <a:buChar char="o"/>
            </a:pPr>
            <a:endParaRPr lang="de-CH"/>
          </a:p>
        </p:txBody>
      </p:sp>
      <p:sp>
        <p:nvSpPr>
          <p:cNvPr id="3" name="Inhaltsplatzhalter 2">
            <a:extLst>
              <a:ext uri="{FF2B5EF4-FFF2-40B4-BE49-F238E27FC236}">
                <a16:creationId xmlns:a16="http://schemas.microsoft.com/office/drawing/2014/main" id="{903972DC-9F9A-F9F3-B2F1-04ACC1AB3E9E}"/>
              </a:ext>
            </a:extLst>
          </p:cNvPr>
          <p:cNvSpPr txBox="1">
            <a:spLocks/>
          </p:cNvSpPr>
          <p:nvPr/>
        </p:nvSpPr>
        <p:spPr>
          <a:xfrm>
            <a:off x="884136" y="2281781"/>
            <a:ext cx="4375826" cy="26378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CH"/>
              <a:t>Doppelte Fail Page Pop Up</a:t>
            </a:r>
          </a:p>
          <a:p>
            <a:r>
              <a:rPr lang="de-CH"/>
              <a:t>Lehre Einträge im CSV File</a:t>
            </a:r>
          </a:p>
        </p:txBody>
      </p:sp>
      <p:pic>
        <p:nvPicPr>
          <p:cNvPr id="5" name="Grafik 4">
            <a:extLst>
              <a:ext uri="{FF2B5EF4-FFF2-40B4-BE49-F238E27FC236}">
                <a16:creationId xmlns:a16="http://schemas.microsoft.com/office/drawing/2014/main" id="{BD76F41C-3A68-596D-8013-DE85EEAF6EE7}"/>
              </a:ext>
            </a:extLst>
          </p:cNvPr>
          <p:cNvPicPr>
            <a:picLocks noChangeAspect="1"/>
          </p:cNvPicPr>
          <p:nvPr/>
        </p:nvPicPr>
        <p:blipFill>
          <a:blip r:embed="rId22"/>
          <a:stretch>
            <a:fillRect/>
          </a:stretch>
        </p:blipFill>
        <p:spPr>
          <a:xfrm>
            <a:off x="1311053" y="3395297"/>
            <a:ext cx="2743200" cy="1276350"/>
          </a:xfrm>
          <a:prstGeom prst="rect">
            <a:avLst/>
          </a:prstGeom>
        </p:spPr>
      </p:pic>
    </p:spTree>
    <p:extLst>
      <p:ext uri="{BB962C8B-B14F-4D97-AF65-F5344CB8AC3E}">
        <p14:creationId xmlns:p14="http://schemas.microsoft.com/office/powerpoint/2010/main" val="20027953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el 1">
            <a:extLst>
              <a:ext uri="{FF2B5EF4-FFF2-40B4-BE49-F238E27FC236}">
                <a16:creationId xmlns:a16="http://schemas.microsoft.com/office/drawing/2014/main" id="{338D8F25-E713-EA25-D662-4442A97A30FC}"/>
              </a:ext>
            </a:extLst>
          </p:cNvPr>
          <p:cNvSpPr>
            <a:spLocks noGrp="1"/>
          </p:cNvSpPr>
          <p:nvPr>
            <p:ph type="title"/>
          </p:nvPr>
        </p:nvSpPr>
        <p:spPr>
          <a:xfrm>
            <a:off x="4337580" y="295312"/>
            <a:ext cx="3465306" cy="912399"/>
          </a:xfrm>
        </p:spPr>
        <p:txBody>
          <a:bodyPr/>
          <a:lstStyle/>
          <a:p>
            <a:pPr algn="ctr"/>
            <a:r>
              <a:rPr lang="de-DE"/>
              <a:t>Kontrollieren</a:t>
            </a:r>
          </a:p>
        </p:txBody>
      </p:sp>
      <p:sp>
        <p:nvSpPr>
          <p:cNvPr id="4" name="Sehne 6">
            <a:extLst>
              <a:ext uri="{FF2B5EF4-FFF2-40B4-BE49-F238E27FC236}">
                <a16:creationId xmlns:a16="http://schemas.microsoft.com/office/drawing/2014/main" id="{F0D51EE4-9699-F758-B7B1-44865411E88F}"/>
              </a:ext>
            </a:extLst>
          </p:cNvPr>
          <p:cNvSpPr/>
          <p:nvPr/>
        </p:nvSpPr>
        <p:spPr>
          <a:xfrm rot="5667406">
            <a:off x="396394" y="5053840"/>
            <a:ext cx="1439965" cy="520843"/>
          </a:xfrm>
          <a:custGeom>
            <a:avLst/>
            <a:gdLst>
              <a:gd name="connsiteX0" fmla="*/ 1346614 w 1346687"/>
              <a:gd name="connsiteY0" fmla="*/ 581131 h 1145386"/>
              <a:gd name="connsiteX1" fmla="*/ 726099 w 1346687"/>
              <a:gd name="connsiteY1" fmla="*/ 1143625 h 1145386"/>
              <a:gd name="connsiteX2" fmla="*/ 17774 w 1346687"/>
              <a:gd name="connsiteY2" fmla="*/ 703410 h 1145386"/>
              <a:gd name="connsiteX3" fmla="*/ 1346614 w 1346687"/>
              <a:gd name="connsiteY3" fmla="*/ 581131 h 1145386"/>
              <a:gd name="connsiteX0" fmla="*/ 1328840 w 1328840"/>
              <a:gd name="connsiteY0" fmla="*/ 0 h 564273"/>
              <a:gd name="connsiteX1" fmla="*/ 708325 w 1328840"/>
              <a:gd name="connsiteY1" fmla="*/ 562494 h 564273"/>
              <a:gd name="connsiteX2" fmla="*/ 0 w 1328840"/>
              <a:gd name="connsiteY2" fmla="*/ 122279 h 564273"/>
              <a:gd name="connsiteX3" fmla="*/ 1328840 w 1328840"/>
              <a:gd name="connsiteY3" fmla="*/ 0 h 564273"/>
              <a:gd name="connsiteX0" fmla="*/ 1328840 w 1328840"/>
              <a:gd name="connsiteY0" fmla="*/ 0 h 563237"/>
              <a:gd name="connsiteX1" fmla="*/ 708325 w 1328840"/>
              <a:gd name="connsiteY1" fmla="*/ 562494 h 563237"/>
              <a:gd name="connsiteX2" fmla="*/ 0 w 1328840"/>
              <a:gd name="connsiteY2" fmla="*/ 122279 h 563237"/>
              <a:gd name="connsiteX3" fmla="*/ 1328840 w 1328840"/>
              <a:gd name="connsiteY3" fmla="*/ 0 h 563237"/>
              <a:gd name="connsiteX0" fmla="*/ 1328840 w 1328840"/>
              <a:gd name="connsiteY0" fmla="*/ 0 h 563226"/>
              <a:gd name="connsiteX1" fmla="*/ 708325 w 1328840"/>
              <a:gd name="connsiteY1" fmla="*/ 562494 h 563226"/>
              <a:gd name="connsiteX2" fmla="*/ 0 w 1328840"/>
              <a:gd name="connsiteY2" fmla="*/ 122279 h 563226"/>
              <a:gd name="connsiteX3" fmla="*/ 1328840 w 1328840"/>
              <a:gd name="connsiteY3" fmla="*/ 0 h 563226"/>
            </a:gdLst>
            <a:ahLst/>
            <a:cxnLst>
              <a:cxn ang="0">
                <a:pos x="connsiteX0" y="connsiteY0"/>
              </a:cxn>
              <a:cxn ang="0">
                <a:pos x="connsiteX1" y="connsiteY1"/>
              </a:cxn>
              <a:cxn ang="0">
                <a:pos x="connsiteX2" y="connsiteY2"/>
              </a:cxn>
              <a:cxn ang="0">
                <a:pos x="connsiteX3" y="connsiteY3"/>
              </a:cxn>
            </a:cxnLst>
            <a:rect l="l" t="t" r="r" b="b"/>
            <a:pathLst>
              <a:path w="1328840" h="563226">
                <a:moveTo>
                  <a:pt x="1328840" y="0"/>
                </a:moveTo>
                <a:cubicBezTo>
                  <a:pt x="1077376" y="23195"/>
                  <a:pt x="1054865" y="539330"/>
                  <a:pt x="708325" y="562494"/>
                </a:cubicBezTo>
                <a:cubicBezTo>
                  <a:pt x="376801" y="584654"/>
                  <a:pt x="295607" y="96752"/>
                  <a:pt x="0" y="122279"/>
                </a:cubicBezTo>
                <a:lnTo>
                  <a:pt x="132884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18" name="Grafik 5" descr="Sparschwein Silhouette">
            <a:extLst>
              <a:ext uri="{FF2B5EF4-FFF2-40B4-BE49-F238E27FC236}">
                <a16:creationId xmlns:a16="http://schemas.microsoft.com/office/drawing/2014/main" id="{3C7F2DB2-AA8B-0F3A-1580-113AC0D8E4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9572" y="5329006"/>
            <a:ext cx="1377256" cy="1370613"/>
          </a:xfrm>
          <a:prstGeom prst="rect">
            <a:avLst/>
          </a:prstGeom>
        </p:spPr>
      </p:pic>
      <p:sp>
        <p:nvSpPr>
          <p:cNvPr id="19" name="Titel 1">
            <a:extLst>
              <a:ext uri="{FF2B5EF4-FFF2-40B4-BE49-F238E27FC236}">
                <a16:creationId xmlns:a16="http://schemas.microsoft.com/office/drawing/2014/main" id="{B46051BB-6AA7-DF6C-0112-AA965E1E82B4}"/>
              </a:ext>
            </a:extLst>
          </p:cNvPr>
          <p:cNvSpPr txBox="1">
            <a:spLocks/>
          </p:cNvSpPr>
          <p:nvPr/>
        </p:nvSpPr>
        <p:spPr>
          <a:xfrm>
            <a:off x="-6669" y="6536159"/>
            <a:ext cx="1689738" cy="32184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CH" sz="1500" err="1">
                <a:solidFill>
                  <a:schemeClr val="tx2"/>
                </a:solidFill>
              </a:rPr>
              <a:t>Built</a:t>
            </a:r>
            <a:r>
              <a:rPr lang="de-CH" sz="1500">
                <a:solidFill>
                  <a:schemeClr val="tx2"/>
                </a:solidFill>
              </a:rPr>
              <a:t> different ATM</a:t>
            </a:r>
          </a:p>
        </p:txBody>
      </p:sp>
      <p:sp>
        <p:nvSpPr>
          <p:cNvPr id="11" name="Parallelogramm 10">
            <a:extLst>
              <a:ext uri="{FF2B5EF4-FFF2-40B4-BE49-F238E27FC236}">
                <a16:creationId xmlns:a16="http://schemas.microsoft.com/office/drawing/2014/main" id="{6023A96A-2462-A2F6-8329-C673AAE296F9}"/>
              </a:ext>
              <a:ext uri="{C183D7F6-B498-43B3-948B-1728B52AA6E4}">
                <adec:decorative xmlns:adec="http://schemas.microsoft.com/office/drawing/2017/decorative" val="1"/>
              </a:ext>
            </a:extLst>
          </p:cNvPr>
          <p:cNvSpPr>
            <a:spLocks/>
          </p:cNvSpPr>
          <p:nvPr/>
        </p:nvSpPr>
        <p:spPr>
          <a:xfrm>
            <a:off x="10896186" y="1"/>
            <a:ext cx="1321084" cy="6858000"/>
          </a:xfrm>
          <a:prstGeom prst="parallelogram">
            <a:avLst>
              <a:gd name="adj" fmla="val 0"/>
            </a:avLst>
          </a:prstGeom>
          <a:solidFill>
            <a:schemeClr val="accent5">
              <a:lumMod val="40000"/>
              <a:lumOff val="60000"/>
            </a:schemeClr>
          </a:solidFill>
          <a:ln>
            <a:no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indent="-457200" rtl="0">
              <a:lnSpc>
                <a:spcPts val="1700"/>
              </a:lnSpc>
            </a:pPr>
            <a:endParaRPr lang="de-DE">
              <a:ln w="0"/>
              <a:effectLst>
                <a:outerShdw blurRad="38100" dist="19050" dir="2700000" algn="tl" rotWithShape="0">
                  <a:schemeClr val="dk1">
                    <a:alpha val="40000"/>
                  </a:schemeClr>
                </a:outerShdw>
              </a:effectLst>
            </a:endParaRPr>
          </a:p>
        </p:txBody>
      </p:sp>
      <p:sp>
        <p:nvSpPr>
          <p:cNvPr id="21" name="Sehne 6">
            <a:extLst>
              <a:ext uri="{FF2B5EF4-FFF2-40B4-BE49-F238E27FC236}">
                <a16:creationId xmlns:a16="http://schemas.microsoft.com/office/drawing/2014/main" id="{67F0DDFE-D67D-9145-7147-C7A249CF19F1}"/>
              </a:ext>
            </a:extLst>
          </p:cNvPr>
          <p:cNvSpPr/>
          <p:nvPr/>
        </p:nvSpPr>
        <p:spPr>
          <a:xfrm rot="16497055">
            <a:off x="10341684" y="4945807"/>
            <a:ext cx="1356854" cy="444892"/>
          </a:xfrm>
          <a:custGeom>
            <a:avLst/>
            <a:gdLst>
              <a:gd name="connsiteX0" fmla="*/ 1346614 w 1346687"/>
              <a:gd name="connsiteY0" fmla="*/ 581131 h 1145386"/>
              <a:gd name="connsiteX1" fmla="*/ 726099 w 1346687"/>
              <a:gd name="connsiteY1" fmla="*/ 1143625 h 1145386"/>
              <a:gd name="connsiteX2" fmla="*/ 17774 w 1346687"/>
              <a:gd name="connsiteY2" fmla="*/ 703410 h 1145386"/>
              <a:gd name="connsiteX3" fmla="*/ 1346614 w 1346687"/>
              <a:gd name="connsiteY3" fmla="*/ 581131 h 1145386"/>
              <a:gd name="connsiteX0" fmla="*/ 1328840 w 1328840"/>
              <a:gd name="connsiteY0" fmla="*/ 0 h 564273"/>
              <a:gd name="connsiteX1" fmla="*/ 708325 w 1328840"/>
              <a:gd name="connsiteY1" fmla="*/ 562494 h 564273"/>
              <a:gd name="connsiteX2" fmla="*/ 0 w 1328840"/>
              <a:gd name="connsiteY2" fmla="*/ 122279 h 564273"/>
              <a:gd name="connsiteX3" fmla="*/ 1328840 w 1328840"/>
              <a:gd name="connsiteY3" fmla="*/ 0 h 564273"/>
              <a:gd name="connsiteX0" fmla="*/ 1328840 w 1328840"/>
              <a:gd name="connsiteY0" fmla="*/ 0 h 563237"/>
              <a:gd name="connsiteX1" fmla="*/ 708325 w 1328840"/>
              <a:gd name="connsiteY1" fmla="*/ 562494 h 563237"/>
              <a:gd name="connsiteX2" fmla="*/ 0 w 1328840"/>
              <a:gd name="connsiteY2" fmla="*/ 122279 h 563237"/>
              <a:gd name="connsiteX3" fmla="*/ 1328840 w 1328840"/>
              <a:gd name="connsiteY3" fmla="*/ 0 h 563237"/>
              <a:gd name="connsiteX0" fmla="*/ 1328840 w 1328840"/>
              <a:gd name="connsiteY0" fmla="*/ 0 h 563226"/>
              <a:gd name="connsiteX1" fmla="*/ 708325 w 1328840"/>
              <a:gd name="connsiteY1" fmla="*/ 562494 h 563226"/>
              <a:gd name="connsiteX2" fmla="*/ 0 w 1328840"/>
              <a:gd name="connsiteY2" fmla="*/ 122279 h 563226"/>
              <a:gd name="connsiteX3" fmla="*/ 1328840 w 1328840"/>
              <a:gd name="connsiteY3" fmla="*/ 0 h 563226"/>
            </a:gdLst>
            <a:ahLst/>
            <a:cxnLst>
              <a:cxn ang="0">
                <a:pos x="connsiteX0" y="connsiteY0"/>
              </a:cxn>
              <a:cxn ang="0">
                <a:pos x="connsiteX1" y="connsiteY1"/>
              </a:cxn>
              <a:cxn ang="0">
                <a:pos x="connsiteX2" y="connsiteY2"/>
              </a:cxn>
              <a:cxn ang="0">
                <a:pos x="connsiteX3" y="connsiteY3"/>
              </a:cxn>
            </a:cxnLst>
            <a:rect l="l" t="t" r="r" b="b"/>
            <a:pathLst>
              <a:path w="1328840" h="563226">
                <a:moveTo>
                  <a:pt x="1328840" y="0"/>
                </a:moveTo>
                <a:cubicBezTo>
                  <a:pt x="1077376" y="23195"/>
                  <a:pt x="1054865" y="539330"/>
                  <a:pt x="708325" y="562494"/>
                </a:cubicBezTo>
                <a:cubicBezTo>
                  <a:pt x="376801" y="584654"/>
                  <a:pt x="295607" y="96752"/>
                  <a:pt x="0" y="122279"/>
                </a:cubicBezTo>
                <a:lnTo>
                  <a:pt x="132884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13" name="Grafik 12" descr="Informationen mit einfarbiger Füllung">
            <a:hlinkClick r:id="rId4" action="ppaction://hlinksldjump"/>
            <a:extLst>
              <a:ext uri="{FF2B5EF4-FFF2-40B4-BE49-F238E27FC236}">
                <a16:creationId xmlns:a16="http://schemas.microsoft.com/office/drawing/2014/main" id="{F2F36305-5D9B-E7F7-1E3A-8D585B2017B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146816" y="569466"/>
            <a:ext cx="784154" cy="784154"/>
          </a:xfrm>
          <a:prstGeom prst="rect">
            <a:avLst/>
          </a:prstGeom>
        </p:spPr>
      </p:pic>
      <p:pic>
        <p:nvPicPr>
          <p:cNvPr id="15" name="Grafik 14" descr="Fragen mit einfarbiger Füllung">
            <a:hlinkClick r:id="rId7" action="ppaction://hlinksldjump"/>
            <a:extLst>
              <a:ext uri="{FF2B5EF4-FFF2-40B4-BE49-F238E27FC236}">
                <a16:creationId xmlns:a16="http://schemas.microsoft.com/office/drawing/2014/main" id="{23FB6B29-4926-7C1D-6CB2-D8AB51D7D75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164650" y="2642985"/>
            <a:ext cx="784156" cy="784156"/>
          </a:xfrm>
          <a:prstGeom prst="rect">
            <a:avLst/>
          </a:prstGeom>
        </p:spPr>
      </p:pic>
      <p:pic>
        <p:nvPicPr>
          <p:cNvPr id="16" name="Grafik 15" descr="Webdesign mit einfarbiger Füllung">
            <a:hlinkClick r:id="rId10" action="ppaction://hlinksldjump"/>
            <a:extLst>
              <a:ext uri="{FF2B5EF4-FFF2-40B4-BE49-F238E27FC236}">
                <a16:creationId xmlns:a16="http://schemas.microsoft.com/office/drawing/2014/main" id="{BE2A9AA9-236A-8C7F-4453-47D6CC33D95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164649" y="3679325"/>
            <a:ext cx="784156" cy="784156"/>
          </a:xfrm>
          <a:prstGeom prst="rect">
            <a:avLst/>
          </a:prstGeom>
        </p:spPr>
      </p:pic>
      <p:pic>
        <p:nvPicPr>
          <p:cNvPr id="20" name="Grafik 19" descr="Linke Gehirnhälfte mit einfarbiger Füllung">
            <a:hlinkClick r:id="rId13" action="ppaction://hlinksldjump"/>
            <a:extLst>
              <a:ext uri="{FF2B5EF4-FFF2-40B4-BE49-F238E27FC236}">
                <a16:creationId xmlns:a16="http://schemas.microsoft.com/office/drawing/2014/main" id="{3CF42581-1886-705D-DD49-5975741CC57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164650" y="5752565"/>
            <a:ext cx="784155" cy="784155"/>
          </a:xfrm>
          <a:prstGeom prst="rect">
            <a:avLst/>
          </a:prstGeom>
        </p:spPr>
      </p:pic>
      <p:pic>
        <p:nvPicPr>
          <p:cNvPr id="23" name="Grafik 22" descr="Klemmbrett Marke mit einfarbiger Füllung">
            <a:hlinkClick r:id="rId16" action="ppaction://hlinksldjump"/>
            <a:extLst>
              <a:ext uri="{FF2B5EF4-FFF2-40B4-BE49-F238E27FC236}">
                <a16:creationId xmlns:a16="http://schemas.microsoft.com/office/drawing/2014/main" id="{C87DD9FA-36FA-727B-737C-4F09094C4E6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0112030" y="4715945"/>
            <a:ext cx="784156" cy="784156"/>
          </a:xfrm>
          <a:prstGeom prst="rect">
            <a:avLst/>
          </a:prstGeom>
        </p:spPr>
      </p:pic>
      <p:pic>
        <p:nvPicPr>
          <p:cNvPr id="24" name="Grafik 23" descr="Liste mit einfarbiger Füllung">
            <a:hlinkClick r:id="rId19" action="ppaction://hlinksldjump"/>
            <a:extLst>
              <a:ext uri="{FF2B5EF4-FFF2-40B4-BE49-F238E27FC236}">
                <a16:creationId xmlns:a16="http://schemas.microsoft.com/office/drawing/2014/main" id="{FC273113-D926-A49E-D1BB-811CD305040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1164650" y="1602340"/>
            <a:ext cx="784155" cy="784155"/>
          </a:xfrm>
          <a:prstGeom prst="rect">
            <a:avLst/>
          </a:prstGeom>
        </p:spPr>
      </p:pic>
      <p:sp>
        <p:nvSpPr>
          <p:cNvPr id="2" name="Inhaltsplatzhalter 2">
            <a:extLst>
              <a:ext uri="{FF2B5EF4-FFF2-40B4-BE49-F238E27FC236}">
                <a16:creationId xmlns:a16="http://schemas.microsoft.com/office/drawing/2014/main" id="{6E1961F2-80A0-C0C7-9D4B-C466CFBA6614}"/>
              </a:ext>
            </a:extLst>
          </p:cNvPr>
          <p:cNvSpPr>
            <a:spLocks noGrp="1"/>
          </p:cNvSpPr>
          <p:nvPr>
            <p:ph idx="1"/>
          </p:nvPr>
        </p:nvSpPr>
        <p:spPr>
          <a:xfrm>
            <a:off x="1333683" y="1688931"/>
            <a:ext cx="3215640" cy="456156"/>
          </a:xfrm>
        </p:spPr>
        <p:txBody>
          <a:bodyPr>
            <a:normAutofit lnSpcReduction="10000"/>
          </a:bodyPr>
          <a:lstStyle/>
          <a:p>
            <a:pPr marL="0" indent="0">
              <a:buNone/>
            </a:pPr>
            <a:r>
              <a:rPr lang="de-CH"/>
              <a:t>Testfallprotokoll</a:t>
            </a:r>
          </a:p>
        </p:txBody>
      </p:sp>
      <p:sp>
        <p:nvSpPr>
          <p:cNvPr id="3" name="Inhaltsplatzhalter 2">
            <a:extLst>
              <a:ext uri="{FF2B5EF4-FFF2-40B4-BE49-F238E27FC236}">
                <a16:creationId xmlns:a16="http://schemas.microsoft.com/office/drawing/2014/main" id="{9AEA6465-929F-649A-92C5-95EEEC8B7B04}"/>
              </a:ext>
            </a:extLst>
          </p:cNvPr>
          <p:cNvSpPr txBox="1">
            <a:spLocks/>
          </p:cNvSpPr>
          <p:nvPr/>
        </p:nvSpPr>
        <p:spPr>
          <a:xfrm>
            <a:off x="891723" y="2145087"/>
            <a:ext cx="4099560" cy="7621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CH"/>
              <a:t>Keine Fehler beim Testen</a:t>
            </a:r>
          </a:p>
          <a:p>
            <a:pPr lvl="1"/>
            <a:endParaRPr lang="de-CH"/>
          </a:p>
        </p:txBody>
      </p:sp>
      <p:pic>
        <p:nvPicPr>
          <p:cNvPr id="5" name="Grafik 4">
            <a:extLst>
              <a:ext uri="{FF2B5EF4-FFF2-40B4-BE49-F238E27FC236}">
                <a16:creationId xmlns:a16="http://schemas.microsoft.com/office/drawing/2014/main" id="{06688479-4B83-2C96-1545-35F9223CA349}"/>
              </a:ext>
            </a:extLst>
          </p:cNvPr>
          <p:cNvPicPr>
            <a:picLocks noChangeAspect="1"/>
          </p:cNvPicPr>
          <p:nvPr/>
        </p:nvPicPr>
        <p:blipFill>
          <a:blip r:embed="rId22"/>
          <a:stretch>
            <a:fillRect/>
          </a:stretch>
        </p:blipFill>
        <p:spPr>
          <a:xfrm>
            <a:off x="2150689" y="3065600"/>
            <a:ext cx="7391400" cy="2105025"/>
          </a:xfrm>
          <a:prstGeom prst="rect">
            <a:avLst/>
          </a:prstGeom>
        </p:spPr>
      </p:pic>
    </p:spTree>
    <p:extLst>
      <p:ext uri="{BB962C8B-B14F-4D97-AF65-F5344CB8AC3E}">
        <p14:creationId xmlns:p14="http://schemas.microsoft.com/office/powerpoint/2010/main" val="16491868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el 1">
            <a:extLst>
              <a:ext uri="{FF2B5EF4-FFF2-40B4-BE49-F238E27FC236}">
                <a16:creationId xmlns:a16="http://schemas.microsoft.com/office/drawing/2014/main" id="{338D8F25-E713-EA25-D662-4442A97A30FC}"/>
              </a:ext>
            </a:extLst>
          </p:cNvPr>
          <p:cNvSpPr>
            <a:spLocks noGrp="1"/>
          </p:cNvSpPr>
          <p:nvPr>
            <p:ph type="title"/>
          </p:nvPr>
        </p:nvSpPr>
        <p:spPr>
          <a:xfrm>
            <a:off x="4337580" y="295312"/>
            <a:ext cx="3465306" cy="912399"/>
          </a:xfrm>
        </p:spPr>
        <p:txBody>
          <a:bodyPr/>
          <a:lstStyle/>
          <a:p>
            <a:pPr algn="ctr"/>
            <a:r>
              <a:rPr lang="de-DE"/>
              <a:t>Erfahrungen</a:t>
            </a:r>
          </a:p>
        </p:txBody>
      </p:sp>
      <p:pic>
        <p:nvPicPr>
          <p:cNvPr id="18" name="Grafik 5" descr="Sparschwein Silhouette">
            <a:extLst>
              <a:ext uri="{FF2B5EF4-FFF2-40B4-BE49-F238E27FC236}">
                <a16:creationId xmlns:a16="http://schemas.microsoft.com/office/drawing/2014/main" id="{3C7F2DB2-AA8B-0F3A-1580-113AC0D8E4C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9572" y="5329006"/>
            <a:ext cx="1377256" cy="1370613"/>
          </a:xfrm>
          <a:prstGeom prst="rect">
            <a:avLst/>
          </a:prstGeom>
        </p:spPr>
      </p:pic>
      <p:sp>
        <p:nvSpPr>
          <p:cNvPr id="19" name="Titel 1">
            <a:extLst>
              <a:ext uri="{FF2B5EF4-FFF2-40B4-BE49-F238E27FC236}">
                <a16:creationId xmlns:a16="http://schemas.microsoft.com/office/drawing/2014/main" id="{B46051BB-6AA7-DF6C-0112-AA965E1E82B4}"/>
              </a:ext>
            </a:extLst>
          </p:cNvPr>
          <p:cNvSpPr txBox="1">
            <a:spLocks/>
          </p:cNvSpPr>
          <p:nvPr/>
        </p:nvSpPr>
        <p:spPr>
          <a:xfrm>
            <a:off x="-6669" y="6536159"/>
            <a:ext cx="1689738" cy="32184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CH" sz="1500" err="1">
                <a:solidFill>
                  <a:schemeClr val="tx2"/>
                </a:solidFill>
              </a:rPr>
              <a:t>Built</a:t>
            </a:r>
            <a:r>
              <a:rPr lang="de-CH" sz="1500">
                <a:solidFill>
                  <a:schemeClr val="tx2"/>
                </a:solidFill>
              </a:rPr>
              <a:t> different ATM</a:t>
            </a:r>
          </a:p>
        </p:txBody>
      </p:sp>
      <p:sp>
        <p:nvSpPr>
          <p:cNvPr id="11" name="Parallelogramm 10">
            <a:extLst>
              <a:ext uri="{FF2B5EF4-FFF2-40B4-BE49-F238E27FC236}">
                <a16:creationId xmlns:a16="http://schemas.microsoft.com/office/drawing/2014/main" id="{1B357540-7D7B-08A1-106B-3B922F9F2EA2}"/>
              </a:ext>
              <a:ext uri="{C183D7F6-B498-43B3-948B-1728B52AA6E4}">
                <adec:decorative xmlns:adec="http://schemas.microsoft.com/office/drawing/2017/decorative" val="1"/>
              </a:ext>
            </a:extLst>
          </p:cNvPr>
          <p:cNvSpPr>
            <a:spLocks/>
          </p:cNvSpPr>
          <p:nvPr/>
        </p:nvSpPr>
        <p:spPr>
          <a:xfrm>
            <a:off x="10896185" y="0"/>
            <a:ext cx="1321084" cy="6858000"/>
          </a:xfrm>
          <a:prstGeom prst="parallelogram">
            <a:avLst>
              <a:gd name="adj" fmla="val 0"/>
            </a:avLst>
          </a:prstGeom>
          <a:solidFill>
            <a:schemeClr val="accent5">
              <a:lumMod val="40000"/>
              <a:lumOff val="60000"/>
            </a:schemeClr>
          </a:solidFill>
          <a:ln>
            <a:no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indent="-457200" rtl="0">
              <a:lnSpc>
                <a:spcPts val="1700"/>
              </a:lnSpc>
            </a:pPr>
            <a:endParaRPr lang="de-DE">
              <a:ln w="0"/>
              <a:effectLst>
                <a:outerShdw blurRad="38100" dist="19050" dir="2700000" algn="tl" rotWithShape="0">
                  <a:schemeClr val="dk1">
                    <a:alpha val="40000"/>
                  </a:schemeClr>
                </a:outerShdw>
              </a:effectLst>
            </a:endParaRPr>
          </a:p>
        </p:txBody>
      </p:sp>
      <p:sp>
        <p:nvSpPr>
          <p:cNvPr id="21" name="Sehne 6">
            <a:extLst>
              <a:ext uri="{FF2B5EF4-FFF2-40B4-BE49-F238E27FC236}">
                <a16:creationId xmlns:a16="http://schemas.microsoft.com/office/drawing/2014/main" id="{DD9FBDFF-A5B9-9EB1-67EE-4427994F04ED}"/>
              </a:ext>
            </a:extLst>
          </p:cNvPr>
          <p:cNvSpPr/>
          <p:nvPr/>
        </p:nvSpPr>
        <p:spPr>
          <a:xfrm rot="16497055">
            <a:off x="10352612" y="5924897"/>
            <a:ext cx="1356854" cy="444892"/>
          </a:xfrm>
          <a:custGeom>
            <a:avLst/>
            <a:gdLst>
              <a:gd name="connsiteX0" fmla="*/ 1346614 w 1346687"/>
              <a:gd name="connsiteY0" fmla="*/ 581131 h 1145386"/>
              <a:gd name="connsiteX1" fmla="*/ 726099 w 1346687"/>
              <a:gd name="connsiteY1" fmla="*/ 1143625 h 1145386"/>
              <a:gd name="connsiteX2" fmla="*/ 17774 w 1346687"/>
              <a:gd name="connsiteY2" fmla="*/ 703410 h 1145386"/>
              <a:gd name="connsiteX3" fmla="*/ 1346614 w 1346687"/>
              <a:gd name="connsiteY3" fmla="*/ 581131 h 1145386"/>
              <a:gd name="connsiteX0" fmla="*/ 1328840 w 1328840"/>
              <a:gd name="connsiteY0" fmla="*/ 0 h 564273"/>
              <a:gd name="connsiteX1" fmla="*/ 708325 w 1328840"/>
              <a:gd name="connsiteY1" fmla="*/ 562494 h 564273"/>
              <a:gd name="connsiteX2" fmla="*/ 0 w 1328840"/>
              <a:gd name="connsiteY2" fmla="*/ 122279 h 564273"/>
              <a:gd name="connsiteX3" fmla="*/ 1328840 w 1328840"/>
              <a:gd name="connsiteY3" fmla="*/ 0 h 564273"/>
              <a:gd name="connsiteX0" fmla="*/ 1328840 w 1328840"/>
              <a:gd name="connsiteY0" fmla="*/ 0 h 563237"/>
              <a:gd name="connsiteX1" fmla="*/ 708325 w 1328840"/>
              <a:gd name="connsiteY1" fmla="*/ 562494 h 563237"/>
              <a:gd name="connsiteX2" fmla="*/ 0 w 1328840"/>
              <a:gd name="connsiteY2" fmla="*/ 122279 h 563237"/>
              <a:gd name="connsiteX3" fmla="*/ 1328840 w 1328840"/>
              <a:gd name="connsiteY3" fmla="*/ 0 h 563237"/>
              <a:gd name="connsiteX0" fmla="*/ 1328840 w 1328840"/>
              <a:gd name="connsiteY0" fmla="*/ 0 h 563226"/>
              <a:gd name="connsiteX1" fmla="*/ 708325 w 1328840"/>
              <a:gd name="connsiteY1" fmla="*/ 562494 h 563226"/>
              <a:gd name="connsiteX2" fmla="*/ 0 w 1328840"/>
              <a:gd name="connsiteY2" fmla="*/ 122279 h 563226"/>
              <a:gd name="connsiteX3" fmla="*/ 1328840 w 1328840"/>
              <a:gd name="connsiteY3" fmla="*/ 0 h 563226"/>
            </a:gdLst>
            <a:ahLst/>
            <a:cxnLst>
              <a:cxn ang="0">
                <a:pos x="connsiteX0" y="connsiteY0"/>
              </a:cxn>
              <a:cxn ang="0">
                <a:pos x="connsiteX1" y="connsiteY1"/>
              </a:cxn>
              <a:cxn ang="0">
                <a:pos x="connsiteX2" y="connsiteY2"/>
              </a:cxn>
              <a:cxn ang="0">
                <a:pos x="connsiteX3" y="connsiteY3"/>
              </a:cxn>
            </a:cxnLst>
            <a:rect l="l" t="t" r="r" b="b"/>
            <a:pathLst>
              <a:path w="1328840" h="563226">
                <a:moveTo>
                  <a:pt x="1328840" y="0"/>
                </a:moveTo>
                <a:cubicBezTo>
                  <a:pt x="1077376" y="23195"/>
                  <a:pt x="1054865" y="539330"/>
                  <a:pt x="708325" y="562494"/>
                </a:cubicBezTo>
                <a:cubicBezTo>
                  <a:pt x="376801" y="584654"/>
                  <a:pt x="295607" y="96752"/>
                  <a:pt x="0" y="122279"/>
                </a:cubicBezTo>
                <a:lnTo>
                  <a:pt x="132884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13" name="Grafik 12" descr="Informationen mit einfarbiger Füllung">
            <a:hlinkClick r:id="rId5" action="ppaction://hlinksldjump"/>
            <a:extLst>
              <a:ext uri="{FF2B5EF4-FFF2-40B4-BE49-F238E27FC236}">
                <a16:creationId xmlns:a16="http://schemas.microsoft.com/office/drawing/2014/main" id="{34F4E9D7-D2A8-635F-93B2-9DFF76BF972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146816" y="569466"/>
            <a:ext cx="784154" cy="784154"/>
          </a:xfrm>
          <a:prstGeom prst="rect">
            <a:avLst/>
          </a:prstGeom>
        </p:spPr>
      </p:pic>
      <p:pic>
        <p:nvPicPr>
          <p:cNvPr id="15" name="Grafik 14" descr="Fragen mit einfarbiger Füllung">
            <a:hlinkClick r:id="rId8" action="ppaction://hlinksldjump"/>
            <a:extLst>
              <a:ext uri="{FF2B5EF4-FFF2-40B4-BE49-F238E27FC236}">
                <a16:creationId xmlns:a16="http://schemas.microsoft.com/office/drawing/2014/main" id="{9D547E84-90BC-205D-F95E-BF47B7845B9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164650" y="2642985"/>
            <a:ext cx="784156" cy="784156"/>
          </a:xfrm>
          <a:prstGeom prst="rect">
            <a:avLst/>
          </a:prstGeom>
        </p:spPr>
      </p:pic>
      <p:pic>
        <p:nvPicPr>
          <p:cNvPr id="16" name="Grafik 15" descr="Webdesign mit einfarbiger Füllung">
            <a:hlinkClick r:id="rId11" action="ppaction://hlinksldjump"/>
            <a:extLst>
              <a:ext uri="{FF2B5EF4-FFF2-40B4-BE49-F238E27FC236}">
                <a16:creationId xmlns:a16="http://schemas.microsoft.com/office/drawing/2014/main" id="{C5161CFF-CEFC-7EA3-0A1F-2479D49BB16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164649" y="3679325"/>
            <a:ext cx="784156" cy="784156"/>
          </a:xfrm>
          <a:prstGeom prst="rect">
            <a:avLst/>
          </a:prstGeom>
        </p:spPr>
      </p:pic>
      <p:pic>
        <p:nvPicPr>
          <p:cNvPr id="17" name="Grafik 16" descr="Klemmbrett Marke mit einfarbiger Füllung">
            <a:hlinkClick r:id="rId14" action="ppaction://hlinksldjump"/>
            <a:extLst>
              <a:ext uri="{FF2B5EF4-FFF2-40B4-BE49-F238E27FC236}">
                <a16:creationId xmlns:a16="http://schemas.microsoft.com/office/drawing/2014/main" id="{776EB3ED-9020-C992-6302-24422FC5B4C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164649" y="4715945"/>
            <a:ext cx="784156" cy="784156"/>
          </a:xfrm>
          <a:prstGeom prst="rect">
            <a:avLst/>
          </a:prstGeom>
        </p:spPr>
      </p:pic>
      <p:pic>
        <p:nvPicPr>
          <p:cNvPr id="23" name="Grafik 22" descr="Linke Gehirnhälfte mit einfarbiger Füllung">
            <a:hlinkClick r:id="rId17" action="ppaction://hlinksldjump"/>
            <a:extLst>
              <a:ext uri="{FF2B5EF4-FFF2-40B4-BE49-F238E27FC236}">
                <a16:creationId xmlns:a16="http://schemas.microsoft.com/office/drawing/2014/main" id="{240CC517-14C6-8831-4E5D-B51728088EF6}"/>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141626" y="5752004"/>
            <a:ext cx="784155" cy="784155"/>
          </a:xfrm>
          <a:prstGeom prst="rect">
            <a:avLst/>
          </a:prstGeom>
        </p:spPr>
      </p:pic>
      <p:pic>
        <p:nvPicPr>
          <p:cNvPr id="24" name="Grafik 23" descr="Liste mit einfarbiger Füllung">
            <a:hlinkClick r:id="rId20" action="ppaction://hlinksldjump"/>
            <a:extLst>
              <a:ext uri="{FF2B5EF4-FFF2-40B4-BE49-F238E27FC236}">
                <a16:creationId xmlns:a16="http://schemas.microsoft.com/office/drawing/2014/main" id="{F7521E63-581A-DEC6-4A0A-90EC7BF8357C}"/>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64650" y="1602340"/>
            <a:ext cx="784155" cy="784155"/>
          </a:xfrm>
          <a:prstGeom prst="rect">
            <a:avLst/>
          </a:prstGeom>
        </p:spPr>
      </p:pic>
      <p:sp>
        <p:nvSpPr>
          <p:cNvPr id="2" name="Inhaltsplatzhalter 2">
            <a:extLst>
              <a:ext uri="{FF2B5EF4-FFF2-40B4-BE49-F238E27FC236}">
                <a16:creationId xmlns:a16="http://schemas.microsoft.com/office/drawing/2014/main" id="{8099D9FA-8E76-7877-E890-B55560BF2D2E}"/>
              </a:ext>
            </a:extLst>
          </p:cNvPr>
          <p:cNvSpPr>
            <a:spLocks noGrp="1"/>
          </p:cNvSpPr>
          <p:nvPr>
            <p:ph idx="1"/>
          </p:nvPr>
        </p:nvSpPr>
        <p:spPr>
          <a:xfrm>
            <a:off x="838200" y="1825625"/>
            <a:ext cx="10515600" cy="4351338"/>
          </a:xfrm>
        </p:spPr>
        <p:txBody>
          <a:bodyPr/>
          <a:lstStyle/>
          <a:p>
            <a:r>
              <a:rPr lang="de-CH"/>
              <a:t>Gute Erfahrungen</a:t>
            </a:r>
          </a:p>
          <a:p>
            <a:r>
              <a:rPr lang="de-CH"/>
              <a:t>Schlechte Erfahrungen</a:t>
            </a:r>
          </a:p>
          <a:p>
            <a:r>
              <a:rPr lang="de-CH"/>
              <a:t>Das hat uns gefallen</a:t>
            </a:r>
          </a:p>
          <a:p>
            <a:r>
              <a:rPr lang="de-CH"/>
              <a:t>Das hat uns nicht gefallen</a:t>
            </a:r>
          </a:p>
          <a:p>
            <a:r>
              <a:rPr lang="de-CH"/>
              <a:t>Das nehmen wir uns vor</a:t>
            </a:r>
          </a:p>
        </p:txBody>
      </p:sp>
    </p:spTree>
    <p:extLst>
      <p:ext uri="{BB962C8B-B14F-4D97-AF65-F5344CB8AC3E}">
        <p14:creationId xmlns:p14="http://schemas.microsoft.com/office/powerpoint/2010/main" val="6089248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4">
            <a:extLst>
              <a:ext uri="{FF2B5EF4-FFF2-40B4-BE49-F238E27FC236}">
                <a16:creationId xmlns:a16="http://schemas.microsoft.com/office/drawing/2014/main" id="{666547C6-FFA1-DA09-4B01-0FFEAC454B7F}"/>
              </a:ext>
            </a:extLst>
          </p:cNvPr>
          <p:cNvPicPr>
            <a:picLocks noChangeAspect="1"/>
          </p:cNvPicPr>
          <p:nvPr/>
        </p:nvPicPr>
        <p:blipFill rotWithShape="1">
          <a:blip r:embed="rId3">
            <a:alphaModFix amt="50000"/>
          </a:blip>
          <a:srcRect t="7518" b="7896"/>
          <a:stretch/>
        </p:blipFill>
        <p:spPr>
          <a:xfrm>
            <a:off x="20" y="1"/>
            <a:ext cx="12191980" cy="6857999"/>
          </a:xfrm>
          <a:prstGeom prst="rect">
            <a:avLst/>
          </a:prstGeom>
        </p:spPr>
      </p:pic>
      <p:sp>
        <p:nvSpPr>
          <p:cNvPr id="2" name="Titel 1">
            <a:extLst>
              <a:ext uri="{FF2B5EF4-FFF2-40B4-BE49-F238E27FC236}">
                <a16:creationId xmlns:a16="http://schemas.microsoft.com/office/drawing/2014/main" id="{E24E3893-0C17-6B4D-5D6C-B1FC0084276B}"/>
              </a:ext>
            </a:extLst>
          </p:cNvPr>
          <p:cNvSpPr>
            <a:spLocks noGrp="1"/>
          </p:cNvSpPr>
          <p:nvPr>
            <p:ph type="ctrTitle"/>
          </p:nvPr>
        </p:nvSpPr>
        <p:spPr>
          <a:xfrm>
            <a:off x="1524000" y="1122362"/>
            <a:ext cx="9144000" cy="2900518"/>
          </a:xfrm>
        </p:spPr>
        <p:txBody>
          <a:bodyPr>
            <a:normAutofit/>
          </a:bodyPr>
          <a:lstStyle/>
          <a:p>
            <a:r>
              <a:rPr lang="de-CH">
                <a:solidFill>
                  <a:srgbClr val="FFFFFF"/>
                </a:solidFill>
              </a:rPr>
              <a:t>Demonstration Produkt</a:t>
            </a:r>
          </a:p>
        </p:txBody>
      </p:sp>
      <p:pic>
        <p:nvPicPr>
          <p:cNvPr id="5" name="Grafik 5" descr="Sparschwein Silhouette">
            <a:extLst>
              <a:ext uri="{FF2B5EF4-FFF2-40B4-BE49-F238E27FC236}">
                <a16:creationId xmlns:a16="http://schemas.microsoft.com/office/drawing/2014/main" id="{B565D991-446A-5FC4-48D9-1F34C23406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9572" y="5329006"/>
            <a:ext cx="1377256" cy="1370613"/>
          </a:xfrm>
          <a:prstGeom prst="rect">
            <a:avLst/>
          </a:prstGeom>
        </p:spPr>
      </p:pic>
      <p:sp>
        <p:nvSpPr>
          <p:cNvPr id="6" name="Titel 1">
            <a:extLst>
              <a:ext uri="{FF2B5EF4-FFF2-40B4-BE49-F238E27FC236}">
                <a16:creationId xmlns:a16="http://schemas.microsoft.com/office/drawing/2014/main" id="{58A49AAB-4A63-64C9-A55F-04FFC1C27432}"/>
              </a:ext>
            </a:extLst>
          </p:cNvPr>
          <p:cNvSpPr txBox="1">
            <a:spLocks/>
          </p:cNvSpPr>
          <p:nvPr/>
        </p:nvSpPr>
        <p:spPr>
          <a:xfrm>
            <a:off x="-6669" y="6536159"/>
            <a:ext cx="1689738" cy="32184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CH" sz="1500" err="1">
                <a:solidFill>
                  <a:schemeClr val="tx2"/>
                </a:solidFill>
              </a:rPr>
              <a:t>Built</a:t>
            </a:r>
            <a:r>
              <a:rPr lang="de-CH" sz="1500">
                <a:solidFill>
                  <a:schemeClr val="tx2"/>
                </a:solidFill>
              </a:rPr>
              <a:t> different ATM</a:t>
            </a:r>
          </a:p>
        </p:txBody>
      </p:sp>
    </p:spTree>
    <p:extLst>
      <p:ext uri="{BB962C8B-B14F-4D97-AF65-F5344CB8AC3E}">
        <p14:creationId xmlns:p14="http://schemas.microsoft.com/office/powerpoint/2010/main" val="28694984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A8AB65-ECD9-0DE1-1FA3-647822D57E14}"/>
              </a:ext>
            </a:extLst>
          </p:cNvPr>
          <p:cNvSpPr>
            <a:spLocks noGrp="1"/>
          </p:cNvSpPr>
          <p:nvPr>
            <p:ph type="title"/>
          </p:nvPr>
        </p:nvSpPr>
        <p:spPr/>
        <p:txBody>
          <a:bodyPr/>
          <a:lstStyle/>
          <a:p>
            <a:pPr algn="ctr"/>
            <a:r>
              <a:rPr lang="de-CH"/>
              <a:t>Aufgabenstellung</a:t>
            </a:r>
          </a:p>
        </p:txBody>
      </p:sp>
      <p:sp>
        <p:nvSpPr>
          <p:cNvPr id="3" name="Inhaltsplatzhalter 2">
            <a:extLst>
              <a:ext uri="{FF2B5EF4-FFF2-40B4-BE49-F238E27FC236}">
                <a16:creationId xmlns:a16="http://schemas.microsoft.com/office/drawing/2014/main" id="{E4610989-5FF3-E0CB-CCC3-CD63694CCBEE}"/>
              </a:ext>
            </a:extLst>
          </p:cNvPr>
          <p:cNvSpPr>
            <a:spLocks noGrp="1"/>
          </p:cNvSpPr>
          <p:nvPr>
            <p:ph idx="1"/>
          </p:nvPr>
        </p:nvSpPr>
        <p:spPr>
          <a:xfrm>
            <a:off x="838200" y="1825625"/>
            <a:ext cx="10515600" cy="592722"/>
          </a:xfrm>
        </p:spPr>
        <p:txBody>
          <a:bodyPr/>
          <a:lstStyle/>
          <a:p>
            <a:r>
              <a:rPr lang="de-CH"/>
              <a:t>Projektarbeit mit Fokus auf IPERKA</a:t>
            </a:r>
          </a:p>
        </p:txBody>
      </p:sp>
      <p:pic>
        <p:nvPicPr>
          <p:cNvPr id="5" name="Grafik 5" descr="Sparschwein Silhouette">
            <a:extLst>
              <a:ext uri="{FF2B5EF4-FFF2-40B4-BE49-F238E27FC236}">
                <a16:creationId xmlns:a16="http://schemas.microsoft.com/office/drawing/2014/main" id="{8F7EF928-F68F-E59C-AB4B-E5721604393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9572" y="5329006"/>
            <a:ext cx="1377256" cy="1370613"/>
          </a:xfrm>
          <a:prstGeom prst="rect">
            <a:avLst/>
          </a:prstGeom>
        </p:spPr>
      </p:pic>
      <p:sp>
        <p:nvSpPr>
          <p:cNvPr id="6" name="Titel 1">
            <a:extLst>
              <a:ext uri="{FF2B5EF4-FFF2-40B4-BE49-F238E27FC236}">
                <a16:creationId xmlns:a16="http://schemas.microsoft.com/office/drawing/2014/main" id="{9100D8BB-00FB-30EC-B9A2-E8AFBA99A5C8}"/>
              </a:ext>
            </a:extLst>
          </p:cNvPr>
          <p:cNvSpPr txBox="1">
            <a:spLocks/>
          </p:cNvSpPr>
          <p:nvPr/>
        </p:nvSpPr>
        <p:spPr>
          <a:xfrm>
            <a:off x="-6669" y="6536159"/>
            <a:ext cx="1689738" cy="32184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CH" sz="1500" err="1">
                <a:solidFill>
                  <a:schemeClr val="tx2"/>
                </a:solidFill>
              </a:rPr>
              <a:t>Built</a:t>
            </a:r>
            <a:r>
              <a:rPr lang="de-CH" sz="1500">
                <a:solidFill>
                  <a:schemeClr val="tx2"/>
                </a:solidFill>
              </a:rPr>
              <a:t> different ATM</a:t>
            </a:r>
          </a:p>
        </p:txBody>
      </p:sp>
      <p:sp>
        <p:nvSpPr>
          <p:cNvPr id="7" name="Textfeld 6">
            <a:extLst>
              <a:ext uri="{FF2B5EF4-FFF2-40B4-BE49-F238E27FC236}">
                <a16:creationId xmlns:a16="http://schemas.microsoft.com/office/drawing/2014/main" id="{C7C6073B-A37F-73D9-05FE-8663357C8923}"/>
              </a:ext>
            </a:extLst>
          </p:cNvPr>
          <p:cNvSpPr txBox="1"/>
          <p:nvPr/>
        </p:nvSpPr>
        <p:spPr>
          <a:xfrm>
            <a:off x="2123440" y="2553284"/>
            <a:ext cx="746113" cy="2677656"/>
          </a:xfrm>
          <a:prstGeom prst="rect">
            <a:avLst/>
          </a:prstGeom>
          <a:noFill/>
        </p:spPr>
        <p:txBody>
          <a:bodyPr wrap="square">
            <a:spAutoFit/>
          </a:bodyPr>
          <a:lstStyle/>
          <a:p>
            <a:pPr marL="0" indent="0" algn="ctr">
              <a:buNone/>
            </a:pPr>
            <a:r>
              <a:rPr lang="de-CH" sz="2800" b="1">
                <a:solidFill>
                  <a:schemeClr val="accent1">
                    <a:lumMod val="75000"/>
                  </a:schemeClr>
                </a:solidFill>
                <a:sym typeface="Wingdings" panose="05000000000000000000" pitchFamily="2" charset="2"/>
              </a:rPr>
              <a:t>I</a:t>
            </a:r>
            <a:r>
              <a:rPr lang="de-CH" sz="2800">
                <a:solidFill>
                  <a:schemeClr val="accent1">
                    <a:lumMod val="75000"/>
                  </a:schemeClr>
                </a:solidFill>
                <a:sym typeface="Wingdings" panose="05000000000000000000" pitchFamily="2" charset="2"/>
              </a:rPr>
              <a:t>  </a:t>
            </a:r>
            <a:r>
              <a:rPr lang="de-CH" sz="2800">
                <a:sym typeface="Wingdings" panose="05000000000000000000" pitchFamily="2" charset="2"/>
              </a:rPr>
              <a:t>=</a:t>
            </a:r>
          </a:p>
          <a:p>
            <a:pPr marL="0" indent="0" algn="ctr">
              <a:buNone/>
            </a:pPr>
            <a:r>
              <a:rPr lang="de-CH" sz="2800" b="1">
                <a:solidFill>
                  <a:schemeClr val="accent1">
                    <a:lumMod val="75000"/>
                  </a:schemeClr>
                </a:solidFill>
                <a:sym typeface="Wingdings" panose="05000000000000000000" pitchFamily="2" charset="2"/>
              </a:rPr>
              <a:t>P</a:t>
            </a:r>
            <a:r>
              <a:rPr lang="de-CH" sz="2800">
                <a:sym typeface="Wingdings" panose="05000000000000000000" pitchFamily="2" charset="2"/>
              </a:rPr>
              <a:t> =</a:t>
            </a:r>
          </a:p>
          <a:p>
            <a:pPr marL="0" indent="0" algn="ctr">
              <a:buNone/>
            </a:pPr>
            <a:r>
              <a:rPr lang="de-CH" sz="2800" b="1">
                <a:solidFill>
                  <a:schemeClr val="accent1">
                    <a:lumMod val="75000"/>
                  </a:schemeClr>
                </a:solidFill>
                <a:sym typeface="Wingdings" panose="05000000000000000000" pitchFamily="2" charset="2"/>
              </a:rPr>
              <a:t>E</a:t>
            </a:r>
            <a:r>
              <a:rPr lang="de-CH" sz="2800">
                <a:sym typeface="Wingdings" panose="05000000000000000000" pitchFamily="2" charset="2"/>
              </a:rPr>
              <a:t> =</a:t>
            </a:r>
          </a:p>
          <a:p>
            <a:pPr marL="0" indent="0" algn="ctr">
              <a:buNone/>
            </a:pPr>
            <a:r>
              <a:rPr lang="de-CH" sz="2800" b="1">
                <a:solidFill>
                  <a:schemeClr val="accent1">
                    <a:lumMod val="75000"/>
                  </a:schemeClr>
                </a:solidFill>
                <a:sym typeface="Wingdings" panose="05000000000000000000" pitchFamily="2" charset="2"/>
              </a:rPr>
              <a:t>R</a:t>
            </a:r>
            <a:r>
              <a:rPr lang="de-CH" sz="2800">
                <a:sym typeface="Wingdings" panose="05000000000000000000" pitchFamily="2" charset="2"/>
              </a:rPr>
              <a:t> =</a:t>
            </a:r>
          </a:p>
          <a:p>
            <a:pPr marL="0" indent="0" algn="ctr">
              <a:buNone/>
            </a:pPr>
            <a:r>
              <a:rPr lang="de-CH" sz="2800" b="1">
                <a:solidFill>
                  <a:schemeClr val="accent1">
                    <a:lumMod val="75000"/>
                  </a:schemeClr>
                </a:solidFill>
                <a:sym typeface="Wingdings" panose="05000000000000000000" pitchFamily="2" charset="2"/>
              </a:rPr>
              <a:t>K</a:t>
            </a:r>
            <a:r>
              <a:rPr lang="de-CH" sz="2800">
                <a:sym typeface="Wingdings" panose="05000000000000000000" pitchFamily="2" charset="2"/>
              </a:rPr>
              <a:t> =</a:t>
            </a:r>
          </a:p>
          <a:p>
            <a:pPr marL="0" indent="0" algn="ctr">
              <a:buNone/>
            </a:pPr>
            <a:r>
              <a:rPr lang="de-CH" sz="2800" b="1">
                <a:solidFill>
                  <a:schemeClr val="accent1">
                    <a:lumMod val="75000"/>
                  </a:schemeClr>
                </a:solidFill>
                <a:sym typeface="Wingdings" panose="05000000000000000000" pitchFamily="2" charset="2"/>
              </a:rPr>
              <a:t>A</a:t>
            </a:r>
            <a:r>
              <a:rPr lang="de-CH" sz="2800">
                <a:sym typeface="Wingdings" panose="05000000000000000000" pitchFamily="2" charset="2"/>
              </a:rPr>
              <a:t> =</a:t>
            </a:r>
          </a:p>
        </p:txBody>
      </p:sp>
      <p:sp>
        <p:nvSpPr>
          <p:cNvPr id="10" name="Textfeld 9">
            <a:extLst>
              <a:ext uri="{FF2B5EF4-FFF2-40B4-BE49-F238E27FC236}">
                <a16:creationId xmlns:a16="http://schemas.microsoft.com/office/drawing/2014/main" id="{9F8F3BA6-D4AA-F572-894C-4C01361F41A1}"/>
              </a:ext>
            </a:extLst>
          </p:cNvPr>
          <p:cNvSpPr txBox="1"/>
          <p:nvPr/>
        </p:nvSpPr>
        <p:spPr>
          <a:xfrm>
            <a:off x="2838182" y="2553284"/>
            <a:ext cx="2241818" cy="2677656"/>
          </a:xfrm>
          <a:prstGeom prst="rect">
            <a:avLst/>
          </a:prstGeom>
          <a:noFill/>
        </p:spPr>
        <p:txBody>
          <a:bodyPr wrap="square">
            <a:spAutoFit/>
          </a:bodyPr>
          <a:lstStyle/>
          <a:p>
            <a:r>
              <a:rPr lang="de-CH" sz="2800">
                <a:sym typeface="Wingdings" panose="05000000000000000000" pitchFamily="2" charset="2"/>
              </a:rPr>
              <a:t>Informieren</a:t>
            </a:r>
          </a:p>
          <a:p>
            <a:r>
              <a:rPr lang="de-CH" sz="2800">
                <a:sym typeface="Wingdings" panose="05000000000000000000" pitchFamily="2" charset="2"/>
              </a:rPr>
              <a:t>Planen</a:t>
            </a:r>
          </a:p>
          <a:p>
            <a:r>
              <a:rPr lang="de-CH" sz="2800">
                <a:sym typeface="Wingdings" panose="05000000000000000000" pitchFamily="2" charset="2"/>
              </a:rPr>
              <a:t>Entscheiden</a:t>
            </a:r>
          </a:p>
          <a:p>
            <a:r>
              <a:rPr lang="de-CH" sz="2800">
                <a:sym typeface="Wingdings" panose="05000000000000000000" pitchFamily="2" charset="2"/>
              </a:rPr>
              <a:t>Realisieren</a:t>
            </a:r>
          </a:p>
          <a:p>
            <a:r>
              <a:rPr lang="de-CH" sz="2800">
                <a:sym typeface="Wingdings" panose="05000000000000000000" pitchFamily="2" charset="2"/>
              </a:rPr>
              <a:t>Kontrollieren</a:t>
            </a:r>
          </a:p>
          <a:p>
            <a:r>
              <a:rPr lang="de-CH" sz="2800">
                <a:sym typeface="Wingdings" panose="05000000000000000000" pitchFamily="2" charset="2"/>
              </a:rPr>
              <a:t>Auswerten</a:t>
            </a:r>
          </a:p>
        </p:txBody>
      </p:sp>
    </p:spTree>
    <p:extLst>
      <p:ext uri="{BB962C8B-B14F-4D97-AF65-F5344CB8AC3E}">
        <p14:creationId xmlns:p14="http://schemas.microsoft.com/office/powerpoint/2010/main" val="12495168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Grafik 5" descr="Sparschwein Silhouette">
            <a:extLst>
              <a:ext uri="{FF2B5EF4-FFF2-40B4-BE49-F238E27FC236}">
                <a16:creationId xmlns:a16="http://schemas.microsoft.com/office/drawing/2014/main" id="{581D372C-BD3D-5356-3D8D-E7ECFF5F44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9572" y="5329006"/>
            <a:ext cx="1377256" cy="1370613"/>
          </a:xfrm>
          <a:prstGeom prst="rect">
            <a:avLst/>
          </a:prstGeom>
        </p:spPr>
      </p:pic>
      <p:sp>
        <p:nvSpPr>
          <p:cNvPr id="16" name="Titel 1">
            <a:extLst>
              <a:ext uri="{FF2B5EF4-FFF2-40B4-BE49-F238E27FC236}">
                <a16:creationId xmlns:a16="http://schemas.microsoft.com/office/drawing/2014/main" id="{763CFFB6-0090-33FB-7B51-1E7B46277667}"/>
              </a:ext>
            </a:extLst>
          </p:cNvPr>
          <p:cNvSpPr txBox="1">
            <a:spLocks/>
          </p:cNvSpPr>
          <p:nvPr/>
        </p:nvSpPr>
        <p:spPr>
          <a:xfrm>
            <a:off x="-6669" y="6536159"/>
            <a:ext cx="1689738" cy="32184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CH" sz="1500" err="1">
                <a:solidFill>
                  <a:schemeClr val="tx2"/>
                </a:solidFill>
              </a:rPr>
              <a:t>Built</a:t>
            </a:r>
            <a:r>
              <a:rPr lang="de-CH" sz="1500">
                <a:solidFill>
                  <a:schemeClr val="tx2"/>
                </a:solidFill>
              </a:rPr>
              <a:t> different ATM</a:t>
            </a:r>
          </a:p>
        </p:txBody>
      </p:sp>
      <p:pic>
        <p:nvPicPr>
          <p:cNvPr id="18" name="Grafik 19" descr="Fragezeichen mit einfarbiger Füllung">
            <a:extLst>
              <a:ext uri="{FF2B5EF4-FFF2-40B4-BE49-F238E27FC236}">
                <a16:creationId xmlns:a16="http://schemas.microsoft.com/office/drawing/2014/main" id="{4AB8E352-4A4F-035E-AFD2-9D402A4B8C1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467599" y="2098965"/>
            <a:ext cx="3311235" cy="3338944"/>
          </a:xfrm>
          <a:prstGeom prst="rect">
            <a:avLst/>
          </a:prstGeom>
        </p:spPr>
      </p:pic>
      <p:sp>
        <p:nvSpPr>
          <p:cNvPr id="20" name="Textfeld 19">
            <a:extLst>
              <a:ext uri="{FF2B5EF4-FFF2-40B4-BE49-F238E27FC236}">
                <a16:creationId xmlns:a16="http://schemas.microsoft.com/office/drawing/2014/main" id="{9963098F-46F4-8C8C-C6F5-985184D8DD62}"/>
              </a:ext>
            </a:extLst>
          </p:cNvPr>
          <p:cNvSpPr txBox="1"/>
          <p:nvPr/>
        </p:nvSpPr>
        <p:spPr>
          <a:xfrm>
            <a:off x="1520189" y="2836371"/>
            <a:ext cx="334795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7200">
                <a:cs typeface="Calibri"/>
              </a:rPr>
              <a:t>Fragen?</a:t>
            </a:r>
          </a:p>
        </p:txBody>
      </p:sp>
    </p:spTree>
    <p:extLst>
      <p:ext uri="{BB962C8B-B14F-4D97-AF65-F5344CB8AC3E}">
        <p14:creationId xmlns:p14="http://schemas.microsoft.com/office/powerpoint/2010/main" val="1555573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D68CDC-A725-68C2-F479-98B9F8761378}"/>
              </a:ext>
            </a:extLst>
          </p:cNvPr>
          <p:cNvSpPr>
            <a:spLocks noGrp="1"/>
          </p:cNvSpPr>
          <p:nvPr>
            <p:ph type="title"/>
          </p:nvPr>
        </p:nvSpPr>
        <p:spPr/>
        <p:txBody>
          <a:bodyPr/>
          <a:lstStyle/>
          <a:p>
            <a:pPr algn="ctr"/>
            <a:r>
              <a:rPr lang="de-CH"/>
              <a:t>Projektbeginn</a:t>
            </a:r>
          </a:p>
        </p:txBody>
      </p:sp>
      <p:sp>
        <p:nvSpPr>
          <p:cNvPr id="3" name="Inhaltsplatzhalter 2">
            <a:extLst>
              <a:ext uri="{FF2B5EF4-FFF2-40B4-BE49-F238E27FC236}">
                <a16:creationId xmlns:a16="http://schemas.microsoft.com/office/drawing/2014/main" id="{5033FA27-E567-6004-CB40-F8B1C883247A}"/>
              </a:ext>
            </a:extLst>
          </p:cNvPr>
          <p:cNvSpPr>
            <a:spLocks noGrp="1"/>
          </p:cNvSpPr>
          <p:nvPr>
            <p:ph idx="1"/>
          </p:nvPr>
        </p:nvSpPr>
        <p:spPr/>
        <p:txBody>
          <a:bodyPr numCol="2">
            <a:normAutofit/>
          </a:bodyPr>
          <a:lstStyle/>
          <a:p>
            <a:r>
              <a:rPr lang="de-CH"/>
              <a:t>Projektantrag</a:t>
            </a:r>
          </a:p>
          <a:p>
            <a:pPr marL="0" indent="0">
              <a:buNone/>
            </a:pPr>
            <a:endParaRPr lang="de-CH"/>
          </a:p>
          <a:p>
            <a:r>
              <a:rPr lang="de-CH"/>
              <a:t>Zeitplan</a:t>
            </a:r>
          </a:p>
          <a:p>
            <a:endParaRPr lang="de-CH"/>
          </a:p>
          <a:p>
            <a:r>
              <a:rPr lang="de-CH"/>
              <a:t>Arbeitsjournal</a:t>
            </a:r>
          </a:p>
        </p:txBody>
      </p:sp>
      <p:pic>
        <p:nvPicPr>
          <p:cNvPr id="7" name="Grafik 5" descr="Sparschwein Silhouette">
            <a:extLst>
              <a:ext uri="{FF2B5EF4-FFF2-40B4-BE49-F238E27FC236}">
                <a16:creationId xmlns:a16="http://schemas.microsoft.com/office/drawing/2014/main" id="{EE0CDEA9-8CE2-7617-1AA6-09AF3E08942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9572" y="5329006"/>
            <a:ext cx="1377256" cy="1370613"/>
          </a:xfrm>
          <a:prstGeom prst="rect">
            <a:avLst/>
          </a:prstGeom>
        </p:spPr>
      </p:pic>
      <p:sp>
        <p:nvSpPr>
          <p:cNvPr id="8" name="Titel 1">
            <a:extLst>
              <a:ext uri="{FF2B5EF4-FFF2-40B4-BE49-F238E27FC236}">
                <a16:creationId xmlns:a16="http://schemas.microsoft.com/office/drawing/2014/main" id="{C52359A6-C2FC-6E93-D76B-C2680625E605}"/>
              </a:ext>
            </a:extLst>
          </p:cNvPr>
          <p:cNvSpPr txBox="1">
            <a:spLocks/>
          </p:cNvSpPr>
          <p:nvPr/>
        </p:nvSpPr>
        <p:spPr>
          <a:xfrm>
            <a:off x="-6669" y="6536159"/>
            <a:ext cx="1689738" cy="32184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CH" sz="1500" err="1">
                <a:solidFill>
                  <a:schemeClr val="tx2"/>
                </a:solidFill>
              </a:rPr>
              <a:t>Built</a:t>
            </a:r>
            <a:r>
              <a:rPr lang="de-CH" sz="1500">
                <a:solidFill>
                  <a:schemeClr val="tx2"/>
                </a:solidFill>
              </a:rPr>
              <a:t> different ATM</a:t>
            </a:r>
          </a:p>
        </p:txBody>
      </p:sp>
      <mc:AlternateContent xmlns:mc="http://schemas.openxmlformats.org/markup-compatibility/2006" xmlns:psez="http://schemas.microsoft.com/office/powerpoint/2016/sectionzoom">
        <mc:Choice Requires="psez">
          <p:graphicFrame>
            <p:nvGraphicFramePr>
              <p:cNvPr id="16" name="Abschnittszoom 15">
                <a:extLst>
                  <a:ext uri="{FF2B5EF4-FFF2-40B4-BE49-F238E27FC236}">
                    <a16:creationId xmlns:a16="http://schemas.microsoft.com/office/drawing/2014/main" id="{0F7DF396-6B32-8866-0F47-6225EA36539D}"/>
                  </a:ext>
                </a:extLst>
              </p:cNvPr>
              <p:cNvGraphicFramePr>
                <a:graphicFrameLocks noChangeAspect="1"/>
              </p:cNvGraphicFramePr>
              <p:nvPr>
                <p:extLst>
                  <p:ext uri="{D42A27DB-BD31-4B8C-83A1-F6EECF244321}">
                    <p14:modId xmlns:p14="http://schemas.microsoft.com/office/powerpoint/2010/main" val="1092311246"/>
                  </p:ext>
                </p:extLst>
              </p:nvPr>
            </p:nvGraphicFramePr>
            <p:xfrm>
              <a:off x="3218187" y="1617241"/>
              <a:ext cx="918136" cy="918136"/>
            </p:xfrm>
            <a:graphic>
              <a:graphicData uri="http://schemas.microsoft.com/office/powerpoint/2016/sectionzoom">
                <psez:sectionZm>
                  <psez:sectionZmObj sectionId="{0443F331-2A5F-442D-99E2-BADFA04D9A21}">
                    <psez:zmPr id="{E08EA205-77F2-47D0-8015-7BC27F0159F6}" imageType="cover" transitionDur="1000" showBg="0">
                      <p166:blipFill xmlns:p166="http://schemas.microsoft.com/office/powerpoint/2016/6/main">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166:blipFill>
                      <p166:spPr xmlns:p166="http://schemas.microsoft.com/office/powerpoint/2016/6/main">
                        <a:xfrm>
                          <a:off x="0" y="0"/>
                          <a:ext cx="918136" cy="918136"/>
                        </a:xfrm>
                        <a:prstGeom prst="rect">
                          <a:avLst/>
                        </a:prstGeom>
                        <a:ln>
                          <a:noFill/>
                        </a:ln>
                      </p166:spPr>
                    </psez:zmPr>
                  </psez:sectionZmObj>
                </psez:sectionZm>
              </a:graphicData>
            </a:graphic>
          </p:graphicFrame>
        </mc:Choice>
        <mc:Fallback xmlns="">
          <p:pic>
            <p:nvPicPr>
              <p:cNvPr id="16" name="Abschnittszoom 15">
                <a:hlinkClick r:id="rId7" action="ppaction://hlinksldjump"/>
                <a:extLst>
                  <a:ext uri="{FF2B5EF4-FFF2-40B4-BE49-F238E27FC236}">
                    <a16:creationId xmlns:a16="http://schemas.microsoft.com/office/drawing/2014/main" id="{0F7DF396-6B32-8866-0F47-6225EA36539D}"/>
                  </a:ext>
                </a:extLst>
              </p:cNvPr>
              <p:cNvPicPr>
                <a:picLocks noGrp="1" noRot="1" noChangeAspect="1" noMove="1" noResize="1" noEditPoints="1" noAdjustHandles="1" noChangeArrowheads="1" noChangeShapeType="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18187" y="1617241"/>
                <a:ext cx="918136" cy="918136"/>
              </a:xfrm>
              <a:prstGeom prst="rect">
                <a:avLst/>
              </a:prstGeom>
              <a:ln>
                <a:noFill/>
              </a:ln>
            </p:spPr>
          </p:pic>
        </mc:Fallback>
      </mc:AlternateContent>
      <mc:AlternateContent xmlns:mc="http://schemas.openxmlformats.org/markup-compatibility/2006" xmlns:psez="http://schemas.microsoft.com/office/powerpoint/2016/sectionzoom">
        <mc:Choice Requires="psez">
          <p:graphicFrame>
            <p:nvGraphicFramePr>
              <p:cNvPr id="18" name="Abschnittszoom 17">
                <a:extLst>
                  <a:ext uri="{FF2B5EF4-FFF2-40B4-BE49-F238E27FC236}">
                    <a16:creationId xmlns:a16="http://schemas.microsoft.com/office/drawing/2014/main" id="{51EE1A5E-22CB-5D1B-93B9-2EE6385C9D45}"/>
                  </a:ext>
                </a:extLst>
              </p:cNvPr>
              <p:cNvGraphicFramePr>
                <a:graphicFrameLocks noChangeAspect="1"/>
              </p:cNvGraphicFramePr>
              <p:nvPr>
                <p:extLst>
                  <p:ext uri="{D42A27DB-BD31-4B8C-83A1-F6EECF244321}">
                    <p14:modId xmlns:p14="http://schemas.microsoft.com/office/powerpoint/2010/main" val="3451082595"/>
                  </p:ext>
                </p:extLst>
              </p:nvPr>
            </p:nvGraphicFramePr>
            <p:xfrm>
              <a:off x="2383467" y="2670314"/>
              <a:ext cx="918136" cy="918136"/>
            </p:xfrm>
            <a:graphic>
              <a:graphicData uri="http://schemas.microsoft.com/office/powerpoint/2016/sectionzoom">
                <psez:sectionZm>
                  <psez:sectionZmObj sectionId="{DE0CB593-E65E-4C3F-B25E-6B8A4268F9F0}">
                    <psez:zmPr id="{4DA02DE1-9624-4671-8D43-76F205F9C188}" imageType="cover" transitionDur="1000" showBg="0">
                      <p166:blipFill xmlns:p166="http://schemas.microsoft.com/office/powerpoint/2016/6/main">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166:blipFill>
                      <p166:spPr xmlns:p166="http://schemas.microsoft.com/office/powerpoint/2016/6/main">
                        <a:xfrm>
                          <a:off x="0" y="0"/>
                          <a:ext cx="918136" cy="918136"/>
                        </a:xfrm>
                        <a:prstGeom prst="rect">
                          <a:avLst/>
                        </a:prstGeom>
                        <a:ln>
                          <a:noFill/>
                        </a:ln>
                      </p166:spPr>
                    </psez:zmPr>
                  </psez:sectionZmObj>
                </psez:sectionZm>
              </a:graphicData>
            </a:graphic>
          </p:graphicFrame>
        </mc:Choice>
        <mc:Fallback xmlns="">
          <p:pic>
            <p:nvPicPr>
              <p:cNvPr id="18" name="Abschnittszoom 17">
                <a:hlinkClick r:id="rId12" action="ppaction://hlinksldjump"/>
                <a:extLst>
                  <a:ext uri="{FF2B5EF4-FFF2-40B4-BE49-F238E27FC236}">
                    <a16:creationId xmlns:a16="http://schemas.microsoft.com/office/drawing/2014/main" id="{51EE1A5E-22CB-5D1B-93B9-2EE6385C9D45}"/>
                  </a:ext>
                </a:extLst>
              </p:cNvPr>
              <p:cNvPicPr>
                <a:picLocks noGrp="1" noRot="1" noChangeAspect="1" noMove="1" noResize="1" noEditPoints="1" noAdjustHandles="1" noChangeArrowheads="1" noChangeShapeType="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383467" y="2670314"/>
                <a:ext cx="918136" cy="918136"/>
              </a:xfrm>
              <a:prstGeom prst="rect">
                <a:avLst/>
              </a:prstGeom>
              <a:ln>
                <a:noFill/>
              </a:ln>
            </p:spPr>
          </p:pic>
        </mc:Fallback>
      </mc:AlternateContent>
      <mc:AlternateContent xmlns:mc="http://schemas.openxmlformats.org/markup-compatibility/2006" xmlns:psez="http://schemas.microsoft.com/office/powerpoint/2016/sectionzoom">
        <mc:Choice Requires="psez">
          <p:graphicFrame>
            <p:nvGraphicFramePr>
              <p:cNvPr id="20" name="Abschnittszoom 19">
                <a:extLst>
                  <a:ext uri="{FF2B5EF4-FFF2-40B4-BE49-F238E27FC236}">
                    <a16:creationId xmlns:a16="http://schemas.microsoft.com/office/drawing/2014/main" id="{BEBEA951-F3EF-5A45-3478-8C12F56FF913}"/>
                  </a:ext>
                </a:extLst>
              </p:cNvPr>
              <p:cNvGraphicFramePr>
                <a:graphicFrameLocks noChangeAspect="1"/>
              </p:cNvGraphicFramePr>
              <p:nvPr>
                <p:extLst>
                  <p:ext uri="{D42A27DB-BD31-4B8C-83A1-F6EECF244321}">
                    <p14:modId xmlns:p14="http://schemas.microsoft.com/office/powerpoint/2010/main" val="3958283200"/>
                  </p:ext>
                </p:extLst>
              </p:nvPr>
            </p:nvGraphicFramePr>
            <p:xfrm>
              <a:off x="3301603" y="3588450"/>
              <a:ext cx="918136" cy="918136"/>
            </p:xfrm>
            <a:graphic>
              <a:graphicData uri="http://schemas.microsoft.com/office/powerpoint/2016/sectionzoom">
                <psez:sectionZm>
                  <psez:sectionZmObj sectionId="{53B621D9-BB60-4597-89F3-68E76CB81327}">
                    <psez:zmPr id="{EE65CFD2-5A85-4C05-B740-A4941A15AEB4}" imageType="cover" transitionDur="1000">
                      <p166:blipFill xmlns:p166="http://schemas.microsoft.com/office/powerpoint/2016/6/main">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166:blipFill>
                      <p166:spPr xmlns:p166="http://schemas.microsoft.com/office/powerpoint/2016/6/main">
                        <a:xfrm>
                          <a:off x="0" y="0"/>
                          <a:ext cx="918136" cy="918136"/>
                        </a:xfrm>
                        <a:prstGeom prst="rect">
                          <a:avLst/>
                        </a:prstGeom>
                        <a:ln w="3175">
                          <a:noFill/>
                        </a:ln>
                      </p166:spPr>
                    </psez:zmPr>
                  </psez:sectionZmObj>
                </psez:sectionZm>
              </a:graphicData>
            </a:graphic>
          </p:graphicFrame>
        </mc:Choice>
        <mc:Fallback xmlns="">
          <p:pic>
            <p:nvPicPr>
              <p:cNvPr id="20" name="Abschnittszoom 19">
                <a:hlinkClick r:id="rId17" action="ppaction://hlinksldjump"/>
                <a:extLst>
                  <a:ext uri="{FF2B5EF4-FFF2-40B4-BE49-F238E27FC236}">
                    <a16:creationId xmlns:a16="http://schemas.microsoft.com/office/drawing/2014/main" id="{BEBEA951-F3EF-5A45-3478-8C12F56FF913}"/>
                  </a:ext>
                </a:extLst>
              </p:cNvPr>
              <p:cNvPicPr>
                <a:picLocks noGrp="1" noRot="1" noChangeAspect="1" noMove="1" noResize="1" noEditPoints="1" noAdjustHandles="1" noChangeArrowheads="1" noChangeShapeType="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301603" y="3588450"/>
                <a:ext cx="918136" cy="918136"/>
              </a:xfrm>
              <a:prstGeom prst="rect">
                <a:avLst/>
              </a:prstGeom>
              <a:ln w="3175">
                <a:noFill/>
              </a:ln>
            </p:spPr>
          </p:pic>
        </mc:Fallback>
      </mc:AlternateContent>
    </p:spTree>
    <p:extLst>
      <p:ext uri="{BB962C8B-B14F-4D97-AF65-F5344CB8AC3E}">
        <p14:creationId xmlns:p14="http://schemas.microsoft.com/office/powerpoint/2010/main" val="42798617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8232C3-952F-18D8-9DBF-DA41B8689289}"/>
              </a:ext>
            </a:extLst>
          </p:cNvPr>
          <p:cNvSpPr>
            <a:spLocks noGrp="1"/>
          </p:cNvSpPr>
          <p:nvPr>
            <p:ph type="title"/>
          </p:nvPr>
        </p:nvSpPr>
        <p:spPr/>
        <p:txBody>
          <a:bodyPr/>
          <a:lstStyle/>
          <a:p>
            <a:r>
              <a:rPr lang="de-CH"/>
              <a:t>Projektantrag</a:t>
            </a:r>
          </a:p>
        </p:txBody>
      </p:sp>
      <p:sp>
        <p:nvSpPr>
          <p:cNvPr id="3" name="Inhaltsplatzhalter 2">
            <a:extLst>
              <a:ext uri="{FF2B5EF4-FFF2-40B4-BE49-F238E27FC236}">
                <a16:creationId xmlns:a16="http://schemas.microsoft.com/office/drawing/2014/main" id="{02AB59B6-C286-5D3F-11BC-9FA4CEAC2DCB}"/>
              </a:ext>
            </a:extLst>
          </p:cNvPr>
          <p:cNvSpPr>
            <a:spLocks noGrp="1"/>
          </p:cNvSpPr>
          <p:nvPr>
            <p:ph idx="1"/>
          </p:nvPr>
        </p:nvSpPr>
        <p:spPr/>
        <p:txBody>
          <a:bodyPr/>
          <a:lstStyle/>
          <a:p>
            <a:pPr marL="0" indent="0">
              <a:buNone/>
            </a:pPr>
            <a:endParaRPr lang="de-CH"/>
          </a:p>
          <a:p>
            <a:endParaRPr lang="de-CH"/>
          </a:p>
        </p:txBody>
      </p:sp>
      <p:pic>
        <p:nvPicPr>
          <p:cNvPr id="5" name="Grafik 4">
            <a:extLst>
              <a:ext uri="{FF2B5EF4-FFF2-40B4-BE49-F238E27FC236}">
                <a16:creationId xmlns:a16="http://schemas.microsoft.com/office/drawing/2014/main" id="{C587FE71-33AC-7361-DE97-90E60C6041EA}"/>
              </a:ext>
            </a:extLst>
          </p:cNvPr>
          <p:cNvPicPr>
            <a:picLocks noChangeAspect="1"/>
          </p:cNvPicPr>
          <p:nvPr/>
        </p:nvPicPr>
        <p:blipFill>
          <a:blip r:embed="rId3"/>
          <a:stretch>
            <a:fillRect/>
          </a:stretch>
        </p:blipFill>
        <p:spPr>
          <a:xfrm>
            <a:off x="6322979" y="0"/>
            <a:ext cx="5869021" cy="6880922"/>
          </a:xfrm>
          <a:prstGeom prst="rect">
            <a:avLst/>
          </a:prstGeom>
        </p:spPr>
      </p:pic>
    </p:spTree>
    <p:extLst>
      <p:ext uri="{BB962C8B-B14F-4D97-AF65-F5344CB8AC3E}">
        <p14:creationId xmlns:p14="http://schemas.microsoft.com/office/powerpoint/2010/main" val="29252797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8232C3-952F-18D8-9DBF-DA41B8689289}"/>
              </a:ext>
            </a:extLst>
          </p:cNvPr>
          <p:cNvSpPr>
            <a:spLocks noGrp="1"/>
          </p:cNvSpPr>
          <p:nvPr>
            <p:ph type="title"/>
          </p:nvPr>
        </p:nvSpPr>
        <p:spPr/>
        <p:txBody>
          <a:bodyPr/>
          <a:lstStyle/>
          <a:p>
            <a:r>
              <a:rPr lang="de-CH"/>
              <a:t>Projektantrag</a:t>
            </a:r>
          </a:p>
        </p:txBody>
      </p:sp>
      <p:sp>
        <p:nvSpPr>
          <p:cNvPr id="3" name="Inhaltsplatzhalter 2">
            <a:extLst>
              <a:ext uri="{FF2B5EF4-FFF2-40B4-BE49-F238E27FC236}">
                <a16:creationId xmlns:a16="http://schemas.microsoft.com/office/drawing/2014/main" id="{02AB59B6-C286-5D3F-11BC-9FA4CEAC2DCB}"/>
              </a:ext>
            </a:extLst>
          </p:cNvPr>
          <p:cNvSpPr>
            <a:spLocks noGrp="1"/>
          </p:cNvSpPr>
          <p:nvPr>
            <p:ph idx="1"/>
          </p:nvPr>
        </p:nvSpPr>
        <p:spPr/>
        <p:txBody>
          <a:bodyPr/>
          <a:lstStyle/>
          <a:p>
            <a:pPr marL="0" indent="0">
              <a:buNone/>
            </a:pPr>
            <a:endParaRPr lang="de-CH"/>
          </a:p>
          <a:p>
            <a:endParaRPr lang="de-CH"/>
          </a:p>
        </p:txBody>
      </p:sp>
      <p:pic>
        <p:nvPicPr>
          <p:cNvPr id="5" name="Grafik 4">
            <a:extLst>
              <a:ext uri="{FF2B5EF4-FFF2-40B4-BE49-F238E27FC236}">
                <a16:creationId xmlns:a16="http://schemas.microsoft.com/office/drawing/2014/main" id="{C587FE71-33AC-7361-DE97-90E60C6041EA}"/>
              </a:ext>
            </a:extLst>
          </p:cNvPr>
          <p:cNvPicPr>
            <a:picLocks noChangeAspect="1"/>
          </p:cNvPicPr>
          <p:nvPr/>
        </p:nvPicPr>
        <p:blipFill>
          <a:blip r:embed="rId3"/>
          <a:stretch>
            <a:fillRect/>
          </a:stretch>
        </p:blipFill>
        <p:spPr>
          <a:xfrm>
            <a:off x="6322979" y="0"/>
            <a:ext cx="5869021" cy="6880922"/>
          </a:xfrm>
          <a:prstGeom prst="rect">
            <a:avLst/>
          </a:prstGeom>
        </p:spPr>
      </p:pic>
    </p:spTree>
    <p:extLst>
      <p:ext uri="{BB962C8B-B14F-4D97-AF65-F5344CB8AC3E}">
        <p14:creationId xmlns:p14="http://schemas.microsoft.com/office/powerpoint/2010/main" val="2925279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5B70AD-D78F-C622-C20C-9876027DB81D}"/>
              </a:ext>
            </a:extLst>
          </p:cNvPr>
          <p:cNvSpPr>
            <a:spLocks noGrp="1"/>
          </p:cNvSpPr>
          <p:nvPr>
            <p:ph type="title"/>
          </p:nvPr>
        </p:nvSpPr>
        <p:spPr/>
        <p:txBody>
          <a:bodyPr/>
          <a:lstStyle/>
          <a:p>
            <a:r>
              <a:rPr lang="de-CH"/>
              <a:t>Zeitplan</a:t>
            </a:r>
          </a:p>
        </p:txBody>
      </p:sp>
      <p:sp>
        <p:nvSpPr>
          <p:cNvPr id="3" name="Inhaltsplatzhalter 2">
            <a:extLst>
              <a:ext uri="{FF2B5EF4-FFF2-40B4-BE49-F238E27FC236}">
                <a16:creationId xmlns:a16="http://schemas.microsoft.com/office/drawing/2014/main" id="{166AC49A-D298-B946-F64E-5733D42F0B27}"/>
              </a:ext>
            </a:extLst>
          </p:cNvPr>
          <p:cNvSpPr>
            <a:spLocks noGrp="1"/>
          </p:cNvSpPr>
          <p:nvPr>
            <p:ph idx="1"/>
          </p:nvPr>
        </p:nvSpPr>
        <p:spPr/>
        <p:txBody>
          <a:bodyPr/>
          <a:lstStyle/>
          <a:p>
            <a:r>
              <a:rPr lang="de-CH"/>
              <a:t>IPERKA</a:t>
            </a:r>
          </a:p>
          <a:p>
            <a:r>
              <a:rPr lang="de-CH"/>
              <a:t>Doku</a:t>
            </a:r>
          </a:p>
          <a:p>
            <a:r>
              <a:rPr lang="de-CH"/>
              <a:t>Diverses</a:t>
            </a:r>
          </a:p>
        </p:txBody>
      </p:sp>
      <p:pic>
        <p:nvPicPr>
          <p:cNvPr id="6" name="Grafik 5">
            <a:extLst>
              <a:ext uri="{FF2B5EF4-FFF2-40B4-BE49-F238E27FC236}">
                <a16:creationId xmlns:a16="http://schemas.microsoft.com/office/drawing/2014/main" id="{57ED8556-5988-5C14-F4F7-74C593D2FABE}"/>
              </a:ext>
            </a:extLst>
          </p:cNvPr>
          <p:cNvPicPr>
            <a:picLocks noChangeAspect="1"/>
          </p:cNvPicPr>
          <p:nvPr/>
        </p:nvPicPr>
        <p:blipFill rotWithShape="1">
          <a:blip r:embed="rId3">
            <a:extLst>
              <a:ext uri="{28A0092B-C50C-407E-A947-70E740481C1C}">
                <a14:useLocalDpi xmlns:a14="http://schemas.microsoft.com/office/drawing/2010/main" val="0"/>
              </a:ext>
            </a:extLst>
          </a:blip>
          <a:srcRect l="374" t="827" r="219" b="508"/>
          <a:stretch/>
        </p:blipFill>
        <p:spPr>
          <a:xfrm>
            <a:off x="6367431" y="1690688"/>
            <a:ext cx="4986369" cy="1729005"/>
          </a:xfrm>
          <a:prstGeom prst="rect">
            <a:avLst/>
          </a:prstGeom>
        </p:spPr>
      </p:pic>
    </p:spTree>
    <p:extLst>
      <p:ext uri="{BB962C8B-B14F-4D97-AF65-F5344CB8AC3E}">
        <p14:creationId xmlns:p14="http://schemas.microsoft.com/office/powerpoint/2010/main" val="22739165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5B70AD-D78F-C622-C20C-9876027DB81D}"/>
              </a:ext>
            </a:extLst>
          </p:cNvPr>
          <p:cNvSpPr>
            <a:spLocks noGrp="1"/>
          </p:cNvSpPr>
          <p:nvPr>
            <p:ph type="title"/>
          </p:nvPr>
        </p:nvSpPr>
        <p:spPr/>
        <p:txBody>
          <a:bodyPr/>
          <a:lstStyle/>
          <a:p>
            <a:r>
              <a:rPr lang="de-CH"/>
              <a:t>Zeitplan</a:t>
            </a:r>
          </a:p>
        </p:txBody>
      </p:sp>
      <p:sp>
        <p:nvSpPr>
          <p:cNvPr id="3" name="Inhaltsplatzhalter 2">
            <a:extLst>
              <a:ext uri="{FF2B5EF4-FFF2-40B4-BE49-F238E27FC236}">
                <a16:creationId xmlns:a16="http://schemas.microsoft.com/office/drawing/2014/main" id="{166AC49A-D298-B946-F64E-5733D42F0B27}"/>
              </a:ext>
            </a:extLst>
          </p:cNvPr>
          <p:cNvSpPr>
            <a:spLocks noGrp="1"/>
          </p:cNvSpPr>
          <p:nvPr>
            <p:ph idx="1"/>
          </p:nvPr>
        </p:nvSpPr>
        <p:spPr/>
        <p:txBody>
          <a:bodyPr/>
          <a:lstStyle/>
          <a:p>
            <a:r>
              <a:rPr lang="de-CH"/>
              <a:t>IPERKA</a:t>
            </a:r>
          </a:p>
          <a:p>
            <a:r>
              <a:rPr lang="de-CH"/>
              <a:t>Doku</a:t>
            </a:r>
          </a:p>
          <a:p>
            <a:r>
              <a:rPr lang="de-CH"/>
              <a:t>Diverses</a:t>
            </a:r>
          </a:p>
        </p:txBody>
      </p:sp>
      <p:pic>
        <p:nvPicPr>
          <p:cNvPr id="6" name="Grafik 5">
            <a:extLst>
              <a:ext uri="{FF2B5EF4-FFF2-40B4-BE49-F238E27FC236}">
                <a16:creationId xmlns:a16="http://schemas.microsoft.com/office/drawing/2014/main" id="{57ED8556-5988-5C14-F4F7-74C593D2FABE}"/>
              </a:ext>
            </a:extLst>
          </p:cNvPr>
          <p:cNvPicPr>
            <a:picLocks noChangeAspect="1"/>
          </p:cNvPicPr>
          <p:nvPr/>
        </p:nvPicPr>
        <p:blipFill rotWithShape="1">
          <a:blip r:embed="rId3">
            <a:extLst>
              <a:ext uri="{28A0092B-C50C-407E-A947-70E740481C1C}">
                <a14:useLocalDpi xmlns:a14="http://schemas.microsoft.com/office/drawing/2010/main" val="0"/>
              </a:ext>
            </a:extLst>
          </a:blip>
          <a:srcRect l="374" t="827" r="219" b="508"/>
          <a:stretch/>
        </p:blipFill>
        <p:spPr>
          <a:xfrm>
            <a:off x="6367431" y="1690688"/>
            <a:ext cx="4986369" cy="1729005"/>
          </a:xfrm>
          <a:prstGeom prst="rect">
            <a:avLst/>
          </a:prstGeom>
        </p:spPr>
      </p:pic>
    </p:spTree>
    <p:extLst>
      <p:ext uri="{BB962C8B-B14F-4D97-AF65-F5344CB8AC3E}">
        <p14:creationId xmlns:p14="http://schemas.microsoft.com/office/powerpoint/2010/main" val="2273916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38D39E-B15B-6A53-0033-B218495FE8E2}"/>
              </a:ext>
            </a:extLst>
          </p:cNvPr>
          <p:cNvSpPr>
            <a:spLocks noGrp="1"/>
          </p:cNvSpPr>
          <p:nvPr>
            <p:ph type="title"/>
          </p:nvPr>
        </p:nvSpPr>
        <p:spPr/>
        <p:txBody>
          <a:bodyPr/>
          <a:lstStyle/>
          <a:p>
            <a:r>
              <a:rPr lang="de-CH"/>
              <a:t>Zeitplan</a:t>
            </a:r>
          </a:p>
        </p:txBody>
      </p:sp>
      <p:sp>
        <p:nvSpPr>
          <p:cNvPr id="3" name="Inhaltsplatzhalter 2">
            <a:extLst>
              <a:ext uri="{FF2B5EF4-FFF2-40B4-BE49-F238E27FC236}">
                <a16:creationId xmlns:a16="http://schemas.microsoft.com/office/drawing/2014/main" id="{3E6612A7-E310-A5BC-A977-3984E783BBE8}"/>
              </a:ext>
            </a:extLst>
          </p:cNvPr>
          <p:cNvSpPr>
            <a:spLocks noGrp="1"/>
          </p:cNvSpPr>
          <p:nvPr>
            <p:ph idx="1"/>
          </p:nvPr>
        </p:nvSpPr>
        <p:spPr/>
        <p:txBody>
          <a:bodyPr/>
          <a:lstStyle/>
          <a:p>
            <a:endParaRPr lang="de-CH"/>
          </a:p>
        </p:txBody>
      </p:sp>
      <p:pic>
        <p:nvPicPr>
          <p:cNvPr id="4" name="Grafik 3">
            <a:extLst>
              <a:ext uri="{FF2B5EF4-FFF2-40B4-BE49-F238E27FC236}">
                <a16:creationId xmlns:a16="http://schemas.microsoft.com/office/drawing/2014/main" id="{22FC0179-B04B-8F2D-28C7-4CF2A0F90503}"/>
              </a:ext>
            </a:extLst>
          </p:cNvPr>
          <p:cNvPicPr>
            <a:picLocks noChangeAspect="1"/>
          </p:cNvPicPr>
          <p:nvPr/>
        </p:nvPicPr>
        <p:blipFill rotWithShape="1">
          <a:blip r:embed="rId3">
            <a:extLst>
              <a:ext uri="{28A0092B-C50C-407E-A947-70E740481C1C}">
                <a14:useLocalDpi xmlns:a14="http://schemas.microsoft.com/office/drawing/2010/main" val="0"/>
              </a:ext>
            </a:extLst>
          </a:blip>
          <a:srcRect l="374" t="827" r="219" b="508"/>
          <a:stretch/>
        </p:blipFill>
        <p:spPr>
          <a:xfrm>
            <a:off x="36195" y="1690688"/>
            <a:ext cx="12119610" cy="4202430"/>
          </a:xfrm>
          <a:prstGeom prst="rect">
            <a:avLst/>
          </a:prstGeom>
        </p:spPr>
      </p:pic>
    </p:spTree>
    <p:extLst>
      <p:ext uri="{BB962C8B-B14F-4D97-AF65-F5344CB8AC3E}">
        <p14:creationId xmlns:p14="http://schemas.microsoft.com/office/powerpoint/2010/main" val="40938301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38D39E-B15B-6A53-0033-B218495FE8E2}"/>
              </a:ext>
            </a:extLst>
          </p:cNvPr>
          <p:cNvSpPr>
            <a:spLocks noGrp="1"/>
          </p:cNvSpPr>
          <p:nvPr>
            <p:ph type="title"/>
          </p:nvPr>
        </p:nvSpPr>
        <p:spPr/>
        <p:txBody>
          <a:bodyPr/>
          <a:lstStyle/>
          <a:p>
            <a:r>
              <a:rPr lang="de-CH"/>
              <a:t>Zeitplan</a:t>
            </a:r>
          </a:p>
        </p:txBody>
      </p:sp>
      <p:sp>
        <p:nvSpPr>
          <p:cNvPr id="3" name="Inhaltsplatzhalter 2">
            <a:extLst>
              <a:ext uri="{FF2B5EF4-FFF2-40B4-BE49-F238E27FC236}">
                <a16:creationId xmlns:a16="http://schemas.microsoft.com/office/drawing/2014/main" id="{3E6612A7-E310-A5BC-A977-3984E783BBE8}"/>
              </a:ext>
            </a:extLst>
          </p:cNvPr>
          <p:cNvSpPr>
            <a:spLocks noGrp="1"/>
          </p:cNvSpPr>
          <p:nvPr>
            <p:ph idx="1"/>
          </p:nvPr>
        </p:nvSpPr>
        <p:spPr/>
        <p:txBody>
          <a:bodyPr/>
          <a:lstStyle/>
          <a:p>
            <a:endParaRPr lang="de-CH"/>
          </a:p>
        </p:txBody>
      </p:sp>
      <p:pic>
        <p:nvPicPr>
          <p:cNvPr id="8" name="Inhaltsplatzhalter 5" descr="Ein Bild, das Text, Schrank, Screenshot enthält.&#10;&#10;Automatisch generierte Beschreibung">
            <a:extLst>
              <a:ext uri="{FF2B5EF4-FFF2-40B4-BE49-F238E27FC236}">
                <a16:creationId xmlns:a16="http://schemas.microsoft.com/office/drawing/2014/main" id="{2795EB19-7236-4C30-0A7A-3BBB8E72F8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649" y="1690688"/>
            <a:ext cx="11520702" cy="4406668"/>
          </a:xfrm>
          <a:prstGeom prst="rect">
            <a:avLst/>
          </a:prstGeom>
        </p:spPr>
      </p:pic>
    </p:spTree>
    <p:extLst>
      <p:ext uri="{BB962C8B-B14F-4D97-AF65-F5344CB8AC3E}">
        <p14:creationId xmlns:p14="http://schemas.microsoft.com/office/powerpoint/2010/main" val="1525307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55E770-8595-C87E-A5FB-E44C553CBE0A}"/>
              </a:ext>
            </a:extLst>
          </p:cNvPr>
          <p:cNvSpPr>
            <a:spLocks noGrp="1"/>
          </p:cNvSpPr>
          <p:nvPr>
            <p:ph type="title"/>
          </p:nvPr>
        </p:nvSpPr>
        <p:spPr/>
        <p:txBody>
          <a:bodyPr/>
          <a:lstStyle/>
          <a:p>
            <a:r>
              <a:rPr lang="de-CH"/>
              <a:t>Arbeitsjournal</a:t>
            </a:r>
          </a:p>
        </p:txBody>
      </p:sp>
      <p:sp>
        <p:nvSpPr>
          <p:cNvPr id="3" name="Inhaltsplatzhalter 2">
            <a:extLst>
              <a:ext uri="{FF2B5EF4-FFF2-40B4-BE49-F238E27FC236}">
                <a16:creationId xmlns:a16="http://schemas.microsoft.com/office/drawing/2014/main" id="{DB72F58B-B60A-B1B9-44E8-A82296FE0D6C}"/>
              </a:ext>
            </a:extLst>
          </p:cNvPr>
          <p:cNvSpPr>
            <a:spLocks noGrp="1"/>
          </p:cNvSpPr>
          <p:nvPr>
            <p:ph idx="1"/>
          </p:nvPr>
        </p:nvSpPr>
        <p:spPr/>
        <p:txBody>
          <a:bodyPr/>
          <a:lstStyle/>
          <a:p>
            <a:r>
              <a:rPr lang="de-CH"/>
              <a:t>Ablauf und Dokumentation der Arbeitstage</a:t>
            </a:r>
          </a:p>
        </p:txBody>
      </p:sp>
    </p:spTree>
    <p:extLst>
      <p:ext uri="{BB962C8B-B14F-4D97-AF65-F5344CB8AC3E}">
        <p14:creationId xmlns:p14="http://schemas.microsoft.com/office/powerpoint/2010/main" val="393359017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55E770-8595-C87E-A5FB-E44C553CBE0A}"/>
              </a:ext>
            </a:extLst>
          </p:cNvPr>
          <p:cNvSpPr>
            <a:spLocks noGrp="1"/>
          </p:cNvSpPr>
          <p:nvPr>
            <p:ph type="title"/>
          </p:nvPr>
        </p:nvSpPr>
        <p:spPr/>
        <p:txBody>
          <a:bodyPr/>
          <a:lstStyle/>
          <a:p>
            <a:r>
              <a:rPr lang="de-CH"/>
              <a:t>Arbeitsjournal</a:t>
            </a:r>
          </a:p>
        </p:txBody>
      </p:sp>
      <p:sp>
        <p:nvSpPr>
          <p:cNvPr id="3" name="Inhaltsplatzhalter 2">
            <a:extLst>
              <a:ext uri="{FF2B5EF4-FFF2-40B4-BE49-F238E27FC236}">
                <a16:creationId xmlns:a16="http://schemas.microsoft.com/office/drawing/2014/main" id="{DB72F58B-B60A-B1B9-44E8-A82296FE0D6C}"/>
              </a:ext>
            </a:extLst>
          </p:cNvPr>
          <p:cNvSpPr>
            <a:spLocks noGrp="1"/>
          </p:cNvSpPr>
          <p:nvPr>
            <p:ph idx="1"/>
          </p:nvPr>
        </p:nvSpPr>
        <p:spPr/>
        <p:txBody>
          <a:bodyPr/>
          <a:lstStyle/>
          <a:p>
            <a:r>
              <a:rPr lang="de-CH"/>
              <a:t>Ablauf und Dokumentation der Arbeitstage</a:t>
            </a:r>
          </a:p>
        </p:txBody>
      </p:sp>
    </p:spTree>
    <p:extLst>
      <p:ext uri="{BB962C8B-B14F-4D97-AF65-F5344CB8AC3E}">
        <p14:creationId xmlns:p14="http://schemas.microsoft.com/office/powerpoint/2010/main" val="393359017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1248</Words>
  <Application>Microsoft Office PowerPoint</Application>
  <PresentationFormat>Breitbild</PresentationFormat>
  <Paragraphs>460</Paragraphs>
  <Slides>30</Slides>
  <Notes>25</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30</vt:i4>
      </vt:variant>
    </vt:vector>
  </HeadingPairs>
  <TitlesOfParts>
    <vt:vector size="37" baseType="lpstr">
      <vt:lpstr>Arial</vt:lpstr>
      <vt:lpstr>Calibri</vt:lpstr>
      <vt:lpstr>Calibri Light</vt:lpstr>
      <vt:lpstr>Courier New</vt:lpstr>
      <vt:lpstr>Symbol</vt:lpstr>
      <vt:lpstr>Wingdings</vt:lpstr>
      <vt:lpstr>Office</vt:lpstr>
      <vt:lpstr>Built different ATM</vt:lpstr>
      <vt:lpstr>Inhalt</vt:lpstr>
      <vt:lpstr>Aufgabenstellung</vt:lpstr>
      <vt:lpstr>Projektbeginn</vt:lpstr>
      <vt:lpstr>Projektantrag</vt:lpstr>
      <vt:lpstr>Zeitplan</vt:lpstr>
      <vt:lpstr>Zeitplan</vt:lpstr>
      <vt:lpstr>Zeitplan</vt:lpstr>
      <vt:lpstr>Arbeitsjournal</vt:lpstr>
      <vt:lpstr>Informieren</vt:lpstr>
      <vt:lpstr>Mindmap FArbeit </vt:lpstr>
      <vt:lpstr>Mindmap FArbeit </vt:lpstr>
      <vt:lpstr>Mindmap FArbeit </vt:lpstr>
      <vt:lpstr>Anforderungsanalyse</vt:lpstr>
      <vt:lpstr>Planen</vt:lpstr>
      <vt:lpstr>Testfallspezifikation</vt:lpstr>
      <vt:lpstr>Mindmap</vt:lpstr>
      <vt:lpstr>Mockup</vt:lpstr>
      <vt:lpstr>Programmablaufplan</vt:lpstr>
      <vt:lpstr>Ordnerstruktur</vt:lpstr>
      <vt:lpstr>Rollenverteilung</vt:lpstr>
      <vt:lpstr>Tätigkeitsliste</vt:lpstr>
      <vt:lpstr>Entscheiden</vt:lpstr>
      <vt:lpstr>Präferenzmatrix</vt:lpstr>
      <vt:lpstr>Nutzwertanalyse</vt:lpstr>
      <vt:lpstr>Realisieren</vt:lpstr>
      <vt:lpstr>Kontrollieren</vt:lpstr>
      <vt:lpstr>Erfahrungen</vt:lpstr>
      <vt:lpstr>Demonstration Produkt</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Built different ATM</dc:title>
  <dc:creator>Elena Tafelski</dc:creator>
  <cp:lastModifiedBy>Andrea Niklaus</cp:lastModifiedBy>
  <cp:revision>1</cp:revision>
  <dcterms:created xsi:type="dcterms:W3CDTF">2023-02-21T09:15:17Z</dcterms:created>
  <dcterms:modified xsi:type="dcterms:W3CDTF">2023-03-07T07:28:33Z</dcterms:modified>
</cp:coreProperties>
</file>