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0" r:id="rId3"/>
    <p:sldId id="271" r:id="rId4"/>
    <p:sldId id="272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755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Microbe Relative Abundance Post</a:t>
            </a:r>
            <a:r>
              <a:rPr lang="en-US" baseline="0" dirty="0"/>
              <a:t> Treatment </a:t>
            </a:r>
            <a:endParaRPr lang="en-US" dirty="0"/>
          </a:p>
        </c:rich>
      </c:tx>
      <c:layout>
        <c:manualLayout>
          <c:xMode val="edge"/>
          <c:yMode val="edge"/>
          <c:x val="0.15568376896313926"/>
          <c:y val="7.7602597100250096E-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44-46E9-A9C4-69250E01BC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44-46E9-A9C4-69250E01BC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4-46E9-A9C4-69250E01BC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4-46E9-A9C4-69250E01BC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44-46E9-A9C4-69250E01BC58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Firmicutes</c:v>
                </c:pt>
                <c:pt idx="1">
                  <c:v>Bacteriodes</c:v>
                </c:pt>
                <c:pt idx="2">
                  <c:v>Proteobacteria</c:v>
                </c:pt>
                <c:pt idx="3">
                  <c:v>Euryarchaeota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0.28999999999999998</c:v>
                </c:pt>
                <c:pt idx="2">
                  <c:v>0.18</c:v>
                </c:pt>
                <c:pt idx="3">
                  <c:v>0.19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44-46E9-A9C4-69250E01BC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F5B3D-B54E-4FFD-9A3F-43D7205D9A1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E"/>
        </a:p>
      </dgm:t>
    </dgm:pt>
    <dgm:pt modelId="{0869FAAA-754E-4BCE-9CBF-0F0473E09DD3}">
      <dgm:prSet phldrT="[Text]" custT="1"/>
      <dgm:spPr/>
      <dgm:t>
        <a:bodyPr/>
        <a:lstStyle/>
        <a:p>
          <a:r>
            <a:rPr lang="en-IE" sz="2400" dirty="0"/>
            <a:t>Climate Change</a:t>
          </a:r>
        </a:p>
      </dgm:t>
    </dgm:pt>
    <dgm:pt modelId="{9D8A382F-1EA6-4E77-A6CD-C4E08A408C27}" type="parTrans" cxnId="{76F0088D-3658-4834-A54C-A8F00A731157}">
      <dgm:prSet/>
      <dgm:spPr/>
      <dgm:t>
        <a:bodyPr/>
        <a:lstStyle/>
        <a:p>
          <a:endParaRPr lang="en-IE" sz="2400"/>
        </a:p>
      </dgm:t>
    </dgm:pt>
    <dgm:pt modelId="{911DF480-7BBC-48CA-88D2-E36B72D9E56D}" type="sibTrans" cxnId="{76F0088D-3658-4834-A54C-A8F00A731157}">
      <dgm:prSet/>
      <dgm:spPr/>
      <dgm:t>
        <a:bodyPr/>
        <a:lstStyle/>
        <a:p>
          <a:endParaRPr lang="en-IE" sz="2400"/>
        </a:p>
      </dgm:t>
    </dgm:pt>
    <dgm:pt modelId="{C92604F3-8693-4BD5-974B-96228F7E8E33}">
      <dgm:prSet phldrT="[Text]" custT="1"/>
      <dgm:spPr/>
      <dgm:t>
        <a:bodyPr/>
        <a:lstStyle/>
        <a:p>
          <a:r>
            <a:rPr lang="en-IE" sz="2400" dirty="0"/>
            <a:t>Methodology</a:t>
          </a:r>
        </a:p>
      </dgm:t>
    </dgm:pt>
    <dgm:pt modelId="{639AAF1D-406E-4EB6-9950-85AFF9B4DDB4}" type="parTrans" cxnId="{22FEF6A9-0B38-41D3-8EB5-BD0209B1357A}">
      <dgm:prSet/>
      <dgm:spPr/>
      <dgm:t>
        <a:bodyPr/>
        <a:lstStyle/>
        <a:p>
          <a:endParaRPr lang="en-IE" sz="2400"/>
        </a:p>
      </dgm:t>
    </dgm:pt>
    <dgm:pt modelId="{219959EF-7BAE-4284-A0C6-70463BD9B62D}" type="sibTrans" cxnId="{22FEF6A9-0B38-41D3-8EB5-BD0209B1357A}">
      <dgm:prSet/>
      <dgm:spPr/>
      <dgm:t>
        <a:bodyPr/>
        <a:lstStyle/>
        <a:p>
          <a:endParaRPr lang="en-IE" sz="2400"/>
        </a:p>
      </dgm:t>
    </dgm:pt>
    <dgm:pt modelId="{28B4A1DD-7426-4185-B8BF-63A78D92E147}">
      <dgm:prSet phldrT="[Text]" custT="1"/>
      <dgm:spPr/>
      <dgm:t>
        <a:bodyPr/>
        <a:lstStyle/>
        <a:p>
          <a:r>
            <a:rPr lang="en-IE" sz="2400" dirty="0"/>
            <a:t>Literature Review</a:t>
          </a:r>
        </a:p>
      </dgm:t>
    </dgm:pt>
    <dgm:pt modelId="{A2B5C878-3E84-4141-966F-F150164F65CA}" type="parTrans" cxnId="{8462341C-682C-4C75-B628-7425330D79EF}">
      <dgm:prSet/>
      <dgm:spPr/>
      <dgm:t>
        <a:bodyPr/>
        <a:lstStyle/>
        <a:p>
          <a:endParaRPr lang="en-IE" sz="2400"/>
        </a:p>
      </dgm:t>
    </dgm:pt>
    <dgm:pt modelId="{16F12061-840E-4087-95A9-B2010E15623D}" type="sibTrans" cxnId="{8462341C-682C-4C75-B628-7425330D79EF}">
      <dgm:prSet/>
      <dgm:spPr/>
      <dgm:t>
        <a:bodyPr/>
        <a:lstStyle/>
        <a:p>
          <a:endParaRPr lang="en-IE" sz="2400"/>
        </a:p>
      </dgm:t>
    </dgm:pt>
    <dgm:pt modelId="{E0BBCCBF-12BE-4A59-8A93-9EE94B45E382}">
      <dgm:prSet phldrT="[Text]" custT="1"/>
      <dgm:spPr/>
      <dgm:t>
        <a:bodyPr/>
        <a:lstStyle/>
        <a:p>
          <a:r>
            <a:rPr lang="en-IE" sz="2400" dirty="0"/>
            <a:t>ANCOVA Modelling</a:t>
          </a:r>
        </a:p>
      </dgm:t>
    </dgm:pt>
    <dgm:pt modelId="{ACD76628-B71B-4FFA-BBC7-FA88EA34697A}" type="parTrans" cxnId="{A44D54A1-35B9-4E93-9342-D4EE1C1FD95C}">
      <dgm:prSet/>
      <dgm:spPr/>
      <dgm:t>
        <a:bodyPr/>
        <a:lstStyle/>
        <a:p>
          <a:endParaRPr lang="en-IE" sz="2400"/>
        </a:p>
      </dgm:t>
    </dgm:pt>
    <dgm:pt modelId="{F1AF00FC-E159-44CE-95B1-5DA7522C449D}" type="sibTrans" cxnId="{A44D54A1-35B9-4E93-9342-D4EE1C1FD95C}">
      <dgm:prSet/>
      <dgm:spPr/>
      <dgm:t>
        <a:bodyPr/>
        <a:lstStyle/>
        <a:p>
          <a:endParaRPr lang="en-IE" sz="2400"/>
        </a:p>
      </dgm:t>
    </dgm:pt>
    <dgm:pt modelId="{B2EEAF3B-A92E-46B4-BABE-1D6E6F2F9BBE}">
      <dgm:prSet phldrT="[Text]" custT="1"/>
      <dgm:spPr/>
      <dgm:t>
        <a:bodyPr/>
        <a:lstStyle/>
        <a:p>
          <a:r>
            <a:rPr lang="en-IE" sz="2400" dirty="0"/>
            <a:t>Exploratory Data Analysis</a:t>
          </a:r>
        </a:p>
      </dgm:t>
    </dgm:pt>
    <dgm:pt modelId="{B70A3A32-3CE9-4D18-B83F-60208E8D76BC}" type="parTrans" cxnId="{541424BA-D235-42F9-AFEE-2E4DB194B046}">
      <dgm:prSet/>
      <dgm:spPr/>
      <dgm:t>
        <a:bodyPr/>
        <a:lstStyle/>
        <a:p>
          <a:endParaRPr lang="en-IE" sz="2400"/>
        </a:p>
      </dgm:t>
    </dgm:pt>
    <dgm:pt modelId="{16BC0BA9-F187-4BD7-846E-812C2B782072}" type="sibTrans" cxnId="{541424BA-D235-42F9-AFEE-2E4DB194B046}">
      <dgm:prSet/>
      <dgm:spPr/>
      <dgm:t>
        <a:bodyPr/>
        <a:lstStyle/>
        <a:p>
          <a:endParaRPr lang="en-IE" sz="2400"/>
        </a:p>
      </dgm:t>
    </dgm:pt>
    <dgm:pt modelId="{62E23AE5-97AA-46F7-A6C5-13FE1E327453}">
      <dgm:prSet phldrT="[Text]" custT="1"/>
      <dgm:spPr/>
      <dgm:t>
        <a:bodyPr/>
        <a:lstStyle/>
        <a:p>
          <a:r>
            <a:rPr lang="en-IE" sz="2400" dirty="0"/>
            <a:t>Objectives</a:t>
          </a:r>
        </a:p>
      </dgm:t>
    </dgm:pt>
    <dgm:pt modelId="{C41A6B85-5350-4A7C-8780-FFF3AC31C3A1}" type="parTrans" cxnId="{B037002A-B9A4-4541-BA53-5C6124E8CAFD}">
      <dgm:prSet/>
      <dgm:spPr/>
      <dgm:t>
        <a:bodyPr/>
        <a:lstStyle/>
        <a:p>
          <a:endParaRPr lang="en-IE"/>
        </a:p>
      </dgm:t>
    </dgm:pt>
    <dgm:pt modelId="{86316701-FD1B-4AD1-993D-390A422CEC92}" type="sibTrans" cxnId="{B037002A-B9A4-4541-BA53-5C6124E8CAFD}">
      <dgm:prSet/>
      <dgm:spPr/>
      <dgm:t>
        <a:bodyPr/>
        <a:lstStyle/>
        <a:p>
          <a:endParaRPr lang="en-IE"/>
        </a:p>
      </dgm:t>
    </dgm:pt>
    <dgm:pt modelId="{B319109F-EF80-48A7-87FD-0CCF9151C2C2}">
      <dgm:prSet phldrT="[Text]" custT="1"/>
      <dgm:spPr/>
      <dgm:t>
        <a:bodyPr/>
        <a:lstStyle/>
        <a:p>
          <a:r>
            <a:rPr lang="en-IE" sz="2400" dirty="0"/>
            <a:t>Literature Review</a:t>
          </a:r>
        </a:p>
      </dgm:t>
    </dgm:pt>
    <dgm:pt modelId="{23B9C829-ED35-4363-A2FA-8C3E39A085FB}" type="parTrans" cxnId="{D6B12C47-065B-4620-B639-74074550B0AC}">
      <dgm:prSet/>
      <dgm:spPr/>
      <dgm:t>
        <a:bodyPr/>
        <a:lstStyle/>
        <a:p>
          <a:endParaRPr lang="en-IE"/>
        </a:p>
      </dgm:t>
    </dgm:pt>
    <dgm:pt modelId="{487865CA-9B80-4423-9C80-0FA826A4D6C9}" type="sibTrans" cxnId="{D6B12C47-065B-4620-B639-74074550B0AC}">
      <dgm:prSet/>
      <dgm:spPr/>
      <dgm:t>
        <a:bodyPr/>
        <a:lstStyle/>
        <a:p>
          <a:endParaRPr lang="en-IE"/>
        </a:p>
      </dgm:t>
    </dgm:pt>
    <dgm:pt modelId="{BBDD76BF-E7BD-41D8-9E61-5E9AF7B8C080}">
      <dgm:prSet phldrT="[Text]" custT="1"/>
      <dgm:spPr/>
      <dgm:t>
        <a:bodyPr/>
        <a:lstStyle/>
        <a:p>
          <a:r>
            <a:rPr lang="en-IE" sz="2400" dirty="0"/>
            <a:t>Conclusions</a:t>
          </a:r>
        </a:p>
      </dgm:t>
    </dgm:pt>
    <dgm:pt modelId="{D5C6DFA1-7597-4B4F-84E5-943FCCC77DC6}" type="parTrans" cxnId="{4E99574E-5ABC-4023-A885-B86C173BDB63}">
      <dgm:prSet/>
      <dgm:spPr/>
      <dgm:t>
        <a:bodyPr/>
        <a:lstStyle/>
        <a:p>
          <a:endParaRPr lang="en-IE"/>
        </a:p>
      </dgm:t>
    </dgm:pt>
    <dgm:pt modelId="{0EBDBF02-3F85-41CB-9933-70FDF382C6C7}" type="sibTrans" cxnId="{4E99574E-5ABC-4023-A885-B86C173BDB63}">
      <dgm:prSet/>
      <dgm:spPr/>
      <dgm:t>
        <a:bodyPr/>
        <a:lstStyle/>
        <a:p>
          <a:endParaRPr lang="en-IE"/>
        </a:p>
      </dgm:t>
    </dgm:pt>
    <dgm:pt modelId="{029941E3-50F7-498F-B4F8-648E426D0FD0}" type="pres">
      <dgm:prSet presAssocID="{5BFF5B3D-B54E-4FFD-9A3F-43D7205D9A11}" presName="linear" presStyleCnt="0">
        <dgm:presLayoutVars>
          <dgm:dir/>
          <dgm:animLvl val="lvl"/>
          <dgm:resizeHandles val="exact"/>
        </dgm:presLayoutVars>
      </dgm:prSet>
      <dgm:spPr/>
    </dgm:pt>
    <dgm:pt modelId="{02D1B0B1-45E9-4884-812C-C49C7A164ADF}" type="pres">
      <dgm:prSet presAssocID="{0869FAAA-754E-4BCE-9CBF-0F0473E09DD3}" presName="parentLin" presStyleCnt="0"/>
      <dgm:spPr/>
    </dgm:pt>
    <dgm:pt modelId="{AB50A2CE-1DC9-44BE-BBB2-D4530A5AA7D4}" type="pres">
      <dgm:prSet presAssocID="{0869FAAA-754E-4BCE-9CBF-0F0473E09DD3}" presName="parentLeftMargin" presStyleLbl="node1" presStyleIdx="0" presStyleCnt="8"/>
      <dgm:spPr/>
    </dgm:pt>
    <dgm:pt modelId="{28B7579E-90C3-43D1-97E6-06F5D643C3A6}" type="pres">
      <dgm:prSet presAssocID="{0869FAAA-754E-4BCE-9CBF-0F0473E09DD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F9F3A7F-6713-41A3-AE0E-8E1F378C80C6}" type="pres">
      <dgm:prSet presAssocID="{0869FAAA-754E-4BCE-9CBF-0F0473E09DD3}" presName="negativeSpace" presStyleCnt="0"/>
      <dgm:spPr/>
    </dgm:pt>
    <dgm:pt modelId="{E7FAF70F-2D46-473A-825B-73D17BFB8E48}" type="pres">
      <dgm:prSet presAssocID="{0869FAAA-754E-4BCE-9CBF-0F0473E09DD3}" presName="childText" presStyleLbl="conFgAcc1" presStyleIdx="0" presStyleCnt="8">
        <dgm:presLayoutVars>
          <dgm:bulletEnabled val="1"/>
        </dgm:presLayoutVars>
      </dgm:prSet>
      <dgm:spPr/>
    </dgm:pt>
    <dgm:pt modelId="{2FA92DEA-3A34-4955-9495-A939B7551EB0}" type="pres">
      <dgm:prSet presAssocID="{911DF480-7BBC-48CA-88D2-E36B72D9E56D}" presName="spaceBetweenRectangles" presStyleCnt="0"/>
      <dgm:spPr/>
    </dgm:pt>
    <dgm:pt modelId="{CBD456E3-534B-4E91-8293-91F2559BCD60}" type="pres">
      <dgm:prSet presAssocID="{62E23AE5-97AA-46F7-A6C5-13FE1E327453}" presName="parentLin" presStyleCnt="0"/>
      <dgm:spPr/>
    </dgm:pt>
    <dgm:pt modelId="{26D23836-F4E4-4068-9CA9-9FBA2DF6CA96}" type="pres">
      <dgm:prSet presAssocID="{62E23AE5-97AA-46F7-A6C5-13FE1E327453}" presName="parentLeftMargin" presStyleLbl="node1" presStyleIdx="0" presStyleCnt="8"/>
      <dgm:spPr/>
    </dgm:pt>
    <dgm:pt modelId="{90C52CCE-E4CC-4E17-93AC-6FCD3AF734A2}" type="pres">
      <dgm:prSet presAssocID="{62E23AE5-97AA-46F7-A6C5-13FE1E3274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704E0DA-146B-40DF-A817-1DF747375E58}" type="pres">
      <dgm:prSet presAssocID="{62E23AE5-97AA-46F7-A6C5-13FE1E327453}" presName="negativeSpace" presStyleCnt="0"/>
      <dgm:spPr/>
    </dgm:pt>
    <dgm:pt modelId="{575E0A81-90AC-4AC7-8B41-F978B1A8C74A}" type="pres">
      <dgm:prSet presAssocID="{62E23AE5-97AA-46F7-A6C5-13FE1E327453}" presName="childText" presStyleLbl="conFgAcc1" presStyleIdx="1" presStyleCnt="8">
        <dgm:presLayoutVars>
          <dgm:bulletEnabled val="1"/>
        </dgm:presLayoutVars>
      </dgm:prSet>
      <dgm:spPr/>
    </dgm:pt>
    <dgm:pt modelId="{322F8FDC-FE8E-4CE3-9B1B-2100FC3C6BF0}" type="pres">
      <dgm:prSet presAssocID="{86316701-FD1B-4AD1-993D-390A422CEC92}" presName="spaceBetweenRectangles" presStyleCnt="0"/>
      <dgm:spPr/>
    </dgm:pt>
    <dgm:pt modelId="{55F1686E-2F4D-41B4-AB12-3F59AEB1981C}" type="pres">
      <dgm:prSet presAssocID="{B319109F-EF80-48A7-87FD-0CCF9151C2C2}" presName="parentLin" presStyleCnt="0"/>
      <dgm:spPr/>
    </dgm:pt>
    <dgm:pt modelId="{C72A90F7-8DC3-44D9-91A6-E975A98298F0}" type="pres">
      <dgm:prSet presAssocID="{B319109F-EF80-48A7-87FD-0CCF9151C2C2}" presName="parentLeftMargin" presStyleLbl="node1" presStyleIdx="1" presStyleCnt="8"/>
      <dgm:spPr/>
    </dgm:pt>
    <dgm:pt modelId="{5B3F27C4-3EA6-455B-BDB1-E5FAE3195FAB}" type="pres">
      <dgm:prSet presAssocID="{B319109F-EF80-48A7-87FD-0CCF9151C2C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F92DCE5-4031-4404-9A3F-5F3517B52BB5}" type="pres">
      <dgm:prSet presAssocID="{B319109F-EF80-48A7-87FD-0CCF9151C2C2}" presName="negativeSpace" presStyleCnt="0"/>
      <dgm:spPr/>
    </dgm:pt>
    <dgm:pt modelId="{32CE2B69-22E0-475F-810B-616FE1B20D7D}" type="pres">
      <dgm:prSet presAssocID="{B319109F-EF80-48A7-87FD-0CCF9151C2C2}" presName="childText" presStyleLbl="conFgAcc1" presStyleIdx="2" presStyleCnt="8">
        <dgm:presLayoutVars>
          <dgm:bulletEnabled val="1"/>
        </dgm:presLayoutVars>
      </dgm:prSet>
      <dgm:spPr/>
    </dgm:pt>
    <dgm:pt modelId="{2EEC9544-1062-47E2-BAA8-BA70483F334F}" type="pres">
      <dgm:prSet presAssocID="{487865CA-9B80-4423-9C80-0FA826A4D6C9}" presName="spaceBetweenRectangles" presStyleCnt="0"/>
      <dgm:spPr/>
    </dgm:pt>
    <dgm:pt modelId="{B7ACA334-04B3-4BA5-AA69-1254BCF75C90}" type="pres">
      <dgm:prSet presAssocID="{C92604F3-8693-4BD5-974B-96228F7E8E33}" presName="parentLin" presStyleCnt="0"/>
      <dgm:spPr/>
    </dgm:pt>
    <dgm:pt modelId="{9B20ABC5-E39C-423E-A2B3-C7BC6DB9DC81}" type="pres">
      <dgm:prSet presAssocID="{C92604F3-8693-4BD5-974B-96228F7E8E33}" presName="parentLeftMargin" presStyleLbl="node1" presStyleIdx="2" presStyleCnt="8"/>
      <dgm:spPr/>
    </dgm:pt>
    <dgm:pt modelId="{C9184D90-D8D5-45AE-ACF0-C50DCB3DC900}" type="pres">
      <dgm:prSet presAssocID="{C92604F3-8693-4BD5-974B-96228F7E8E3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C292316-C8F5-4B3E-8020-CAAE1FD3DA25}" type="pres">
      <dgm:prSet presAssocID="{C92604F3-8693-4BD5-974B-96228F7E8E33}" presName="negativeSpace" presStyleCnt="0"/>
      <dgm:spPr/>
    </dgm:pt>
    <dgm:pt modelId="{4B046524-18CC-4BD4-BA8D-4096005DB562}" type="pres">
      <dgm:prSet presAssocID="{C92604F3-8693-4BD5-974B-96228F7E8E33}" presName="childText" presStyleLbl="conFgAcc1" presStyleIdx="3" presStyleCnt="8">
        <dgm:presLayoutVars>
          <dgm:bulletEnabled val="1"/>
        </dgm:presLayoutVars>
      </dgm:prSet>
      <dgm:spPr/>
    </dgm:pt>
    <dgm:pt modelId="{7F78311F-AE6A-494A-89CB-22C2F6316329}" type="pres">
      <dgm:prSet presAssocID="{219959EF-7BAE-4284-A0C6-70463BD9B62D}" presName="spaceBetweenRectangles" presStyleCnt="0"/>
      <dgm:spPr/>
    </dgm:pt>
    <dgm:pt modelId="{2FDB5EBB-2E7B-4D48-9B87-F7B7A9292405}" type="pres">
      <dgm:prSet presAssocID="{28B4A1DD-7426-4185-B8BF-63A78D92E147}" presName="parentLin" presStyleCnt="0"/>
      <dgm:spPr/>
    </dgm:pt>
    <dgm:pt modelId="{2D048C93-6DD3-4821-811C-7CCC3897EDAC}" type="pres">
      <dgm:prSet presAssocID="{28B4A1DD-7426-4185-B8BF-63A78D92E147}" presName="parentLeftMargin" presStyleLbl="node1" presStyleIdx="3" presStyleCnt="8"/>
      <dgm:spPr/>
    </dgm:pt>
    <dgm:pt modelId="{B99816B6-B808-45E4-83A5-BEFE7E3440D0}" type="pres">
      <dgm:prSet presAssocID="{28B4A1DD-7426-4185-B8BF-63A78D92E14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F0BD9A3-C9E7-4673-A03F-F1F01F3EDFBD}" type="pres">
      <dgm:prSet presAssocID="{28B4A1DD-7426-4185-B8BF-63A78D92E147}" presName="negativeSpace" presStyleCnt="0"/>
      <dgm:spPr/>
    </dgm:pt>
    <dgm:pt modelId="{C85CBCEB-D4D5-4E56-ACB3-6377205AF8F9}" type="pres">
      <dgm:prSet presAssocID="{28B4A1DD-7426-4185-B8BF-63A78D92E147}" presName="childText" presStyleLbl="conFgAcc1" presStyleIdx="4" presStyleCnt="8">
        <dgm:presLayoutVars>
          <dgm:bulletEnabled val="1"/>
        </dgm:presLayoutVars>
      </dgm:prSet>
      <dgm:spPr/>
    </dgm:pt>
    <dgm:pt modelId="{D29C9048-9BCF-433A-A6F7-4D4B07144C26}" type="pres">
      <dgm:prSet presAssocID="{16F12061-840E-4087-95A9-B2010E15623D}" presName="spaceBetweenRectangles" presStyleCnt="0"/>
      <dgm:spPr/>
    </dgm:pt>
    <dgm:pt modelId="{B2B69E05-FA6C-4F5D-AFDE-0921C0BCD081}" type="pres">
      <dgm:prSet presAssocID="{B2EEAF3B-A92E-46B4-BABE-1D6E6F2F9BBE}" presName="parentLin" presStyleCnt="0"/>
      <dgm:spPr/>
    </dgm:pt>
    <dgm:pt modelId="{FD36D1B4-8430-4882-9FCD-3D13FC99B0EE}" type="pres">
      <dgm:prSet presAssocID="{B2EEAF3B-A92E-46B4-BABE-1D6E6F2F9BBE}" presName="parentLeftMargin" presStyleLbl="node1" presStyleIdx="4" presStyleCnt="8"/>
      <dgm:spPr/>
    </dgm:pt>
    <dgm:pt modelId="{A285A81B-F9C2-4CE1-AD2A-8928FA125C3B}" type="pres">
      <dgm:prSet presAssocID="{B2EEAF3B-A92E-46B4-BABE-1D6E6F2F9BB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DAFE314-2C2A-4C56-8BA1-B7C4EDABE4C8}" type="pres">
      <dgm:prSet presAssocID="{B2EEAF3B-A92E-46B4-BABE-1D6E6F2F9BBE}" presName="negativeSpace" presStyleCnt="0"/>
      <dgm:spPr/>
    </dgm:pt>
    <dgm:pt modelId="{02D01A98-F660-4D41-84F7-0D3BFE4B72BE}" type="pres">
      <dgm:prSet presAssocID="{B2EEAF3B-A92E-46B4-BABE-1D6E6F2F9BBE}" presName="childText" presStyleLbl="conFgAcc1" presStyleIdx="5" presStyleCnt="8">
        <dgm:presLayoutVars>
          <dgm:bulletEnabled val="1"/>
        </dgm:presLayoutVars>
      </dgm:prSet>
      <dgm:spPr/>
    </dgm:pt>
    <dgm:pt modelId="{0EB48E7A-CD21-4B17-9554-A602F1E3E0DB}" type="pres">
      <dgm:prSet presAssocID="{16BC0BA9-F187-4BD7-846E-812C2B782072}" presName="spaceBetweenRectangles" presStyleCnt="0"/>
      <dgm:spPr/>
    </dgm:pt>
    <dgm:pt modelId="{F068A29E-7930-4630-89B3-5EA9FCBDAC22}" type="pres">
      <dgm:prSet presAssocID="{E0BBCCBF-12BE-4A59-8A93-9EE94B45E382}" presName="parentLin" presStyleCnt="0"/>
      <dgm:spPr/>
    </dgm:pt>
    <dgm:pt modelId="{989F14A5-201D-424E-A549-904265004BE4}" type="pres">
      <dgm:prSet presAssocID="{E0BBCCBF-12BE-4A59-8A93-9EE94B45E382}" presName="parentLeftMargin" presStyleLbl="node1" presStyleIdx="5" presStyleCnt="8"/>
      <dgm:spPr/>
    </dgm:pt>
    <dgm:pt modelId="{61991C8E-DDE3-4B0D-8B42-65201C6A02D4}" type="pres">
      <dgm:prSet presAssocID="{E0BBCCBF-12BE-4A59-8A93-9EE94B45E38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167E517-FAAD-472D-8E8D-921B6DA1A9A2}" type="pres">
      <dgm:prSet presAssocID="{E0BBCCBF-12BE-4A59-8A93-9EE94B45E382}" presName="negativeSpace" presStyleCnt="0"/>
      <dgm:spPr/>
    </dgm:pt>
    <dgm:pt modelId="{38910E3C-E87F-4263-84F4-35D431C543B4}" type="pres">
      <dgm:prSet presAssocID="{E0BBCCBF-12BE-4A59-8A93-9EE94B45E382}" presName="childText" presStyleLbl="conFgAcc1" presStyleIdx="6" presStyleCnt="8">
        <dgm:presLayoutVars>
          <dgm:bulletEnabled val="1"/>
        </dgm:presLayoutVars>
      </dgm:prSet>
      <dgm:spPr/>
    </dgm:pt>
    <dgm:pt modelId="{DB6568BB-43B5-40A4-A9B8-ACDF3635DE30}" type="pres">
      <dgm:prSet presAssocID="{F1AF00FC-E159-44CE-95B1-5DA7522C449D}" presName="spaceBetweenRectangles" presStyleCnt="0"/>
      <dgm:spPr/>
    </dgm:pt>
    <dgm:pt modelId="{B04B28ED-07B5-4CE6-BF53-0121175290F9}" type="pres">
      <dgm:prSet presAssocID="{BBDD76BF-E7BD-41D8-9E61-5E9AF7B8C080}" presName="parentLin" presStyleCnt="0"/>
      <dgm:spPr/>
    </dgm:pt>
    <dgm:pt modelId="{0F3BAEF1-89F6-423F-8A69-95AC5049190E}" type="pres">
      <dgm:prSet presAssocID="{BBDD76BF-E7BD-41D8-9E61-5E9AF7B8C080}" presName="parentLeftMargin" presStyleLbl="node1" presStyleIdx="6" presStyleCnt="8"/>
      <dgm:spPr/>
    </dgm:pt>
    <dgm:pt modelId="{F4A60905-B577-4B47-98AC-06691D2C07E0}" type="pres">
      <dgm:prSet presAssocID="{BBDD76BF-E7BD-41D8-9E61-5E9AF7B8C080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09979AD-2CA7-4A3D-A4E3-1FF1041CF778}" type="pres">
      <dgm:prSet presAssocID="{BBDD76BF-E7BD-41D8-9E61-5E9AF7B8C080}" presName="negativeSpace" presStyleCnt="0"/>
      <dgm:spPr/>
    </dgm:pt>
    <dgm:pt modelId="{59A0089F-C465-41D4-99E1-A3B25FDFC998}" type="pres">
      <dgm:prSet presAssocID="{BBDD76BF-E7BD-41D8-9E61-5E9AF7B8C080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74571008-8E6A-4766-AFFB-779333AF96DD}" type="presOf" srcId="{C92604F3-8693-4BD5-974B-96228F7E8E33}" destId="{C9184D90-D8D5-45AE-ACF0-C50DCB3DC900}" srcOrd="1" destOrd="0" presId="urn:microsoft.com/office/officeart/2005/8/layout/list1"/>
    <dgm:cxn modelId="{8462341C-682C-4C75-B628-7425330D79EF}" srcId="{5BFF5B3D-B54E-4FFD-9A3F-43D7205D9A11}" destId="{28B4A1DD-7426-4185-B8BF-63A78D92E147}" srcOrd="4" destOrd="0" parTransId="{A2B5C878-3E84-4141-966F-F150164F65CA}" sibTransId="{16F12061-840E-4087-95A9-B2010E15623D}"/>
    <dgm:cxn modelId="{68199521-9B28-45C5-8DB7-CAAC01278245}" type="presOf" srcId="{28B4A1DD-7426-4185-B8BF-63A78D92E147}" destId="{B99816B6-B808-45E4-83A5-BEFE7E3440D0}" srcOrd="1" destOrd="0" presId="urn:microsoft.com/office/officeart/2005/8/layout/list1"/>
    <dgm:cxn modelId="{79B9D327-76FB-4910-922C-2FB171E63E13}" type="presOf" srcId="{62E23AE5-97AA-46F7-A6C5-13FE1E327453}" destId="{90C52CCE-E4CC-4E17-93AC-6FCD3AF734A2}" srcOrd="1" destOrd="0" presId="urn:microsoft.com/office/officeart/2005/8/layout/list1"/>
    <dgm:cxn modelId="{1C7DC228-17BD-4F30-A935-45186760A54E}" type="presOf" srcId="{62E23AE5-97AA-46F7-A6C5-13FE1E327453}" destId="{26D23836-F4E4-4068-9CA9-9FBA2DF6CA96}" srcOrd="0" destOrd="0" presId="urn:microsoft.com/office/officeart/2005/8/layout/list1"/>
    <dgm:cxn modelId="{B037002A-B9A4-4541-BA53-5C6124E8CAFD}" srcId="{5BFF5B3D-B54E-4FFD-9A3F-43D7205D9A11}" destId="{62E23AE5-97AA-46F7-A6C5-13FE1E327453}" srcOrd="1" destOrd="0" parTransId="{C41A6B85-5350-4A7C-8780-FFF3AC31C3A1}" sibTransId="{86316701-FD1B-4AD1-993D-390A422CEC92}"/>
    <dgm:cxn modelId="{27A33334-CA2B-4864-8480-D0611864E09D}" type="presOf" srcId="{0869FAAA-754E-4BCE-9CBF-0F0473E09DD3}" destId="{28B7579E-90C3-43D1-97E6-06F5D643C3A6}" srcOrd="1" destOrd="0" presId="urn:microsoft.com/office/officeart/2005/8/layout/list1"/>
    <dgm:cxn modelId="{F723FB42-D9B9-4771-97E3-6FC4AEC6C618}" type="presOf" srcId="{B2EEAF3B-A92E-46B4-BABE-1D6E6F2F9BBE}" destId="{FD36D1B4-8430-4882-9FCD-3D13FC99B0EE}" srcOrd="0" destOrd="0" presId="urn:microsoft.com/office/officeart/2005/8/layout/list1"/>
    <dgm:cxn modelId="{D6B12C47-065B-4620-B639-74074550B0AC}" srcId="{5BFF5B3D-B54E-4FFD-9A3F-43D7205D9A11}" destId="{B319109F-EF80-48A7-87FD-0CCF9151C2C2}" srcOrd="2" destOrd="0" parTransId="{23B9C829-ED35-4363-A2FA-8C3E39A085FB}" sibTransId="{487865CA-9B80-4423-9C80-0FA826A4D6C9}"/>
    <dgm:cxn modelId="{1C23686A-D33E-467C-BD79-E8EF15C67F94}" type="presOf" srcId="{E0BBCCBF-12BE-4A59-8A93-9EE94B45E382}" destId="{989F14A5-201D-424E-A549-904265004BE4}" srcOrd="0" destOrd="0" presId="urn:microsoft.com/office/officeart/2005/8/layout/list1"/>
    <dgm:cxn modelId="{4E99574E-5ABC-4023-A885-B86C173BDB63}" srcId="{5BFF5B3D-B54E-4FFD-9A3F-43D7205D9A11}" destId="{BBDD76BF-E7BD-41D8-9E61-5E9AF7B8C080}" srcOrd="7" destOrd="0" parTransId="{D5C6DFA1-7597-4B4F-84E5-943FCCC77DC6}" sibTransId="{0EBDBF02-3F85-41CB-9933-70FDF382C6C7}"/>
    <dgm:cxn modelId="{F0C92B52-795E-4A9D-9C77-940F2516016F}" type="presOf" srcId="{B319109F-EF80-48A7-87FD-0CCF9151C2C2}" destId="{C72A90F7-8DC3-44D9-91A6-E975A98298F0}" srcOrd="0" destOrd="0" presId="urn:microsoft.com/office/officeart/2005/8/layout/list1"/>
    <dgm:cxn modelId="{6A38D679-DB3E-4AAA-9DE5-9153F3EF7BCC}" type="presOf" srcId="{C92604F3-8693-4BD5-974B-96228F7E8E33}" destId="{9B20ABC5-E39C-423E-A2B3-C7BC6DB9DC81}" srcOrd="0" destOrd="0" presId="urn:microsoft.com/office/officeart/2005/8/layout/list1"/>
    <dgm:cxn modelId="{1344BA81-E124-4BD9-B1BF-C78B09622472}" type="presOf" srcId="{B2EEAF3B-A92E-46B4-BABE-1D6E6F2F9BBE}" destId="{A285A81B-F9C2-4CE1-AD2A-8928FA125C3B}" srcOrd="1" destOrd="0" presId="urn:microsoft.com/office/officeart/2005/8/layout/list1"/>
    <dgm:cxn modelId="{4E862E85-BD94-4F36-A8BD-3ED2FDBB4D1D}" type="presOf" srcId="{5BFF5B3D-B54E-4FFD-9A3F-43D7205D9A11}" destId="{029941E3-50F7-498F-B4F8-648E426D0FD0}" srcOrd="0" destOrd="0" presId="urn:microsoft.com/office/officeart/2005/8/layout/list1"/>
    <dgm:cxn modelId="{76F0088D-3658-4834-A54C-A8F00A731157}" srcId="{5BFF5B3D-B54E-4FFD-9A3F-43D7205D9A11}" destId="{0869FAAA-754E-4BCE-9CBF-0F0473E09DD3}" srcOrd="0" destOrd="0" parTransId="{9D8A382F-1EA6-4E77-A6CD-C4E08A408C27}" sibTransId="{911DF480-7BBC-48CA-88D2-E36B72D9E56D}"/>
    <dgm:cxn modelId="{C30D1496-9C14-4473-96D0-C7A6E43DC27D}" type="presOf" srcId="{BBDD76BF-E7BD-41D8-9E61-5E9AF7B8C080}" destId="{0F3BAEF1-89F6-423F-8A69-95AC5049190E}" srcOrd="0" destOrd="0" presId="urn:microsoft.com/office/officeart/2005/8/layout/list1"/>
    <dgm:cxn modelId="{8489B097-A981-40AA-8FDA-7293540DC2BC}" type="presOf" srcId="{0869FAAA-754E-4BCE-9CBF-0F0473E09DD3}" destId="{AB50A2CE-1DC9-44BE-BBB2-D4530A5AA7D4}" srcOrd="0" destOrd="0" presId="urn:microsoft.com/office/officeart/2005/8/layout/list1"/>
    <dgm:cxn modelId="{A44D54A1-35B9-4E93-9342-D4EE1C1FD95C}" srcId="{5BFF5B3D-B54E-4FFD-9A3F-43D7205D9A11}" destId="{E0BBCCBF-12BE-4A59-8A93-9EE94B45E382}" srcOrd="6" destOrd="0" parTransId="{ACD76628-B71B-4FFA-BBC7-FA88EA34697A}" sibTransId="{F1AF00FC-E159-44CE-95B1-5DA7522C449D}"/>
    <dgm:cxn modelId="{F61D59A6-B89D-4430-B043-A78C83A72736}" type="presOf" srcId="{E0BBCCBF-12BE-4A59-8A93-9EE94B45E382}" destId="{61991C8E-DDE3-4B0D-8B42-65201C6A02D4}" srcOrd="1" destOrd="0" presId="urn:microsoft.com/office/officeart/2005/8/layout/list1"/>
    <dgm:cxn modelId="{22FEF6A9-0B38-41D3-8EB5-BD0209B1357A}" srcId="{5BFF5B3D-B54E-4FFD-9A3F-43D7205D9A11}" destId="{C92604F3-8693-4BD5-974B-96228F7E8E33}" srcOrd="3" destOrd="0" parTransId="{639AAF1D-406E-4EB6-9950-85AFF9B4DDB4}" sibTransId="{219959EF-7BAE-4284-A0C6-70463BD9B62D}"/>
    <dgm:cxn modelId="{541424BA-D235-42F9-AFEE-2E4DB194B046}" srcId="{5BFF5B3D-B54E-4FFD-9A3F-43D7205D9A11}" destId="{B2EEAF3B-A92E-46B4-BABE-1D6E6F2F9BBE}" srcOrd="5" destOrd="0" parTransId="{B70A3A32-3CE9-4D18-B83F-60208E8D76BC}" sibTransId="{16BC0BA9-F187-4BD7-846E-812C2B782072}"/>
    <dgm:cxn modelId="{60A8EDD4-7A7A-49D2-9441-13B123FDEE42}" type="presOf" srcId="{BBDD76BF-E7BD-41D8-9E61-5E9AF7B8C080}" destId="{F4A60905-B577-4B47-98AC-06691D2C07E0}" srcOrd="1" destOrd="0" presId="urn:microsoft.com/office/officeart/2005/8/layout/list1"/>
    <dgm:cxn modelId="{14A76EE2-1648-48BE-BC82-687501632B1A}" type="presOf" srcId="{28B4A1DD-7426-4185-B8BF-63A78D92E147}" destId="{2D048C93-6DD3-4821-811C-7CCC3897EDAC}" srcOrd="0" destOrd="0" presId="urn:microsoft.com/office/officeart/2005/8/layout/list1"/>
    <dgm:cxn modelId="{890B59ED-3174-4618-9F4C-AAD652E27F61}" type="presOf" srcId="{B319109F-EF80-48A7-87FD-0CCF9151C2C2}" destId="{5B3F27C4-3EA6-455B-BDB1-E5FAE3195FAB}" srcOrd="1" destOrd="0" presId="urn:microsoft.com/office/officeart/2005/8/layout/list1"/>
    <dgm:cxn modelId="{D78BA11B-1B2C-4E3E-B99D-86322539E167}" type="presParOf" srcId="{029941E3-50F7-498F-B4F8-648E426D0FD0}" destId="{02D1B0B1-45E9-4884-812C-C49C7A164ADF}" srcOrd="0" destOrd="0" presId="urn:microsoft.com/office/officeart/2005/8/layout/list1"/>
    <dgm:cxn modelId="{33741B3D-9199-4EF6-9131-B867DDF579F6}" type="presParOf" srcId="{02D1B0B1-45E9-4884-812C-C49C7A164ADF}" destId="{AB50A2CE-1DC9-44BE-BBB2-D4530A5AA7D4}" srcOrd="0" destOrd="0" presId="urn:microsoft.com/office/officeart/2005/8/layout/list1"/>
    <dgm:cxn modelId="{0F07F1CE-DB37-47E2-8C22-36C506E41B29}" type="presParOf" srcId="{02D1B0B1-45E9-4884-812C-C49C7A164ADF}" destId="{28B7579E-90C3-43D1-97E6-06F5D643C3A6}" srcOrd="1" destOrd="0" presId="urn:microsoft.com/office/officeart/2005/8/layout/list1"/>
    <dgm:cxn modelId="{B5C8BD50-9B57-4DF6-A60C-3195B8CE2F36}" type="presParOf" srcId="{029941E3-50F7-498F-B4F8-648E426D0FD0}" destId="{4F9F3A7F-6713-41A3-AE0E-8E1F378C80C6}" srcOrd="1" destOrd="0" presId="urn:microsoft.com/office/officeart/2005/8/layout/list1"/>
    <dgm:cxn modelId="{DB7A87FC-7413-4383-9A26-6FCCF4A4745C}" type="presParOf" srcId="{029941E3-50F7-498F-B4F8-648E426D0FD0}" destId="{E7FAF70F-2D46-473A-825B-73D17BFB8E48}" srcOrd="2" destOrd="0" presId="urn:microsoft.com/office/officeart/2005/8/layout/list1"/>
    <dgm:cxn modelId="{215FAA93-8120-4033-BDBB-A913038001B3}" type="presParOf" srcId="{029941E3-50F7-498F-B4F8-648E426D0FD0}" destId="{2FA92DEA-3A34-4955-9495-A939B7551EB0}" srcOrd="3" destOrd="0" presId="urn:microsoft.com/office/officeart/2005/8/layout/list1"/>
    <dgm:cxn modelId="{3F1EA5DE-4CE6-404E-B71C-E0B979CB3E49}" type="presParOf" srcId="{029941E3-50F7-498F-B4F8-648E426D0FD0}" destId="{CBD456E3-534B-4E91-8293-91F2559BCD60}" srcOrd="4" destOrd="0" presId="urn:microsoft.com/office/officeart/2005/8/layout/list1"/>
    <dgm:cxn modelId="{DAA96E27-4AD3-4FC4-A62D-5FB1DF97C871}" type="presParOf" srcId="{CBD456E3-534B-4E91-8293-91F2559BCD60}" destId="{26D23836-F4E4-4068-9CA9-9FBA2DF6CA96}" srcOrd="0" destOrd="0" presId="urn:microsoft.com/office/officeart/2005/8/layout/list1"/>
    <dgm:cxn modelId="{12C8CB6D-E5C5-4FB0-A74D-692CBAF3FB92}" type="presParOf" srcId="{CBD456E3-534B-4E91-8293-91F2559BCD60}" destId="{90C52CCE-E4CC-4E17-93AC-6FCD3AF734A2}" srcOrd="1" destOrd="0" presId="urn:microsoft.com/office/officeart/2005/8/layout/list1"/>
    <dgm:cxn modelId="{1F65E2DD-56E5-4B07-9A54-653EC63B0135}" type="presParOf" srcId="{029941E3-50F7-498F-B4F8-648E426D0FD0}" destId="{8704E0DA-146B-40DF-A817-1DF747375E58}" srcOrd="5" destOrd="0" presId="urn:microsoft.com/office/officeart/2005/8/layout/list1"/>
    <dgm:cxn modelId="{0D980E9C-3EE9-4D76-9E8C-846E7A483AA5}" type="presParOf" srcId="{029941E3-50F7-498F-B4F8-648E426D0FD0}" destId="{575E0A81-90AC-4AC7-8B41-F978B1A8C74A}" srcOrd="6" destOrd="0" presId="urn:microsoft.com/office/officeart/2005/8/layout/list1"/>
    <dgm:cxn modelId="{8E99165C-AC16-4829-B576-392074383D35}" type="presParOf" srcId="{029941E3-50F7-498F-B4F8-648E426D0FD0}" destId="{322F8FDC-FE8E-4CE3-9B1B-2100FC3C6BF0}" srcOrd="7" destOrd="0" presId="urn:microsoft.com/office/officeart/2005/8/layout/list1"/>
    <dgm:cxn modelId="{66C65641-1975-4725-A879-C753B4E1921D}" type="presParOf" srcId="{029941E3-50F7-498F-B4F8-648E426D0FD0}" destId="{55F1686E-2F4D-41B4-AB12-3F59AEB1981C}" srcOrd="8" destOrd="0" presId="urn:microsoft.com/office/officeart/2005/8/layout/list1"/>
    <dgm:cxn modelId="{852BA191-E975-4D76-9039-E17BFC063A27}" type="presParOf" srcId="{55F1686E-2F4D-41B4-AB12-3F59AEB1981C}" destId="{C72A90F7-8DC3-44D9-91A6-E975A98298F0}" srcOrd="0" destOrd="0" presId="urn:microsoft.com/office/officeart/2005/8/layout/list1"/>
    <dgm:cxn modelId="{D99B216A-1446-47B5-A179-ACD968D617DD}" type="presParOf" srcId="{55F1686E-2F4D-41B4-AB12-3F59AEB1981C}" destId="{5B3F27C4-3EA6-455B-BDB1-E5FAE3195FAB}" srcOrd="1" destOrd="0" presId="urn:microsoft.com/office/officeart/2005/8/layout/list1"/>
    <dgm:cxn modelId="{4AC5E687-C573-4712-954B-808BBE76B0FC}" type="presParOf" srcId="{029941E3-50F7-498F-B4F8-648E426D0FD0}" destId="{2F92DCE5-4031-4404-9A3F-5F3517B52BB5}" srcOrd="9" destOrd="0" presId="urn:microsoft.com/office/officeart/2005/8/layout/list1"/>
    <dgm:cxn modelId="{DFD18E01-19F0-4534-8D17-8A07D7CC69E1}" type="presParOf" srcId="{029941E3-50F7-498F-B4F8-648E426D0FD0}" destId="{32CE2B69-22E0-475F-810B-616FE1B20D7D}" srcOrd="10" destOrd="0" presId="urn:microsoft.com/office/officeart/2005/8/layout/list1"/>
    <dgm:cxn modelId="{23D18F44-49C3-4D63-92DE-A19024EE19E5}" type="presParOf" srcId="{029941E3-50F7-498F-B4F8-648E426D0FD0}" destId="{2EEC9544-1062-47E2-BAA8-BA70483F334F}" srcOrd="11" destOrd="0" presId="urn:microsoft.com/office/officeart/2005/8/layout/list1"/>
    <dgm:cxn modelId="{75748AC6-B446-4EAF-A492-80B7B07D735D}" type="presParOf" srcId="{029941E3-50F7-498F-B4F8-648E426D0FD0}" destId="{B7ACA334-04B3-4BA5-AA69-1254BCF75C90}" srcOrd="12" destOrd="0" presId="urn:microsoft.com/office/officeart/2005/8/layout/list1"/>
    <dgm:cxn modelId="{D65C8C9C-2427-4DEF-8E78-BA3EE77FCDCD}" type="presParOf" srcId="{B7ACA334-04B3-4BA5-AA69-1254BCF75C90}" destId="{9B20ABC5-E39C-423E-A2B3-C7BC6DB9DC81}" srcOrd="0" destOrd="0" presId="urn:microsoft.com/office/officeart/2005/8/layout/list1"/>
    <dgm:cxn modelId="{B0663B19-B02D-44EA-823A-7576DBF4F661}" type="presParOf" srcId="{B7ACA334-04B3-4BA5-AA69-1254BCF75C90}" destId="{C9184D90-D8D5-45AE-ACF0-C50DCB3DC900}" srcOrd="1" destOrd="0" presId="urn:microsoft.com/office/officeart/2005/8/layout/list1"/>
    <dgm:cxn modelId="{77D0F65F-C2F8-4508-A8A8-21E8C45451A0}" type="presParOf" srcId="{029941E3-50F7-498F-B4F8-648E426D0FD0}" destId="{AC292316-C8F5-4B3E-8020-CAAE1FD3DA25}" srcOrd="13" destOrd="0" presId="urn:microsoft.com/office/officeart/2005/8/layout/list1"/>
    <dgm:cxn modelId="{62177C2A-085E-4268-AF42-FA47254C978B}" type="presParOf" srcId="{029941E3-50F7-498F-B4F8-648E426D0FD0}" destId="{4B046524-18CC-4BD4-BA8D-4096005DB562}" srcOrd="14" destOrd="0" presId="urn:microsoft.com/office/officeart/2005/8/layout/list1"/>
    <dgm:cxn modelId="{13632BB2-75B0-4B51-B8CC-791E4C0564A4}" type="presParOf" srcId="{029941E3-50F7-498F-B4F8-648E426D0FD0}" destId="{7F78311F-AE6A-494A-89CB-22C2F6316329}" srcOrd="15" destOrd="0" presId="urn:microsoft.com/office/officeart/2005/8/layout/list1"/>
    <dgm:cxn modelId="{2311878F-72FE-4C41-A565-C9F8DECEC876}" type="presParOf" srcId="{029941E3-50F7-498F-B4F8-648E426D0FD0}" destId="{2FDB5EBB-2E7B-4D48-9B87-F7B7A9292405}" srcOrd="16" destOrd="0" presId="urn:microsoft.com/office/officeart/2005/8/layout/list1"/>
    <dgm:cxn modelId="{366631F9-8C18-4A28-B5D2-5DDC832C5CA9}" type="presParOf" srcId="{2FDB5EBB-2E7B-4D48-9B87-F7B7A9292405}" destId="{2D048C93-6DD3-4821-811C-7CCC3897EDAC}" srcOrd="0" destOrd="0" presId="urn:microsoft.com/office/officeart/2005/8/layout/list1"/>
    <dgm:cxn modelId="{72CBF075-8915-4528-A8E3-0C88EB353655}" type="presParOf" srcId="{2FDB5EBB-2E7B-4D48-9B87-F7B7A9292405}" destId="{B99816B6-B808-45E4-83A5-BEFE7E3440D0}" srcOrd="1" destOrd="0" presId="urn:microsoft.com/office/officeart/2005/8/layout/list1"/>
    <dgm:cxn modelId="{E90506A0-5ACD-4E56-8E6D-22CC26EAF036}" type="presParOf" srcId="{029941E3-50F7-498F-B4F8-648E426D0FD0}" destId="{BF0BD9A3-C9E7-4673-A03F-F1F01F3EDFBD}" srcOrd="17" destOrd="0" presId="urn:microsoft.com/office/officeart/2005/8/layout/list1"/>
    <dgm:cxn modelId="{D0BF950C-03CD-475E-9C1E-3A1618C1D3EE}" type="presParOf" srcId="{029941E3-50F7-498F-B4F8-648E426D0FD0}" destId="{C85CBCEB-D4D5-4E56-ACB3-6377205AF8F9}" srcOrd="18" destOrd="0" presId="urn:microsoft.com/office/officeart/2005/8/layout/list1"/>
    <dgm:cxn modelId="{0C391684-8E52-4F4E-B5DD-12F53CDBC1C3}" type="presParOf" srcId="{029941E3-50F7-498F-B4F8-648E426D0FD0}" destId="{D29C9048-9BCF-433A-A6F7-4D4B07144C26}" srcOrd="19" destOrd="0" presId="urn:microsoft.com/office/officeart/2005/8/layout/list1"/>
    <dgm:cxn modelId="{B9B18F9F-3486-4D76-8B36-877E1D6F0A9A}" type="presParOf" srcId="{029941E3-50F7-498F-B4F8-648E426D0FD0}" destId="{B2B69E05-FA6C-4F5D-AFDE-0921C0BCD081}" srcOrd="20" destOrd="0" presId="urn:microsoft.com/office/officeart/2005/8/layout/list1"/>
    <dgm:cxn modelId="{6DDA7796-C02E-4E08-90FB-E9CC32551FB1}" type="presParOf" srcId="{B2B69E05-FA6C-4F5D-AFDE-0921C0BCD081}" destId="{FD36D1B4-8430-4882-9FCD-3D13FC99B0EE}" srcOrd="0" destOrd="0" presId="urn:microsoft.com/office/officeart/2005/8/layout/list1"/>
    <dgm:cxn modelId="{EB46635E-680F-42A2-923D-6B35030F5E8A}" type="presParOf" srcId="{B2B69E05-FA6C-4F5D-AFDE-0921C0BCD081}" destId="{A285A81B-F9C2-4CE1-AD2A-8928FA125C3B}" srcOrd="1" destOrd="0" presId="urn:microsoft.com/office/officeart/2005/8/layout/list1"/>
    <dgm:cxn modelId="{A8D6F6FE-6878-482E-8D5D-F8CD78ED51D0}" type="presParOf" srcId="{029941E3-50F7-498F-B4F8-648E426D0FD0}" destId="{9DAFE314-2C2A-4C56-8BA1-B7C4EDABE4C8}" srcOrd="21" destOrd="0" presId="urn:microsoft.com/office/officeart/2005/8/layout/list1"/>
    <dgm:cxn modelId="{0FC3DE3A-1868-4C5F-BB2E-A2EF3FAF3FE5}" type="presParOf" srcId="{029941E3-50F7-498F-B4F8-648E426D0FD0}" destId="{02D01A98-F660-4D41-84F7-0D3BFE4B72BE}" srcOrd="22" destOrd="0" presId="urn:microsoft.com/office/officeart/2005/8/layout/list1"/>
    <dgm:cxn modelId="{B5874563-87BC-4203-9B61-AB8FF51EA7D7}" type="presParOf" srcId="{029941E3-50F7-498F-B4F8-648E426D0FD0}" destId="{0EB48E7A-CD21-4B17-9554-A602F1E3E0DB}" srcOrd="23" destOrd="0" presId="urn:microsoft.com/office/officeart/2005/8/layout/list1"/>
    <dgm:cxn modelId="{141421C5-1F1D-4EC3-BE07-B1851044D144}" type="presParOf" srcId="{029941E3-50F7-498F-B4F8-648E426D0FD0}" destId="{F068A29E-7930-4630-89B3-5EA9FCBDAC22}" srcOrd="24" destOrd="0" presId="urn:microsoft.com/office/officeart/2005/8/layout/list1"/>
    <dgm:cxn modelId="{693D8C81-B874-45EA-A176-92408F1A6302}" type="presParOf" srcId="{F068A29E-7930-4630-89B3-5EA9FCBDAC22}" destId="{989F14A5-201D-424E-A549-904265004BE4}" srcOrd="0" destOrd="0" presId="urn:microsoft.com/office/officeart/2005/8/layout/list1"/>
    <dgm:cxn modelId="{7EF60125-37C6-4525-B4A1-7FFF2F9865DA}" type="presParOf" srcId="{F068A29E-7930-4630-89B3-5EA9FCBDAC22}" destId="{61991C8E-DDE3-4B0D-8B42-65201C6A02D4}" srcOrd="1" destOrd="0" presId="urn:microsoft.com/office/officeart/2005/8/layout/list1"/>
    <dgm:cxn modelId="{BC207373-C1C6-43E8-8313-B63D0E16F08A}" type="presParOf" srcId="{029941E3-50F7-498F-B4F8-648E426D0FD0}" destId="{1167E517-FAAD-472D-8E8D-921B6DA1A9A2}" srcOrd="25" destOrd="0" presId="urn:microsoft.com/office/officeart/2005/8/layout/list1"/>
    <dgm:cxn modelId="{E3A1F8FC-EA94-4FCD-A7C9-914293616FBA}" type="presParOf" srcId="{029941E3-50F7-498F-B4F8-648E426D0FD0}" destId="{38910E3C-E87F-4263-84F4-35D431C543B4}" srcOrd="26" destOrd="0" presId="urn:microsoft.com/office/officeart/2005/8/layout/list1"/>
    <dgm:cxn modelId="{B4DF85CD-7D6B-432E-BE33-6A7407D7C44E}" type="presParOf" srcId="{029941E3-50F7-498F-B4F8-648E426D0FD0}" destId="{DB6568BB-43B5-40A4-A9B8-ACDF3635DE30}" srcOrd="27" destOrd="0" presId="urn:microsoft.com/office/officeart/2005/8/layout/list1"/>
    <dgm:cxn modelId="{ADC29FEB-4107-4A0F-B3EE-BAA70DD4D6A0}" type="presParOf" srcId="{029941E3-50F7-498F-B4F8-648E426D0FD0}" destId="{B04B28ED-07B5-4CE6-BF53-0121175290F9}" srcOrd="28" destOrd="0" presId="urn:microsoft.com/office/officeart/2005/8/layout/list1"/>
    <dgm:cxn modelId="{2D2017D3-287C-4ADC-BAE6-62B3F5D08FB3}" type="presParOf" srcId="{B04B28ED-07B5-4CE6-BF53-0121175290F9}" destId="{0F3BAEF1-89F6-423F-8A69-95AC5049190E}" srcOrd="0" destOrd="0" presId="urn:microsoft.com/office/officeart/2005/8/layout/list1"/>
    <dgm:cxn modelId="{8083E7F4-E78F-4235-B8B7-D4F9A8568130}" type="presParOf" srcId="{B04B28ED-07B5-4CE6-BF53-0121175290F9}" destId="{F4A60905-B577-4B47-98AC-06691D2C07E0}" srcOrd="1" destOrd="0" presId="urn:microsoft.com/office/officeart/2005/8/layout/list1"/>
    <dgm:cxn modelId="{C95E18D8-B1B7-42AC-8123-252A06168D84}" type="presParOf" srcId="{029941E3-50F7-498F-B4F8-648E426D0FD0}" destId="{B09979AD-2CA7-4A3D-A4E3-1FF1041CF778}" srcOrd="29" destOrd="0" presId="urn:microsoft.com/office/officeart/2005/8/layout/list1"/>
    <dgm:cxn modelId="{4FCDF732-D1F0-4171-B9D0-3FEDE412E2A0}" type="presParOf" srcId="{029941E3-50F7-498F-B4F8-648E426D0FD0}" destId="{59A0089F-C465-41D4-99E1-A3B25FDFC998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3E5C6-6E02-4515-945A-A1FD78459DAD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E"/>
        </a:p>
      </dgm:t>
    </dgm:pt>
    <dgm:pt modelId="{E35E88D5-045B-4F96-9A27-2DB0EE50AA52}">
      <dgm:prSet phldrT="[Text]"/>
      <dgm:spPr/>
      <dgm:t>
        <a:bodyPr/>
        <a:lstStyle/>
        <a:p>
          <a:r>
            <a:rPr lang="en-IE" dirty="0"/>
            <a:t>Diet</a:t>
          </a:r>
        </a:p>
      </dgm:t>
    </dgm:pt>
    <dgm:pt modelId="{C945FA0C-53E1-4948-BE14-B2CBC5AA4884}" type="parTrans" cxnId="{1C660862-15CA-4A3D-BF68-AA5A86866CB1}">
      <dgm:prSet/>
      <dgm:spPr/>
      <dgm:t>
        <a:bodyPr/>
        <a:lstStyle/>
        <a:p>
          <a:endParaRPr lang="en-IE"/>
        </a:p>
      </dgm:t>
    </dgm:pt>
    <dgm:pt modelId="{C403B486-80AF-4747-AED3-E3107CBE4672}" type="sibTrans" cxnId="{1C660862-15CA-4A3D-BF68-AA5A86866CB1}">
      <dgm:prSet/>
      <dgm:spPr/>
      <dgm:t>
        <a:bodyPr/>
        <a:lstStyle/>
        <a:p>
          <a:endParaRPr lang="en-IE"/>
        </a:p>
      </dgm:t>
    </dgm:pt>
    <dgm:pt modelId="{08ADA463-EFA5-476A-80B6-15CE89F4B4CE}">
      <dgm:prSet phldrT="[Text]"/>
      <dgm:spPr/>
      <dgm:t>
        <a:bodyPr/>
        <a:lstStyle/>
        <a:p>
          <a:r>
            <a:rPr lang="en-IE" dirty="0"/>
            <a:t>Concentrated Feed</a:t>
          </a:r>
        </a:p>
      </dgm:t>
    </dgm:pt>
    <dgm:pt modelId="{10ED79DB-6F27-4F0A-AFD4-7DF4BFA37546}" type="parTrans" cxnId="{A656C41C-6E8C-47A4-AA94-1A18B8C8EF11}">
      <dgm:prSet/>
      <dgm:spPr/>
      <dgm:t>
        <a:bodyPr/>
        <a:lstStyle/>
        <a:p>
          <a:endParaRPr lang="en-IE"/>
        </a:p>
      </dgm:t>
    </dgm:pt>
    <dgm:pt modelId="{61E0F935-FAD1-4B9C-A58D-54D500735434}" type="sibTrans" cxnId="{A656C41C-6E8C-47A4-AA94-1A18B8C8EF11}">
      <dgm:prSet/>
      <dgm:spPr/>
      <dgm:t>
        <a:bodyPr/>
        <a:lstStyle/>
        <a:p>
          <a:endParaRPr lang="en-IE"/>
        </a:p>
      </dgm:t>
    </dgm:pt>
    <dgm:pt modelId="{D72B6D1A-4C15-4289-AA69-A7E1ECEE2B7D}">
      <dgm:prSet phldrT="[Text]"/>
      <dgm:spPr/>
      <dgm:t>
        <a:bodyPr/>
        <a:lstStyle/>
        <a:p>
          <a:r>
            <a:rPr lang="en-IE" dirty="0"/>
            <a:t>Residual Feed Intake</a:t>
          </a:r>
        </a:p>
      </dgm:t>
    </dgm:pt>
    <dgm:pt modelId="{D334F4CB-4C60-4B33-A357-5782A2894D6C}" type="parTrans" cxnId="{F3B807D0-AAA5-4151-8C77-C09E0DFE937C}">
      <dgm:prSet/>
      <dgm:spPr/>
      <dgm:t>
        <a:bodyPr/>
        <a:lstStyle/>
        <a:p>
          <a:endParaRPr lang="en-IE"/>
        </a:p>
      </dgm:t>
    </dgm:pt>
    <dgm:pt modelId="{CDA6DD2D-0083-46AB-9457-9D341DE9FC5C}" type="sibTrans" cxnId="{F3B807D0-AAA5-4151-8C77-C09E0DFE937C}">
      <dgm:prSet/>
      <dgm:spPr/>
      <dgm:t>
        <a:bodyPr/>
        <a:lstStyle/>
        <a:p>
          <a:endParaRPr lang="en-IE"/>
        </a:p>
      </dgm:t>
    </dgm:pt>
    <dgm:pt modelId="{B7EC0C73-5C42-4335-A7F9-199764784498}">
      <dgm:prSet phldrT="[Text]"/>
      <dgm:spPr/>
      <dgm:t>
        <a:bodyPr/>
        <a:lstStyle/>
        <a:p>
          <a:r>
            <a:rPr lang="en-IE" dirty="0"/>
            <a:t>Low</a:t>
          </a:r>
        </a:p>
      </dgm:t>
    </dgm:pt>
    <dgm:pt modelId="{58AF9C9D-3209-430E-8DDB-45ED0ED8011E}" type="parTrans" cxnId="{A0A00605-A4C8-4D80-9AED-DDC16E6E71B9}">
      <dgm:prSet/>
      <dgm:spPr/>
      <dgm:t>
        <a:bodyPr/>
        <a:lstStyle/>
        <a:p>
          <a:endParaRPr lang="en-IE"/>
        </a:p>
      </dgm:t>
    </dgm:pt>
    <dgm:pt modelId="{603C14E4-229B-4CC5-8790-C81B2A96291B}" type="sibTrans" cxnId="{A0A00605-A4C8-4D80-9AED-DDC16E6E71B9}">
      <dgm:prSet/>
      <dgm:spPr/>
      <dgm:t>
        <a:bodyPr/>
        <a:lstStyle/>
        <a:p>
          <a:endParaRPr lang="en-IE"/>
        </a:p>
      </dgm:t>
    </dgm:pt>
    <dgm:pt modelId="{EC03F181-83E9-44BC-94AA-FE4D4300D93A}">
      <dgm:prSet phldrT="[Text]"/>
      <dgm:spPr/>
      <dgm:t>
        <a:bodyPr/>
        <a:lstStyle/>
        <a:p>
          <a:r>
            <a:rPr lang="en-IE" dirty="0"/>
            <a:t>Foraging</a:t>
          </a:r>
        </a:p>
      </dgm:t>
    </dgm:pt>
    <dgm:pt modelId="{E0F40878-DFA2-4B00-B4BA-B3348E2D32BB}" type="parTrans" cxnId="{9985FFBB-6F1C-49E5-A773-F7D7872BAF3F}">
      <dgm:prSet/>
      <dgm:spPr/>
      <dgm:t>
        <a:bodyPr/>
        <a:lstStyle/>
        <a:p>
          <a:endParaRPr lang="en-IE"/>
        </a:p>
      </dgm:t>
    </dgm:pt>
    <dgm:pt modelId="{1EBFE425-BABB-40C4-81AC-261E9F01355E}" type="sibTrans" cxnId="{9985FFBB-6F1C-49E5-A773-F7D7872BAF3F}">
      <dgm:prSet/>
      <dgm:spPr/>
      <dgm:t>
        <a:bodyPr/>
        <a:lstStyle/>
        <a:p>
          <a:endParaRPr lang="en-IE"/>
        </a:p>
      </dgm:t>
    </dgm:pt>
    <dgm:pt modelId="{9720BE8C-2D6D-49C8-BD17-B234B1850380}">
      <dgm:prSet phldrT="[Text]"/>
      <dgm:spPr/>
      <dgm:t>
        <a:bodyPr/>
        <a:lstStyle/>
        <a:p>
          <a:r>
            <a:rPr lang="en-IE" dirty="0"/>
            <a:t>High</a:t>
          </a:r>
        </a:p>
      </dgm:t>
    </dgm:pt>
    <dgm:pt modelId="{2EE846F9-C4A4-41A4-814A-176F3D605046}" type="parTrans" cxnId="{503D3A35-205F-48E8-BA42-431B21D0549D}">
      <dgm:prSet/>
      <dgm:spPr/>
      <dgm:t>
        <a:bodyPr/>
        <a:lstStyle/>
        <a:p>
          <a:endParaRPr lang="en-IE"/>
        </a:p>
      </dgm:t>
    </dgm:pt>
    <dgm:pt modelId="{BF6A6B69-7497-4836-B113-EFAA15CF12A9}" type="sibTrans" cxnId="{503D3A35-205F-48E8-BA42-431B21D0549D}">
      <dgm:prSet/>
      <dgm:spPr/>
      <dgm:t>
        <a:bodyPr/>
        <a:lstStyle/>
        <a:p>
          <a:endParaRPr lang="en-IE"/>
        </a:p>
      </dgm:t>
    </dgm:pt>
    <dgm:pt modelId="{96DBE9E9-DF4C-4E9D-AB52-C291EB11016B}">
      <dgm:prSet phldrT="[Text]"/>
      <dgm:spPr/>
      <dgm:t>
        <a:bodyPr/>
        <a:lstStyle/>
        <a:p>
          <a:r>
            <a:rPr lang="en-IE" dirty="0"/>
            <a:t>Control</a:t>
          </a:r>
        </a:p>
      </dgm:t>
    </dgm:pt>
    <dgm:pt modelId="{834FBD90-1500-489F-A6BF-748729F034FC}" type="parTrans" cxnId="{7E97A94D-F2DC-429D-AE13-9B8DFA8B3DDE}">
      <dgm:prSet/>
      <dgm:spPr/>
      <dgm:t>
        <a:bodyPr/>
        <a:lstStyle/>
        <a:p>
          <a:endParaRPr lang="en-IE"/>
        </a:p>
      </dgm:t>
    </dgm:pt>
    <dgm:pt modelId="{B59B15C8-A8C9-4368-A5E9-639F14F7A86E}" type="sibTrans" cxnId="{7E97A94D-F2DC-429D-AE13-9B8DFA8B3DDE}">
      <dgm:prSet/>
      <dgm:spPr/>
      <dgm:t>
        <a:bodyPr/>
        <a:lstStyle/>
        <a:p>
          <a:endParaRPr lang="en-IE"/>
        </a:p>
      </dgm:t>
    </dgm:pt>
    <dgm:pt modelId="{70E6E9C8-0D2F-42CA-9E6E-D61370797387}">
      <dgm:prSet phldrT="[Text]"/>
      <dgm:spPr/>
      <dgm:t>
        <a:bodyPr/>
        <a:lstStyle/>
        <a:p>
          <a:r>
            <a:rPr lang="en-IE" dirty="0" err="1"/>
            <a:t>DEX_Group</a:t>
          </a:r>
          <a:endParaRPr lang="en-IE" dirty="0"/>
        </a:p>
      </dgm:t>
    </dgm:pt>
    <dgm:pt modelId="{75739623-4F71-47E4-87CD-04ABBFB234D0}" type="parTrans" cxnId="{558559E4-A0D2-4366-B314-30E818791F64}">
      <dgm:prSet/>
      <dgm:spPr/>
      <dgm:t>
        <a:bodyPr/>
        <a:lstStyle/>
        <a:p>
          <a:endParaRPr lang="en-IE"/>
        </a:p>
      </dgm:t>
    </dgm:pt>
    <dgm:pt modelId="{8C4993F6-DCB4-4EE6-AB98-A7E0C18DEBC1}" type="sibTrans" cxnId="{558559E4-A0D2-4366-B314-30E818791F64}">
      <dgm:prSet/>
      <dgm:spPr/>
      <dgm:t>
        <a:bodyPr/>
        <a:lstStyle/>
        <a:p>
          <a:endParaRPr lang="en-IE"/>
        </a:p>
      </dgm:t>
    </dgm:pt>
    <dgm:pt modelId="{544101E1-8E72-42AA-8F03-7EF0D3C2A032}">
      <dgm:prSet phldrT="[Text]"/>
      <dgm:spPr/>
      <dgm:t>
        <a:bodyPr/>
        <a:lstStyle/>
        <a:p>
          <a:r>
            <a:rPr lang="en-IE" dirty="0"/>
            <a:t>Treatment</a:t>
          </a:r>
        </a:p>
      </dgm:t>
    </dgm:pt>
    <dgm:pt modelId="{8D79BDEB-06DB-439A-87B8-3684A03D4F5D}" type="parTrans" cxnId="{268B7292-B0F5-4317-82B5-C40317C07D05}">
      <dgm:prSet/>
      <dgm:spPr/>
      <dgm:t>
        <a:bodyPr/>
        <a:lstStyle/>
        <a:p>
          <a:endParaRPr lang="en-IE"/>
        </a:p>
      </dgm:t>
    </dgm:pt>
    <dgm:pt modelId="{4C40BB82-A2B0-4E58-9CEF-383973D5A66C}" type="sibTrans" cxnId="{268B7292-B0F5-4317-82B5-C40317C07D05}">
      <dgm:prSet/>
      <dgm:spPr/>
      <dgm:t>
        <a:bodyPr/>
        <a:lstStyle/>
        <a:p>
          <a:endParaRPr lang="en-IE"/>
        </a:p>
      </dgm:t>
    </dgm:pt>
    <dgm:pt modelId="{38AAD5A6-F9B5-4227-B093-A8C3CF83070C}">
      <dgm:prSet phldrT="[Text]"/>
      <dgm:spPr/>
      <dgm:t>
        <a:bodyPr/>
        <a:lstStyle/>
        <a:p>
          <a:r>
            <a:rPr lang="en-IE" dirty="0"/>
            <a:t>Sampling Round</a:t>
          </a:r>
        </a:p>
      </dgm:t>
    </dgm:pt>
    <dgm:pt modelId="{503B7C85-8FE3-42A7-B12F-1B4026ECFFDB}" type="parTrans" cxnId="{493C0C09-3E10-457F-85ED-0FE1597AEF57}">
      <dgm:prSet/>
      <dgm:spPr/>
      <dgm:t>
        <a:bodyPr/>
        <a:lstStyle/>
        <a:p>
          <a:endParaRPr lang="en-IE"/>
        </a:p>
      </dgm:t>
    </dgm:pt>
    <dgm:pt modelId="{88AAF331-A235-460B-82DB-31362E02B28F}" type="sibTrans" cxnId="{493C0C09-3E10-457F-85ED-0FE1597AEF57}">
      <dgm:prSet/>
      <dgm:spPr/>
      <dgm:t>
        <a:bodyPr/>
        <a:lstStyle/>
        <a:p>
          <a:endParaRPr lang="en-IE"/>
        </a:p>
      </dgm:t>
    </dgm:pt>
    <dgm:pt modelId="{D3843BF6-88FE-4059-AF9E-A1A9192DCABF}">
      <dgm:prSet phldrT="[Text]"/>
      <dgm:spPr/>
      <dgm:t>
        <a:bodyPr/>
        <a:lstStyle/>
        <a:p>
          <a:r>
            <a:rPr lang="en-IE" dirty="0"/>
            <a:t>R1 (Pre-Treatment)</a:t>
          </a:r>
        </a:p>
      </dgm:t>
    </dgm:pt>
    <dgm:pt modelId="{A55653AA-2DF0-4CA6-B32F-1EDA5D8909C0}" type="parTrans" cxnId="{3E996E00-CF05-4645-88C0-CC042C3FB879}">
      <dgm:prSet/>
      <dgm:spPr/>
      <dgm:t>
        <a:bodyPr/>
        <a:lstStyle/>
        <a:p>
          <a:endParaRPr lang="en-IE"/>
        </a:p>
      </dgm:t>
    </dgm:pt>
    <dgm:pt modelId="{9C8894A3-D454-4236-97E9-94CC10DC0CDF}" type="sibTrans" cxnId="{3E996E00-CF05-4645-88C0-CC042C3FB879}">
      <dgm:prSet/>
      <dgm:spPr/>
      <dgm:t>
        <a:bodyPr/>
        <a:lstStyle/>
        <a:p>
          <a:endParaRPr lang="en-IE"/>
        </a:p>
      </dgm:t>
    </dgm:pt>
    <dgm:pt modelId="{FD6F409A-5702-40B1-9B27-CB6D245B5A6D}">
      <dgm:prSet phldrT="[Text]"/>
      <dgm:spPr/>
      <dgm:t>
        <a:bodyPr/>
        <a:lstStyle/>
        <a:p>
          <a:r>
            <a:rPr lang="en-IE" dirty="0"/>
            <a:t>R2</a:t>
          </a:r>
        </a:p>
      </dgm:t>
    </dgm:pt>
    <dgm:pt modelId="{A6AF06B4-6677-4CBE-81A0-1E6D66CCCFE1}" type="parTrans" cxnId="{6912598D-D3E7-4F53-A5E5-6FE3EB28E0EA}">
      <dgm:prSet/>
      <dgm:spPr/>
      <dgm:t>
        <a:bodyPr/>
        <a:lstStyle/>
        <a:p>
          <a:endParaRPr lang="en-IE"/>
        </a:p>
      </dgm:t>
    </dgm:pt>
    <dgm:pt modelId="{7D95AF5F-DCC8-4706-8A4C-0698084171E5}" type="sibTrans" cxnId="{6912598D-D3E7-4F53-A5E5-6FE3EB28E0EA}">
      <dgm:prSet/>
      <dgm:spPr/>
      <dgm:t>
        <a:bodyPr/>
        <a:lstStyle/>
        <a:p>
          <a:endParaRPr lang="en-IE"/>
        </a:p>
      </dgm:t>
    </dgm:pt>
    <dgm:pt modelId="{AD80E1DB-D98E-4D7E-B4B9-99052BA7FB42}">
      <dgm:prSet phldrT="[Text]"/>
      <dgm:spPr/>
      <dgm:t>
        <a:bodyPr/>
        <a:lstStyle/>
        <a:p>
          <a:r>
            <a:rPr lang="en-IE" dirty="0"/>
            <a:t>R3 (Post Treatment)</a:t>
          </a:r>
        </a:p>
      </dgm:t>
    </dgm:pt>
    <dgm:pt modelId="{89F844FE-0DA2-4D81-B820-EAEC03AEF62B}" type="parTrans" cxnId="{5FACCF76-B2EA-4571-99AC-83FBA235DC65}">
      <dgm:prSet/>
      <dgm:spPr/>
      <dgm:t>
        <a:bodyPr/>
        <a:lstStyle/>
        <a:p>
          <a:endParaRPr lang="en-IE"/>
        </a:p>
      </dgm:t>
    </dgm:pt>
    <dgm:pt modelId="{2EADE0F9-B72F-4648-B17D-C949674CBFFE}" type="sibTrans" cxnId="{5FACCF76-B2EA-4571-99AC-83FBA235DC65}">
      <dgm:prSet/>
      <dgm:spPr/>
      <dgm:t>
        <a:bodyPr/>
        <a:lstStyle/>
        <a:p>
          <a:endParaRPr lang="en-IE"/>
        </a:p>
      </dgm:t>
    </dgm:pt>
    <dgm:pt modelId="{FAD3535A-50AA-4CF9-AD20-C06360C4C384}" type="pres">
      <dgm:prSet presAssocID="{BA63E5C6-6E02-4515-945A-A1FD78459DAD}" presName="Name0" presStyleCnt="0">
        <dgm:presLayoutVars>
          <dgm:dir/>
          <dgm:animLvl val="lvl"/>
          <dgm:resizeHandles val="exact"/>
        </dgm:presLayoutVars>
      </dgm:prSet>
      <dgm:spPr/>
    </dgm:pt>
    <dgm:pt modelId="{B4D4B25F-2BDF-408C-AA89-8D4BF453D4F6}" type="pres">
      <dgm:prSet presAssocID="{70E6E9C8-0D2F-42CA-9E6E-D61370797387}" presName="linNode" presStyleCnt="0"/>
      <dgm:spPr/>
    </dgm:pt>
    <dgm:pt modelId="{7B9F0FD4-577F-4850-8BD5-B757E9A87455}" type="pres">
      <dgm:prSet presAssocID="{70E6E9C8-0D2F-42CA-9E6E-D61370797387}" presName="parTx" presStyleLbl="revTx" presStyleIdx="0" presStyleCnt="4">
        <dgm:presLayoutVars>
          <dgm:chMax val="1"/>
          <dgm:bulletEnabled val="1"/>
        </dgm:presLayoutVars>
      </dgm:prSet>
      <dgm:spPr/>
    </dgm:pt>
    <dgm:pt modelId="{F4E23907-8270-4861-BC38-60AFC2A50115}" type="pres">
      <dgm:prSet presAssocID="{70E6E9C8-0D2F-42CA-9E6E-D61370797387}" presName="bracket" presStyleLbl="parChTrans1D1" presStyleIdx="0" presStyleCnt="4" custLinFactNeighborY="5544"/>
      <dgm:spPr/>
    </dgm:pt>
    <dgm:pt modelId="{9989BE69-4E9B-49B5-A64F-6F8A51EB969D}" type="pres">
      <dgm:prSet presAssocID="{70E6E9C8-0D2F-42CA-9E6E-D61370797387}" presName="spH" presStyleCnt="0"/>
      <dgm:spPr/>
    </dgm:pt>
    <dgm:pt modelId="{A81F502D-A43A-47C2-BBE6-A7151DE174BA}" type="pres">
      <dgm:prSet presAssocID="{70E6E9C8-0D2F-42CA-9E6E-D61370797387}" presName="desTx" presStyleLbl="node1" presStyleIdx="0" presStyleCnt="4">
        <dgm:presLayoutVars>
          <dgm:bulletEnabled val="1"/>
        </dgm:presLayoutVars>
      </dgm:prSet>
      <dgm:spPr/>
    </dgm:pt>
    <dgm:pt modelId="{60A04FFC-0786-4260-BE53-20A973BEA46F}" type="pres">
      <dgm:prSet presAssocID="{8C4993F6-DCB4-4EE6-AB98-A7E0C18DEBC1}" presName="spV" presStyleCnt="0"/>
      <dgm:spPr/>
    </dgm:pt>
    <dgm:pt modelId="{1B7657BD-EFA0-4E16-B646-AA22273F9456}" type="pres">
      <dgm:prSet presAssocID="{38AAD5A6-F9B5-4227-B093-A8C3CF83070C}" presName="linNode" presStyleCnt="0"/>
      <dgm:spPr/>
    </dgm:pt>
    <dgm:pt modelId="{CABF9A80-ACCF-4D12-BA08-DA373271CB4F}" type="pres">
      <dgm:prSet presAssocID="{38AAD5A6-F9B5-4227-B093-A8C3CF83070C}" presName="parTx" presStyleLbl="revTx" presStyleIdx="1" presStyleCnt="4">
        <dgm:presLayoutVars>
          <dgm:chMax val="1"/>
          <dgm:bulletEnabled val="1"/>
        </dgm:presLayoutVars>
      </dgm:prSet>
      <dgm:spPr/>
    </dgm:pt>
    <dgm:pt modelId="{5BD63517-B909-41C6-BC1B-C3BE42C06A1D}" type="pres">
      <dgm:prSet presAssocID="{38AAD5A6-F9B5-4227-B093-A8C3CF83070C}" presName="bracket" presStyleLbl="parChTrans1D1" presStyleIdx="1" presStyleCnt="4"/>
      <dgm:spPr/>
    </dgm:pt>
    <dgm:pt modelId="{9C3D2A83-834E-4B4D-A4FF-E9FCA4E73EFA}" type="pres">
      <dgm:prSet presAssocID="{38AAD5A6-F9B5-4227-B093-A8C3CF83070C}" presName="spH" presStyleCnt="0"/>
      <dgm:spPr/>
    </dgm:pt>
    <dgm:pt modelId="{C5995BDD-9A94-4CC1-8B49-FF7BB8168ECE}" type="pres">
      <dgm:prSet presAssocID="{38AAD5A6-F9B5-4227-B093-A8C3CF83070C}" presName="desTx" presStyleLbl="node1" presStyleIdx="1" presStyleCnt="4">
        <dgm:presLayoutVars>
          <dgm:bulletEnabled val="1"/>
        </dgm:presLayoutVars>
      </dgm:prSet>
      <dgm:spPr/>
    </dgm:pt>
    <dgm:pt modelId="{FD590FC8-B2D1-4A8F-A31D-EB40D36E438F}" type="pres">
      <dgm:prSet presAssocID="{88AAF331-A235-460B-82DB-31362E02B28F}" presName="spV" presStyleCnt="0"/>
      <dgm:spPr/>
    </dgm:pt>
    <dgm:pt modelId="{4B4A4870-6925-4A3D-8D99-3353C464CD36}" type="pres">
      <dgm:prSet presAssocID="{E35E88D5-045B-4F96-9A27-2DB0EE50AA52}" presName="linNode" presStyleCnt="0"/>
      <dgm:spPr/>
    </dgm:pt>
    <dgm:pt modelId="{4DC01AAF-498A-4876-8AA0-053959792844}" type="pres">
      <dgm:prSet presAssocID="{E35E88D5-045B-4F96-9A27-2DB0EE50AA52}" presName="parTx" presStyleLbl="revTx" presStyleIdx="2" presStyleCnt="4">
        <dgm:presLayoutVars>
          <dgm:chMax val="1"/>
          <dgm:bulletEnabled val="1"/>
        </dgm:presLayoutVars>
      </dgm:prSet>
      <dgm:spPr/>
    </dgm:pt>
    <dgm:pt modelId="{7BAE56D3-7783-4EFE-81EB-048B337D5A80}" type="pres">
      <dgm:prSet presAssocID="{E35E88D5-045B-4F96-9A27-2DB0EE50AA52}" presName="bracket" presStyleLbl="parChTrans1D1" presStyleIdx="2" presStyleCnt="4"/>
      <dgm:spPr/>
    </dgm:pt>
    <dgm:pt modelId="{AE181A93-36F0-4D07-83FA-FEC7B3E37B41}" type="pres">
      <dgm:prSet presAssocID="{E35E88D5-045B-4F96-9A27-2DB0EE50AA52}" presName="spH" presStyleCnt="0"/>
      <dgm:spPr/>
    </dgm:pt>
    <dgm:pt modelId="{34C17A59-B195-4863-96DA-044040159E21}" type="pres">
      <dgm:prSet presAssocID="{E35E88D5-045B-4F96-9A27-2DB0EE50AA52}" presName="desTx" presStyleLbl="node1" presStyleIdx="2" presStyleCnt="4">
        <dgm:presLayoutVars>
          <dgm:bulletEnabled val="1"/>
        </dgm:presLayoutVars>
      </dgm:prSet>
      <dgm:spPr/>
    </dgm:pt>
    <dgm:pt modelId="{AEAD4971-77BC-44B2-834E-E5B87899D2F9}" type="pres">
      <dgm:prSet presAssocID="{C403B486-80AF-4747-AED3-E3107CBE4672}" presName="spV" presStyleCnt="0"/>
      <dgm:spPr/>
    </dgm:pt>
    <dgm:pt modelId="{A6C34508-E2BB-489C-947A-9967E4419A66}" type="pres">
      <dgm:prSet presAssocID="{D72B6D1A-4C15-4289-AA69-A7E1ECEE2B7D}" presName="linNode" presStyleCnt="0"/>
      <dgm:spPr/>
    </dgm:pt>
    <dgm:pt modelId="{8ADEA564-32CB-461A-9356-73D76CC2EC53}" type="pres">
      <dgm:prSet presAssocID="{D72B6D1A-4C15-4289-AA69-A7E1ECEE2B7D}" presName="parTx" presStyleLbl="revTx" presStyleIdx="3" presStyleCnt="4">
        <dgm:presLayoutVars>
          <dgm:chMax val="1"/>
          <dgm:bulletEnabled val="1"/>
        </dgm:presLayoutVars>
      </dgm:prSet>
      <dgm:spPr/>
    </dgm:pt>
    <dgm:pt modelId="{0E6512CB-2E9E-45DF-A3E4-25FB21E3EA42}" type="pres">
      <dgm:prSet presAssocID="{D72B6D1A-4C15-4289-AA69-A7E1ECEE2B7D}" presName="bracket" presStyleLbl="parChTrans1D1" presStyleIdx="3" presStyleCnt="4"/>
      <dgm:spPr/>
    </dgm:pt>
    <dgm:pt modelId="{B97A0FD5-CA75-4BBB-A1BD-DCAA3DBF4CBB}" type="pres">
      <dgm:prSet presAssocID="{D72B6D1A-4C15-4289-AA69-A7E1ECEE2B7D}" presName="spH" presStyleCnt="0"/>
      <dgm:spPr/>
    </dgm:pt>
    <dgm:pt modelId="{7879754D-FB96-42D7-B256-732A1EE191B9}" type="pres">
      <dgm:prSet presAssocID="{D72B6D1A-4C15-4289-AA69-A7E1ECEE2B7D}" presName="desTx" presStyleLbl="node1" presStyleIdx="3" presStyleCnt="4">
        <dgm:presLayoutVars>
          <dgm:bulletEnabled val="1"/>
        </dgm:presLayoutVars>
      </dgm:prSet>
      <dgm:spPr/>
    </dgm:pt>
  </dgm:ptLst>
  <dgm:cxnLst>
    <dgm:cxn modelId="{3E996E00-CF05-4645-88C0-CC042C3FB879}" srcId="{38AAD5A6-F9B5-4227-B093-A8C3CF83070C}" destId="{D3843BF6-88FE-4059-AF9E-A1A9192DCABF}" srcOrd="0" destOrd="0" parTransId="{A55653AA-2DF0-4CA6-B32F-1EDA5D8909C0}" sibTransId="{9C8894A3-D454-4236-97E9-94CC10DC0CDF}"/>
    <dgm:cxn modelId="{A0A00605-A4C8-4D80-9AED-DDC16E6E71B9}" srcId="{D72B6D1A-4C15-4289-AA69-A7E1ECEE2B7D}" destId="{B7EC0C73-5C42-4335-A7F9-199764784498}" srcOrd="0" destOrd="0" parTransId="{58AF9C9D-3209-430E-8DDB-45ED0ED8011E}" sibTransId="{603C14E4-229B-4CC5-8790-C81B2A96291B}"/>
    <dgm:cxn modelId="{493C0C09-3E10-457F-85ED-0FE1597AEF57}" srcId="{BA63E5C6-6E02-4515-945A-A1FD78459DAD}" destId="{38AAD5A6-F9B5-4227-B093-A8C3CF83070C}" srcOrd="1" destOrd="0" parTransId="{503B7C85-8FE3-42A7-B12F-1B4026ECFFDB}" sibTransId="{88AAF331-A235-460B-82DB-31362E02B28F}"/>
    <dgm:cxn modelId="{D226940E-6A42-4017-B95C-2156679CCE91}" type="presOf" srcId="{9720BE8C-2D6D-49C8-BD17-B234B1850380}" destId="{7879754D-FB96-42D7-B256-732A1EE191B9}" srcOrd="0" destOrd="1" presId="urn:diagrams.loki3.com/BracketList"/>
    <dgm:cxn modelId="{A656C41C-6E8C-47A4-AA94-1A18B8C8EF11}" srcId="{E35E88D5-045B-4F96-9A27-2DB0EE50AA52}" destId="{08ADA463-EFA5-476A-80B6-15CE89F4B4CE}" srcOrd="0" destOrd="0" parTransId="{10ED79DB-6F27-4F0A-AFD4-7DF4BFA37546}" sibTransId="{61E0F935-FAD1-4B9C-A58D-54D500735434}"/>
    <dgm:cxn modelId="{0A65F61E-C062-4162-8190-C2D6D7F1DC48}" type="presOf" srcId="{AD80E1DB-D98E-4D7E-B4B9-99052BA7FB42}" destId="{C5995BDD-9A94-4CC1-8B49-FF7BB8168ECE}" srcOrd="0" destOrd="2" presId="urn:diagrams.loki3.com/BracketList"/>
    <dgm:cxn modelId="{59638132-99B3-408C-BC9B-E24AE308455F}" type="presOf" srcId="{BA63E5C6-6E02-4515-945A-A1FD78459DAD}" destId="{FAD3535A-50AA-4CF9-AD20-C06360C4C384}" srcOrd="0" destOrd="0" presId="urn:diagrams.loki3.com/BracketList"/>
    <dgm:cxn modelId="{503D3A35-205F-48E8-BA42-431B21D0549D}" srcId="{D72B6D1A-4C15-4289-AA69-A7E1ECEE2B7D}" destId="{9720BE8C-2D6D-49C8-BD17-B234B1850380}" srcOrd="1" destOrd="0" parTransId="{2EE846F9-C4A4-41A4-814A-176F3D605046}" sibTransId="{BF6A6B69-7497-4836-B113-EFAA15CF12A9}"/>
    <dgm:cxn modelId="{82BE9637-6F45-45DF-8CB7-54D5C1A932EE}" type="presOf" srcId="{EC03F181-83E9-44BC-94AA-FE4D4300D93A}" destId="{34C17A59-B195-4863-96DA-044040159E21}" srcOrd="0" destOrd="1" presId="urn:diagrams.loki3.com/BracketList"/>
    <dgm:cxn modelId="{D977D038-5510-46C7-B3F4-20DF0D1E1D40}" type="presOf" srcId="{D3843BF6-88FE-4059-AF9E-A1A9192DCABF}" destId="{C5995BDD-9A94-4CC1-8B49-FF7BB8168ECE}" srcOrd="0" destOrd="0" presId="urn:diagrams.loki3.com/BracketList"/>
    <dgm:cxn modelId="{AF54805D-E887-4A99-9287-0D141B402414}" type="presOf" srcId="{FD6F409A-5702-40B1-9B27-CB6D245B5A6D}" destId="{C5995BDD-9A94-4CC1-8B49-FF7BB8168ECE}" srcOrd="0" destOrd="1" presId="urn:diagrams.loki3.com/BracketList"/>
    <dgm:cxn modelId="{088C1D61-DE2E-463D-B609-9FBF5A57E1D1}" type="presOf" srcId="{544101E1-8E72-42AA-8F03-7EF0D3C2A032}" destId="{A81F502D-A43A-47C2-BBE6-A7151DE174BA}" srcOrd="0" destOrd="1" presId="urn:diagrams.loki3.com/BracketList"/>
    <dgm:cxn modelId="{1C660862-15CA-4A3D-BF68-AA5A86866CB1}" srcId="{BA63E5C6-6E02-4515-945A-A1FD78459DAD}" destId="{E35E88D5-045B-4F96-9A27-2DB0EE50AA52}" srcOrd="2" destOrd="0" parTransId="{C945FA0C-53E1-4948-BE14-B2CBC5AA4884}" sibTransId="{C403B486-80AF-4747-AED3-E3107CBE4672}"/>
    <dgm:cxn modelId="{7E97A94D-F2DC-429D-AE13-9B8DFA8B3DDE}" srcId="{70E6E9C8-0D2F-42CA-9E6E-D61370797387}" destId="{96DBE9E9-DF4C-4E9D-AB52-C291EB11016B}" srcOrd="0" destOrd="0" parTransId="{834FBD90-1500-489F-A6BF-748729F034FC}" sibTransId="{B59B15C8-A8C9-4368-A5E9-639F14F7A86E}"/>
    <dgm:cxn modelId="{88D08752-9D96-4A8B-97FE-1347288134D3}" type="presOf" srcId="{96DBE9E9-DF4C-4E9D-AB52-C291EB11016B}" destId="{A81F502D-A43A-47C2-BBE6-A7151DE174BA}" srcOrd="0" destOrd="0" presId="urn:diagrams.loki3.com/BracketList"/>
    <dgm:cxn modelId="{5FACCF76-B2EA-4571-99AC-83FBA235DC65}" srcId="{38AAD5A6-F9B5-4227-B093-A8C3CF83070C}" destId="{AD80E1DB-D98E-4D7E-B4B9-99052BA7FB42}" srcOrd="2" destOrd="0" parTransId="{89F844FE-0DA2-4D81-B820-EAEC03AEF62B}" sibTransId="{2EADE0F9-B72F-4648-B17D-C949674CBFFE}"/>
    <dgm:cxn modelId="{A046A37F-C5BB-490B-B397-012AE5355098}" type="presOf" srcId="{B7EC0C73-5C42-4335-A7F9-199764784498}" destId="{7879754D-FB96-42D7-B256-732A1EE191B9}" srcOrd="0" destOrd="0" presId="urn:diagrams.loki3.com/BracketList"/>
    <dgm:cxn modelId="{EE278E89-7307-46BA-8C65-C73C0DDA234C}" type="presOf" srcId="{38AAD5A6-F9B5-4227-B093-A8C3CF83070C}" destId="{CABF9A80-ACCF-4D12-BA08-DA373271CB4F}" srcOrd="0" destOrd="0" presId="urn:diagrams.loki3.com/BracketList"/>
    <dgm:cxn modelId="{3EFF628B-15E0-43D2-AA36-BE512095FA13}" type="presOf" srcId="{70E6E9C8-0D2F-42CA-9E6E-D61370797387}" destId="{7B9F0FD4-577F-4850-8BD5-B757E9A87455}" srcOrd="0" destOrd="0" presId="urn:diagrams.loki3.com/BracketList"/>
    <dgm:cxn modelId="{6912598D-D3E7-4F53-A5E5-6FE3EB28E0EA}" srcId="{38AAD5A6-F9B5-4227-B093-A8C3CF83070C}" destId="{FD6F409A-5702-40B1-9B27-CB6D245B5A6D}" srcOrd="1" destOrd="0" parTransId="{A6AF06B4-6677-4CBE-81A0-1E6D66CCCFE1}" sibTransId="{7D95AF5F-DCC8-4706-8A4C-0698084171E5}"/>
    <dgm:cxn modelId="{268B7292-B0F5-4317-82B5-C40317C07D05}" srcId="{70E6E9C8-0D2F-42CA-9E6E-D61370797387}" destId="{544101E1-8E72-42AA-8F03-7EF0D3C2A032}" srcOrd="1" destOrd="0" parTransId="{8D79BDEB-06DB-439A-87B8-3684A03D4F5D}" sibTransId="{4C40BB82-A2B0-4E58-9CEF-383973D5A66C}"/>
    <dgm:cxn modelId="{B57A0CA6-507E-4184-8B5A-62287AE1DB83}" type="presOf" srcId="{08ADA463-EFA5-476A-80B6-15CE89F4B4CE}" destId="{34C17A59-B195-4863-96DA-044040159E21}" srcOrd="0" destOrd="0" presId="urn:diagrams.loki3.com/BracketList"/>
    <dgm:cxn modelId="{F54759A9-F385-4F7C-8C15-BF9F8B09A8E3}" type="presOf" srcId="{D72B6D1A-4C15-4289-AA69-A7E1ECEE2B7D}" destId="{8ADEA564-32CB-461A-9356-73D76CC2EC53}" srcOrd="0" destOrd="0" presId="urn:diagrams.loki3.com/BracketList"/>
    <dgm:cxn modelId="{CC06F5B7-A807-43CB-9E0D-C276A0146C91}" type="presOf" srcId="{E35E88D5-045B-4F96-9A27-2DB0EE50AA52}" destId="{4DC01AAF-498A-4876-8AA0-053959792844}" srcOrd="0" destOrd="0" presId="urn:diagrams.loki3.com/BracketList"/>
    <dgm:cxn modelId="{9985FFBB-6F1C-49E5-A773-F7D7872BAF3F}" srcId="{E35E88D5-045B-4F96-9A27-2DB0EE50AA52}" destId="{EC03F181-83E9-44BC-94AA-FE4D4300D93A}" srcOrd="1" destOrd="0" parTransId="{E0F40878-DFA2-4B00-B4BA-B3348E2D32BB}" sibTransId="{1EBFE425-BABB-40C4-81AC-261E9F01355E}"/>
    <dgm:cxn modelId="{F3B807D0-AAA5-4151-8C77-C09E0DFE937C}" srcId="{BA63E5C6-6E02-4515-945A-A1FD78459DAD}" destId="{D72B6D1A-4C15-4289-AA69-A7E1ECEE2B7D}" srcOrd="3" destOrd="0" parTransId="{D334F4CB-4C60-4B33-A357-5782A2894D6C}" sibTransId="{CDA6DD2D-0083-46AB-9457-9D341DE9FC5C}"/>
    <dgm:cxn modelId="{558559E4-A0D2-4366-B314-30E818791F64}" srcId="{BA63E5C6-6E02-4515-945A-A1FD78459DAD}" destId="{70E6E9C8-0D2F-42CA-9E6E-D61370797387}" srcOrd="0" destOrd="0" parTransId="{75739623-4F71-47E4-87CD-04ABBFB234D0}" sibTransId="{8C4993F6-DCB4-4EE6-AB98-A7E0C18DEBC1}"/>
    <dgm:cxn modelId="{D2717C5B-A4CB-4AA6-827C-2430B6563859}" type="presParOf" srcId="{FAD3535A-50AA-4CF9-AD20-C06360C4C384}" destId="{B4D4B25F-2BDF-408C-AA89-8D4BF453D4F6}" srcOrd="0" destOrd="0" presId="urn:diagrams.loki3.com/BracketList"/>
    <dgm:cxn modelId="{0BC64681-ADB5-4499-B847-25EAE3169FC3}" type="presParOf" srcId="{B4D4B25F-2BDF-408C-AA89-8D4BF453D4F6}" destId="{7B9F0FD4-577F-4850-8BD5-B757E9A87455}" srcOrd="0" destOrd="0" presId="urn:diagrams.loki3.com/BracketList"/>
    <dgm:cxn modelId="{79DFE026-8CAC-42C0-BFB4-65A8B556D109}" type="presParOf" srcId="{B4D4B25F-2BDF-408C-AA89-8D4BF453D4F6}" destId="{F4E23907-8270-4861-BC38-60AFC2A50115}" srcOrd="1" destOrd="0" presId="urn:diagrams.loki3.com/BracketList"/>
    <dgm:cxn modelId="{A5A6CF9D-77D9-4630-8789-2CD78E7F2B48}" type="presParOf" srcId="{B4D4B25F-2BDF-408C-AA89-8D4BF453D4F6}" destId="{9989BE69-4E9B-49B5-A64F-6F8A51EB969D}" srcOrd="2" destOrd="0" presId="urn:diagrams.loki3.com/BracketList"/>
    <dgm:cxn modelId="{2BC2FE44-5BCA-4A00-88BD-8EFE1EF02BF8}" type="presParOf" srcId="{B4D4B25F-2BDF-408C-AA89-8D4BF453D4F6}" destId="{A81F502D-A43A-47C2-BBE6-A7151DE174BA}" srcOrd="3" destOrd="0" presId="urn:diagrams.loki3.com/BracketList"/>
    <dgm:cxn modelId="{DB13D447-8512-4F0A-90F3-E6CE27A0406C}" type="presParOf" srcId="{FAD3535A-50AA-4CF9-AD20-C06360C4C384}" destId="{60A04FFC-0786-4260-BE53-20A973BEA46F}" srcOrd="1" destOrd="0" presId="urn:diagrams.loki3.com/BracketList"/>
    <dgm:cxn modelId="{0969856C-C9E7-4216-9C76-E2D0A2CEF1C8}" type="presParOf" srcId="{FAD3535A-50AA-4CF9-AD20-C06360C4C384}" destId="{1B7657BD-EFA0-4E16-B646-AA22273F9456}" srcOrd="2" destOrd="0" presId="urn:diagrams.loki3.com/BracketList"/>
    <dgm:cxn modelId="{FFC21ECC-61EF-450D-B92B-B6A5891A64C5}" type="presParOf" srcId="{1B7657BD-EFA0-4E16-B646-AA22273F9456}" destId="{CABF9A80-ACCF-4D12-BA08-DA373271CB4F}" srcOrd="0" destOrd="0" presId="urn:diagrams.loki3.com/BracketList"/>
    <dgm:cxn modelId="{8EE477A6-AF05-4626-8ECB-AF86E49B9E46}" type="presParOf" srcId="{1B7657BD-EFA0-4E16-B646-AA22273F9456}" destId="{5BD63517-B909-41C6-BC1B-C3BE42C06A1D}" srcOrd="1" destOrd="0" presId="urn:diagrams.loki3.com/BracketList"/>
    <dgm:cxn modelId="{67EC40AF-CB15-4BDA-821C-1078DB920B19}" type="presParOf" srcId="{1B7657BD-EFA0-4E16-B646-AA22273F9456}" destId="{9C3D2A83-834E-4B4D-A4FF-E9FCA4E73EFA}" srcOrd="2" destOrd="0" presId="urn:diagrams.loki3.com/BracketList"/>
    <dgm:cxn modelId="{B80E27F4-60CA-48E0-98E0-E1129E3EFEAC}" type="presParOf" srcId="{1B7657BD-EFA0-4E16-B646-AA22273F9456}" destId="{C5995BDD-9A94-4CC1-8B49-FF7BB8168ECE}" srcOrd="3" destOrd="0" presId="urn:diagrams.loki3.com/BracketList"/>
    <dgm:cxn modelId="{4FAE37D3-6399-434A-A6B9-36D0CFB65BA2}" type="presParOf" srcId="{FAD3535A-50AA-4CF9-AD20-C06360C4C384}" destId="{FD590FC8-B2D1-4A8F-A31D-EB40D36E438F}" srcOrd="3" destOrd="0" presId="urn:diagrams.loki3.com/BracketList"/>
    <dgm:cxn modelId="{52E7B234-CF9C-467C-8DE1-A73C45F3FD48}" type="presParOf" srcId="{FAD3535A-50AA-4CF9-AD20-C06360C4C384}" destId="{4B4A4870-6925-4A3D-8D99-3353C464CD36}" srcOrd="4" destOrd="0" presId="urn:diagrams.loki3.com/BracketList"/>
    <dgm:cxn modelId="{B0C6E917-8BE0-4348-84F4-DC9E9DFE120F}" type="presParOf" srcId="{4B4A4870-6925-4A3D-8D99-3353C464CD36}" destId="{4DC01AAF-498A-4876-8AA0-053959792844}" srcOrd="0" destOrd="0" presId="urn:diagrams.loki3.com/BracketList"/>
    <dgm:cxn modelId="{B127ED7E-50D4-4493-9451-D3FADDD5076E}" type="presParOf" srcId="{4B4A4870-6925-4A3D-8D99-3353C464CD36}" destId="{7BAE56D3-7783-4EFE-81EB-048B337D5A80}" srcOrd="1" destOrd="0" presId="urn:diagrams.loki3.com/BracketList"/>
    <dgm:cxn modelId="{340E609D-A951-4948-9228-80CC1662CF14}" type="presParOf" srcId="{4B4A4870-6925-4A3D-8D99-3353C464CD36}" destId="{AE181A93-36F0-4D07-83FA-FEC7B3E37B41}" srcOrd="2" destOrd="0" presId="urn:diagrams.loki3.com/BracketList"/>
    <dgm:cxn modelId="{AF690BC4-0F4C-4870-B8BE-54943BAFDDF3}" type="presParOf" srcId="{4B4A4870-6925-4A3D-8D99-3353C464CD36}" destId="{34C17A59-B195-4863-96DA-044040159E21}" srcOrd="3" destOrd="0" presId="urn:diagrams.loki3.com/BracketList"/>
    <dgm:cxn modelId="{8629B2A4-59B8-4CD0-BED9-28367665AD72}" type="presParOf" srcId="{FAD3535A-50AA-4CF9-AD20-C06360C4C384}" destId="{AEAD4971-77BC-44B2-834E-E5B87899D2F9}" srcOrd="5" destOrd="0" presId="urn:diagrams.loki3.com/BracketList"/>
    <dgm:cxn modelId="{FEA13CBF-BD2D-4572-A2B5-267A81A3F28E}" type="presParOf" srcId="{FAD3535A-50AA-4CF9-AD20-C06360C4C384}" destId="{A6C34508-E2BB-489C-947A-9967E4419A66}" srcOrd="6" destOrd="0" presId="urn:diagrams.loki3.com/BracketList"/>
    <dgm:cxn modelId="{50008103-1089-495D-B648-6C69B1B7F404}" type="presParOf" srcId="{A6C34508-E2BB-489C-947A-9967E4419A66}" destId="{8ADEA564-32CB-461A-9356-73D76CC2EC53}" srcOrd="0" destOrd="0" presId="urn:diagrams.loki3.com/BracketList"/>
    <dgm:cxn modelId="{D94F6E24-C1EF-41E2-A53B-D1036E2A61FF}" type="presParOf" srcId="{A6C34508-E2BB-489C-947A-9967E4419A66}" destId="{0E6512CB-2E9E-45DF-A3E4-25FB21E3EA42}" srcOrd="1" destOrd="0" presId="urn:diagrams.loki3.com/BracketList"/>
    <dgm:cxn modelId="{1C6C1BAF-47F5-4D87-BFF7-6FCEC6DE5357}" type="presParOf" srcId="{A6C34508-E2BB-489C-947A-9967E4419A66}" destId="{B97A0FD5-CA75-4BBB-A1BD-DCAA3DBF4CBB}" srcOrd="2" destOrd="0" presId="urn:diagrams.loki3.com/BracketList"/>
    <dgm:cxn modelId="{7C109FDC-255D-419B-B7E5-873A9F71EC6F}" type="presParOf" srcId="{A6C34508-E2BB-489C-947A-9967E4419A66}" destId="{7879754D-FB96-42D7-B256-732A1EE191B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8AE25-BF8B-4158-8CD8-7E1944AE3CD5}" type="doc">
      <dgm:prSet loTypeId="urn:microsoft.com/office/officeart/2005/8/layout/chevron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E"/>
        </a:p>
      </dgm:t>
    </dgm:pt>
    <dgm:pt modelId="{AF429476-6123-4270-9869-6F62522F011E}">
      <dgm:prSet phldrT="[Text]"/>
      <dgm:spPr/>
      <dgm:t>
        <a:bodyPr/>
        <a:lstStyle/>
        <a:p>
          <a:r>
            <a:rPr lang="en-IE" dirty="0">
              <a:latin typeface="Times New Roman" panose="02020603050405020304" pitchFamily="18" charset="0"/>
              <a:cs typeface="Times New Roman" panose="02020603050405020304" pitchFamily="18" charset="0"/>
            </a:rPr>
            <a:t>Stress Treatment</a:t>
          </a:r>
        </a:p>
      </dgm:t>
    </dgm:pt>
    <dgm:pt modelId="{B43FE4CE-2AA8-4B16-8696-9F644DA6CE99}" type="parTrans" cxnId="{A14C409C-E84E-4390-9793-1CBA8B1E3F54}">
      <dgm:prSet/>
      <dgm:spPr/>
      <dgm:t>
        <a:bodyPr/>
        <a:lstStyle/>
        <a:p>
          <a:endParaRPr lang="en-IE"/>
        </a:p>
      </dgm:t>
    </dgm:pt>
    <dgm:pt modelId="{469A6174-C3A4-44C4-A315-78BA76F871EB}" type="sibTrans" cxnId="{A14C409C-E84E-4390-9793-1CBA8B1E3F54}">
      <dgm:prSet/>
      <dgm:spPr/>
      <dgm:t>
        <a:bodyPr/>
        <a:lstStyle/>
        <a:p>
          <a:endParaRPr lang="en-IE"/>
        </a:p>
      </dgm:t>
    </dgm:pt>
    <dgm:pt modelId="{9BE5F89C-836B-4AA1-8D26-BE28403E1044}">
      <dgm:prSet phldrT="[Text]" custT="1"/>
      <dgm:spPr/>
      <dgm:t>
        <a:bodyPr/>
        <a:lstStyle/>
        <a:p>
          <a:r>
            <a:rPr lang="en-IE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analysis conducted did not find any statistically significant impact on the relative abundance of the </a:t>
          </a:r>
          <a:r>
            <a:rPr lang="en-IE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Euryarchaeota</a:t>
          </a:r>
          <a:r>
            <a:rPr lang="en-IE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microbe as a result of the stress treatment</a:t>
          </a:r>
        </a:p>
      </dgm:t>
    </dgm:pt>
    <dgm:pt modelId="{68E99773-08D2-4621-A1A8-5102830599A7}" type="parTrans" cxnId="{A6ACCFA3-28D9-43CD-A541-D15FD806C5F0}">
      <dgm:prSet/>
      <dgm:spPr/>
      <dgm:t>
        <a:bodyPr/>
        <a:lstStyle/>
        <a:p>
          <a:endParaRPr lang="en-IE"/>
        </a:p>
      </dgm:t>
    </dgm:pt>
    <dgm:pt modelId="{66271342-D666-452D-8E34-CDC37DB89CC0}" type="sibTrans" cxnId="{A6ACCFA3-28D9-43CD-A541-D15FD806C5F0}">
      <dgm:prSet/>
      <dgm:spPr/>
      <dgm:t>
        <a:bodyPr/>
        <a:lstStyle/>
        <a:p>
          <a:endParaRPr lang="en-IE"/>
        </a:p>
      </dgm:t>
    </dgm:pt>
    <dgm:pt modelId="{CED58DB4-3AAA-4BC2-A23E-3E36E731BD74}">
      <dgm:prSet phldrT="[Text]"/>
      <dgm:spPr/>
      <dgm:t>
        <a:bodyPr/>
        <a:lstStyle/>
        <a:p>
          <a:r>
            <a:rPr lang="en-IE" dirty="0">
              <a:latin typeface="Times New Roman" panose="02020603050405020304" pitchFamily="18" charset="0"/>
              <a:cs typeface="Times New Roman" panose="02020603050405020304" pitchFamily="18" charset="0"/>
            </a:rPr>
            <a:t>Diet</a:t>
          </a:r>
        </a:p>
      </dgm:t>
    </dgm:pt>
    <dgm:pt modelId="{D1FF4513-2ADB-48F1-BFAC-AAE1F0F3E7D7}" type="parTrans" cxnId="{A1AECE32-E0D8-43EE-B151-D779E05DC017}">
      <dgm:prSet/>
      <dgm:spPr/>
      <dgm:t>
        <a:bodyPr/>
        <a:lstStyle/>
        <a:p>
          <a:endParaRPr lang="en-IE"/>
        </a:p>
      </dgm:t>
    </dgm:pt>
    <dgm:pt modelId="{DED26B9E-390E-48DF-B5C7-E3B9E0E4A349}" type="sibTrans" cxnId="{A1AECE32-E0D8-43EE-B151-D779E05DC017}">
      <dgm:prSet/>
      <dgm:spPr/>
      <dgm:t>
        <a:bodyPr/>
        <a:lstStyle/>
        <a:p>
          <a:endParaRPr lang="en-IE"/>
        </a:p>
      </dgm:t>
    </dgm:pt>
    <dgm:pt modelId="{8C88368F-8D07-4F4E-B49D-536D3DB05A91}">
      <dgm:prSet phldrT="[Text]" custT="1"/>
      <dgm:spPr/>
      <dgm:t>
        <a:bodyPr/>
        <a:lstStyle/>
        <a:p>
          <a:r>
            <a:rPr lang="en-IE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diet of cattle was found to have a significant impact on the relative abundance of the </a:t>
          </a:r>
          <a:r>
            <a:rPr lang="en-IE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Euryarchaeota</a:t>
          </a:r>
          <a:r>
            <a:rPr lang="en-IE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microbe with a primarily concentrated feed diet found to lower the microbe’s abundance.</a:t>
          </a:r>
        </a:p>
      </dgm:t>
    </dgm:pt>
    <dgm:pt modelId="{1185C035-2D75-4103-B19B-1092BAA53E80}" type="parTrans" cxnId="{06FDDBAD-C5C3-4DA7-B0D4-FB12A597FF02}">
      <dgm:prSet/>
      <dgm:spPr/>
      <dgm:t>
        <a:bodyPr/>
        <a:lstStyle/>
        <a:p>
          <a:endParaRPr lang="en-IE"/>
        </a:p>
      </dgm:t>
    </dgm:pt>
    <dgm:pt modelId="{61780AC1-2478-46C6-A10D-73E7A5A7C317}" type="sibTrans" cxnId="{06FDDBAD-C5C3-4DA7-B0D4-FB12A597FF02}">
      <dgm:prSet/>
      <dgm:spPr/>
      <dgm:t>
        <a:bodyPr/>
        <a:lstStyle/>
        <a:p>
          <a:endParaRPr lang="en-IE"/>
        </a:p>
      </dgm:t>
    </dgm:pt>
    <dgm:pt modelId="{CBDF4971-FC9E-462D-8AFD-7E5563E79DA4}">
      <dgm:prSet phldrT="[Text]"/>
      <dgm:spPr/>
      <dgm:t>
        <a:bodyPr/>
        <a:lstStyle/>
        <a:p>
          <a:r>
            <a:rPr lang="en-IE" dirty="0">
              <a:latin typeface="Times New Roman" panose="02020603050405020304" pitchFamily="18" charset="0"/>
              <a:cs typeface="Times New Roman" panose="02020603050405020304" pitchFamily="18" charset="0"/>
            </a:rPr>
            <a:t>Residual Feed Intake</a:t>
          </a:r>
        </a:p>
      </dgm:t>
    </dgm:pt>
    <dgm:pt modelId="{C7587E23-2C6E-442F-9C01-198A4FC2BED6}" type="parTrans" cxnId="{60B1E5A4-84E4-479C-A454-BEC1BE6DECF3}">
      <dgm:prSet/>
      <dgm:spPr/>
      <dgm:t>
        <a:bodyPr/>
        <a:lstStyle/>
        <a:p>
          <a:endParaRPr lang="en-IE"/>
        </a:p>
      </dgm:t>
    </dgm:pt>
    <dgm:pt modelId="{146876D2-3A99-434F-89CF-84F1CE5B9952}" type="sibTrans" cxnId="{60B1E5A4-84E4-479C-A454-BEC1BE6DECF3}">
      <dgm:prSet/>
      <dgm:spPr/>
      <dgm:t>
        <a:bodyPr/>
        <a:lstStyle/>
        <a:p>
          <a:endParaRPr lang="en-IE"/>
        </a:p>
      </dgm:t>
    </dgm:pt>
    <dgm:pt modelId="{95DF59C3-C498-46DC-88C3-9913D32ABF5A}">
      <dgm:prSet phldrT="[Text]" custT="1"/>
      <dgm:spPr/>
      <dgm:t>
        <a:bodyPr/>
        <a:lstStyle/>
        <a:p>
          <a:r>
            <a:rPr lang="en-IE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Cattle with a low residual feed intake classification were found to have a slight decrease in their </a:t>
          </a:r>
          <a:r>
            <a:rPr lang="en-IE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Euryarchaeota</a:t>
          </a:r>
          <a:r>
            <a:rPr lang="en-IE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microbe relative abundance.</a:t>
          </a:r>
        </a:p>
      </dgm:t>
    </dgm:pt>
    <dgm:pt modelId="{976161C3-0E77-4E35-9D9D-1FF2072FB634}" type="parTrans" cxnId="{B1C8D650-55F6-44B5-8A1D-DAC4C7341087}">
      <dgm:prSet/>
      <dgm:spPr/>
      <dgm:t>
        <a:bodyPr/>
        <a:lstStyle/>
        <a:p>
          <a:endParaRPr lang="en-IE"/>
        </a:p>
      </dgm:t>
    </dgm:pt>
    <dgm:pt modelId="{ADCFD4F0-0FEC-403D-A5CE-ADA8F73F3EC2}" type="sibTrans" cxnId="{B1C8D650-55F6-44B5-8A1D-DAC4C7341087}">
      <dgm:prSet/>
      <dgm:spPr/>
      <dgm:t>
        <a:bodyPr/>
        <a:lstStyle/>
        <a:p>
          <a:endParaRPr lang="en-IE"/>
        </a:p>
      </dgm:t>
    </dgm:pt>
    <dgm:pt modelId="{46FC8C3F-A88C-4164-8594-5880B8893034}" type="pres">
      <dgm:prSet presAssocID="{9438AE25-BF8B-4158-8CD8-7E1944AE3CD5}" presName="linearFlow" presStyleCnt="0">
        <dgm:presLayoutVars>
          <dgm:dir/>
          <dgm:animLvl val="lvl"/>
          <dgm:resizeHandles val="exact"/>
        </dgm:presLayoutVars>
      </dgm:prSet>
      <dgm:spPr/>
    </dgm:pt>
    <dgm:pt modelId="{A4335A73-D509-4C73-89D0-4FE364509CF7}" type="pres">
      <dgm:prSet presAssocID="{AF429476-6123-4270-9869-6F62522F011E}" presName="composite" presStyleCnt="0"/>
      <dgm:spPr/>
    </dgm:pt>
    <dgm:pt modelId="{68D849B2-27AC-43DD-8538-167FB5D8E62B}" type="pres">
      <dgm:prSet presAssocID="{AF429476-6123-4270-9869-6F62522F01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1C2D16E-DBF3-4108-9C43-2012C2886756}" type="pres">
      <dgm:prSet presAssocID="{AF429476-6123-4270-9869-6F62522F011E}" presName="descendantText" presStyleLbl="alignAcc1" presStyleIdx="0" presStyleCnt="3">
        <dgm:presLayoutVars>
          <dgm:bulletEnabled val="1"/>
        </dgm:presLayoutVars>
      </dgm:prSet>
      <dgm:spPr/>
    </dgm:pt>
    <dgm:pt modelId="{5DD25A37-56CB-494F-841D-1BE1179F2AC2}" type="pres">
      <dgm:prSet presAssocID="{469A6174-C3A4-44C4-A315-78BA76F871EB}" presName="sp" presStyleCnt="0"/>
      <dgm:spPr/>
    </dgm:pt>
    <dgm:pt modelId="{DFB969A4-ACA5-48C7-8CF9-DC5E10109FCA}" type="pres">
      <dgm:prSet presAssocID="{CED58DB4-3AAA-4BC2-A23E-3E36E731BD74}" presName="composite" presStyleCnt="0"/>
      <dgm:spPr/>
    </dgm:pt>
    <dgm:pt modelId="{BB3F0912-76BD-468A-BF53-4222E5317B0A}" type="pres">
      <dgm:prSet presAssocID="{CED58DB4-3AAA-4BC2-A23E-3E36E731BD7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E11449D-6AC4-453C-B409-6366FF225004}" type="pres">
      <dgm:prSet presAssocID="{CED58DB4-3AAA-4BC2-A23E-3E36E731BD74}" presName="descendantText" presStyleLbl="alignAcc1" presStyleIdx="1" presStyleCnt="3">
        <dgm:presLayoutVars>
          <dgm:bulletEnabled val="1"/>
        </dgm:presLayoutVars>
      </dgm:prSet>
      <dgm:spPr/>
    </dgm:pt>
    <dgm:pt modelId="{BB9EF25B-29E3-4AB7-8814-C5683030519C}" type="pres">
      <dgm:prSet presAssocID="{DED26B9E-390E-48DF-B5C7-E3B9E0E4A349}" presName="sp" presStyleCnt="0"/>
      <dgm:spPr/>
    </dgm:pt>
    <dgm:pt modelId="{3F346806-D59F-4B08-9CCE-A00153063F54}" type="pres">
      <dgm:prSet presAssocID="{CBDF4971-FC9E-462D-8AFD-7E5563E79DA4}" presName="composite" presStyleCnt="0"/>
      <dgm:spPr/>
    </dgm:pt>
    <dgm:pt modelId="{9AC4DE01-2248-4E4E-BC62-64566392830A}" type="pres">
      <dgm:prSet presAssocID="{CBDF4971-FC9E-462D-8AFD-7E5563E79DA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6543F79-8284-4E2D-90DE-1F9541899DA6}" type="pres">
      <dgm:prSet presAssocID="{CBDF4971-FC9E-462D-8AFD-7E5563E79DA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5DF6A0A-BB38-4E00-8DED-E78531F9CFA1}" type="presOf" srcId="{8C88368F-8D07-4F4E-B49D-536D3DB05A91}" destId="{AE11449D-6AC4-453C-B409-6366FF225004}" srcOrd="0" destOrd="0" presId="urn:microsoft.com/office/officeart/2005/8/layout/chevron2"/>
    <dgm:cxn modelId="{78096310-B1CB-4D5E-9859-C9EB6CEB6243}" type="presOf" srcId="{CED58DB4-3AAA-4BC2-A23E-3E36E731BD74}" destId="{BB3F0912-76BD-468A-BF53-4222E5317B0A}" srcOrd="0" destOrd="0" presId="urn:microsoft.com/office/officeart/2005/8/layout/chevron2"/>
    <dgm:cxn modelId="{7FF17718-7918-4CD1-B3C8-AE12157A3E46}" type="presOf" srcId="{AF429476-6123-4270-9869-6F62522F011E}" destId="{68D849B2-27AC-43DD-8538-167FB5D8E62B}" srcOrd="0" destOrd="0" presId="urn:microsoft.com/office/officeart/2005/8/layout/chevron2"/>
    <dgm:cxn modelId="{A1AECE32-E0D8-43EE-B151-D779E05DC017}" srcId="{9438AE25-BF8B-4158-8CD8-7E1944AE3CD5}" destId="{CED58DB4-3AAA-4BC2-A23E-3E36E731BD74}" srcOrd="1" destOrd="0" parTransId="{D1FF4513-2ADB-48F1-BFAC-AAE1F0F3E7D7}" sibTransId="{DED26B9E-390E-48DF-B5C7-E3B9E0E4A349}"/>
    <dgm:cxn modelId="{B1C8D650-55F6-44B5-8A1D-DAC4C7341087}" srcId="{CBDF4971-FC9E-462D-8AFD-7E5563E79DA4}" destId="{95DF59C3-C498-46DC-88C3-9913D32ABF5A}" srcOrd="0" destOrd="0" parTransId="{976161C3-0E77-4E35-9D9D-1FF2072FB634}" sibTransId="{ADCFD4F0-0FEC-403D-A5CE-ADA8F73F3EC2}"/>
    <dgm:cxn modelId="{9C8AF787-9066-46FB-9CD6-75BC49314AAC}" type="presOf" srcId="{CBDF4971-FC9E-462D-8AFD-7E5563E79DA4}" destId="{9AC4DE01-2248-4E4E-BC62-64566392830A}" srcOrd="0" destOrd="0" presId="urn:microsoft.com/office/officeart/2005/8/layout/chevron2"/>
    <dgm:cxn modelId="{D9B09390-232E-4C4C-B1C9-8A4CE327D52E}" type="presOf" srcId="{9BE5F89C-836B-4AA1-8D26-BE28403E1044}" destId="{11C2D16E-DBF3-4108-9C43-2012C2886756}" srcOrd="0" destOrd="0" presId="urn:microsoft.com/office/officeart/2005/8/layout/chevron2"/>
    <dgm:cxn modelId="{A14C409C-E84E-4390-9793-1CBA8B1E3F54}" srcId="{9438AE25-BF8B-4158-8CD8-7E1944AE3CD5}" destId="{AF429476-6123-4270-9869-6F62522F011E}" srcOrd="0" destOrd="0" parTransId="{B43FE4CE-2AA8-4B16-8696-9F644DA6CE99}" sibTransId="{469A6174-C3A4-44C4-A315-78BA76F871EB}"/>
    <dgm:cxn modelId="{A6ACCFA3-28D9-43CD-A541-D15FD806C5F0}" srcId="{AF429476-6123-4270-9869-6F62522F011E}" destId="{9BE5F89C-836B-4AA1-8D26-BE28403E1044}" srcOrd="0" destOrd="0" parTransId="{68E99773-08D2-4621-A1A8-5102830599A7}" sibTransId="{66271342-D666-452D-8E34-CDC37DB89CC0}"/>
    <dgm:cxn modelId="{60B1E5A4-84E4-479C-A454-BEC1BE6DECF3}" srcId="{9438AE25-BF8B-4158-8CD8-7E1944AE3CD5}" destId="{CBDF4971-FC9E-462D-8AFD-7E5563E79DA4}" srcOrd="2" destOrd="0" parTransId="{C7587E23-2C6E-442F-9C01-198A4FC2BED6}" sibTransId="{146876D2-3A99-434F-89CF-84F1CE5B9952}"/>
    <dgm:cxn modelId="{06FDDBAD-C5C3-4DA7-B0D4-FB12A597FF02}" srcId="{CED58DB4-3AAA-4BC2-A23E-3E36E731BD74}" destId="{8C88368F-8D07-4F4E-B49D-536D3DB05A91}" srcOrd="0" destOrd="0" parTransId="{1185C035-2D75-4103-B19B-1092BAA53E80}" sibTransId="{61780AC1-2478-46C6-A10D-73E7A5A7C317}"/>
    <dgm:cxn modelId="{4E5B86DF-6B37-4DA7-A7C1-72F195B1BCF8}" type="presOf" srcId="{9438AE25-BF8B-4158-8CD8-7E1944AE3CD5}" destId="{46FC8C3F-A88C-4164-8594-5880B8893034}" srcOrd="0" destOrd="0" presId="urn:microsoft.com/office/officeart/2005/8/layout/chevron2"/>
    <dgm:cxn modelId="{AF59D6E6-B108-44C5-AE01-B7C27E687EF1}" type="presOf" srcId="{95DF59C3-C498-46DC-88C3-9913D32ABF5A}" destId="{56543F79-8284-4E2D-90DE-1F9541899DA6}" srcOrd="0" destOrd="0" presId="urn:microsoft.com/office/officeart/2005/8/layout/chevron2"/>
    <dgm:cxn modelId="{85707F2C-4225-459F-8937-08F1F106A199}" type="presParOf" srcId="{46FC8C3F-A88C-4164-8594-5880B8893034}" destId="{A4335A73-D509-4C73-89D0-4FE364509CF7}" srcOrd="0" destOrd="0" presId="urn:microsoft.com/office/officeart/2005/8/layout/chevron2"/>
    <dgm:cxn modelId="{83F27BB2-6A20-4CA0-BC27-660886502AF5}" type="presParOf" srcId="{A4335A73-D509-4C73-89D0-4FE364509CF7}" destId="{68D849B2-27AC-43DD-8538-167FB5D8E62B}" srcOrd="0" destOrd="0" presId="urn:microsoft.com/office/officeart/2005/8/layout/chevron2"/>
    <dgm:cxn modelId="{921714D6-AB2B-4240-8B03-022A0CC1137D}" type="presParOf" srcId="{A4335A73-D509-4C73-89D0-4FE364509CF7}" destId="{11C2D16E-DBF3-4108-9C43-2012C2886756}" srcOrd="1" destOrd="0" presId="urn:microsoft.com/office/officeart/2005/8/layout/chevron2"/>
    <dgm:cxn modelId="{64CE73CB-C53B-445B-AAC6-5F845AE9C175}" type="presParOf" srcId="{46FC8C3F-A88C-4164-8594-5880B8893034}" destId="{5DD25A37-56CB-494F-841D-1BE1179F2AC2}" srcOrd="1" destOrd="0" presId="urn:microsoft.com/office/officeart/2005/8/layout/chevron2"/>
    <dgm:cxn modelId="{09EE9EA0-F141-481F-A04F-7120A3DD43CC}" type="presParOf" srcId="{46FC8C3F-A88C-4164-8594-5880B8893034}" destId="{DFB969A4-ACA5-48C7-8CF9-DC5E10109FCA}" srcOrd="2" destOrd="0" presId="urn:microsoft.com/office/officeart/2005/8/layout/chevron2"/>
    <dgm:cxn modelId="{03819EDC-608B-43AD-9A82-6824740B0593}" type="presParOf" srcId="{DFB969A4-ACA5-48C7-8CF9-DC5E10109FCA}" destId="{BB3F0912-76BD-468A-BF53-4222E5317B0A}" srcOrd="0" destOrd="0" presId="urn:microsoft.com/office/officeart/2005/8/layout/chevron2"/>
    <dgm:cxn modelId="{4E852F82-3163-4001-B3EA-9FD6BC3773EC}" type="presParOf" srcId="{DFB969A4-ACA5-48C7-8CF9-DC5E10109FCA}" destId="{AE11449D-6AC4-453C-B409-6366FF225004}" srcOrd="1" destOrd="0" presId="urn:microsoft.com/office/officeart/2005/8/layout/chevron2"/>
    <dgm:cxn modelId="{040C068C-A381-4F42-A25D-919AD4456812}" type="presParOf" srcId="{46FC8C3F-A88C-4164-8594-5880B8893034}" destId="{BB9EF25B-29E3-4AB7-8814-C5683030519C}" srcOrd="3" destOrd="0" presId="urn:microsoft.com/office/officeart/2005/8/layout/chevron2"/>
    <dgm:cxn modelId="{4632DB27-0D5E-4251-A302-68E704660073}" type="presParOf" srcId="{46FC8C3F-A88C-4164-8594-5880B8893034}" destId="{3F346806-D59F-4B08-9CCE-A00153063F54}" srcOrd="4" destOrd="0" presId="urn:microsoft.com/office/officeart/2005/8/layout/chevron2"/>
    <dgm:cxn modelId="{FB840854-5358-478D-8A8E-C8B5594B18CA}" type="presParOf" srcId="{3F346806-D59F-4B08-9CCE-A00153063F54}" destId="{9AC4DE01-2248-4E4E-BC62-64566392830A}" srcOrd="0" destOrd="0" presId="urn:microsoft.com/office/officeart/2005/8/layout/chevron2"/>
    <dgm:cxn modelId="{764389DB-F1D7-4537-A8F8-CE6F36FD5C25}" type="presParOf" srcId="{3F346806-D59F-4B08-9CCE-A00153063F54}" destId="{56543F79-8284-4E2D-90DE-1F9541899D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AF70F-2D46-473A-825B-73D17BFB8E48}">
      <dsp:nvSpPr>
        <dsp:cNvPr id="0" name=""/>
        <dsp:cNvSpPr/>
      </dsp:nvSpPr>
      <dsp:spPr>
        <a:xfrm>
          <a:off x="0" y="238531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7579E-90C3-43D1-97E6-06F5D643C3A6}">
      <dsp:nvSpPr>
        <dsp:cNvPr id="0" name=""/>
        <dsp:cNvSpPr/>
      </dsp:nvSpPr>
      <dsp:spPr>
        <a:xfrm>
          <a:off x="500935" y="61411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Climate Change</a:t>
          </a:r>
        </a:p>
      </dsp:txBody>
      <dsp:txXfrm>
        <a:off x="518228" y="78704"/>
        <a:ext cx="6978512" cy="319654"/>
      </dsp:txXfrm>
    </dsp:sp>
    <dsp:sp modelId="{575E0A81-90AC-4AC7-8B41-F978B1A8C74A}">
      <dsp:nvSpPr>
        <dsp:cNvPr id="0" name=""/>
        <dsp:cNvSpPr/>
      </dsp:nvSpPr>
      <dsp:spPr>
        <a:xfrm>
          <a:off x="0" y="782851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52CCE-E4CC-4E17-93AC-6FCD3AF734A2}">
      <dsp:nvSpPr>
        <dsp:cNvPr id="0" name=""/>
        <dsp:cNvSpPr/>
      </dsp:nvSpPr>
      <dsp:spPr>
        <a:xfrm>
          <a:off x="500935" y="605731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Objectives</a:t>
          </a:r>
        </a:p>
      </dsp:txBody>
      <dsp:txXfrm>
        <a:off x="518228" y="623024"/>
        <a:ext cx="6978512" cy="319654"/>
      </dsp:txXfrm>
    </dsp:sp>
    <dsp:sp modelId="{32CE2B69-22E0-475F-810B-616FE1B20D7D}">
      <dsp:nvSpPr>
        <dsp:cNvPr id="0" name=""/>
        <dsp:cNvSpPr/>
      </dsp:nvSpPr>
      <dsp:spPr>
        <a:xfrm>
          <a:off x="0" y="1327171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F27C4-3EA6-455B-BDB1-E5FAE3195FAB}">
      <dsp:nvSpPr>
        <dsp:cNvPr id="0" name=""/>
        <dsp:cNvSpPr/>
      </dsp:nvSpPr>
      <dsp:spPr>
        <a:xfrm>
          <a:off x="500935" y="1150051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Literature Review</a:t>
          </a:r>
        </a:p>
      </dsp:txBody>
      <dsp:txXfrm>
        <a:off x="518228" y="1167344"/>
        <a:ext cx="6978512" cy="319654"/>
      </dsp:txXfrm>
    </dsp:sp>
    <dsp:sp modelId="{4B046524-18CC-4BD4-BA8D-4096005DB562}">
      <dsp:nvSpPr>
        <dsp:cNvPr id="0" name=""/>
        <dsp:cNvSpPr/>
      </dsp:nvSpPr>
      <dsp:spPr>
        <a:xfrm>
          <a:off x="0" y="1871490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84D90-D8D5-45AE-ACF0-C50DCB3DC900}">
      <dsp:nvSpPr>
        <dsp:cNvPr id="0" name=""/>
        <dsp:cNvSpPr/>
      </dsp:nvSpPr>
      <dsp:spPr>
        <a:xfrm>
          <a:off x="500935" y="1694370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Methodology</a:t>
          </a:r>
        </a:p>
      </dsp:txBody>
      <dsp:txXfrm>
        <a:off x="518228" y="1711663"/>
        <a:ext cx="6978512" cy="319654"/>
      </dsp:txXfrm>
    </dsp:sp>
    <dsp:sp modelId="{C85CBCEB-D4D5-4E56-ACB3-6377205AF8F9}">
      <dsp:nvSpPr>
        <dsp:cNvPr id="0" name=""/>
        <dsp:cNvSpPr/>
      </dsp:nvSpPr>
      <dsp:spPr>
        <a:xfrm>
          <a:off x="0" y="2415810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816B6-B808-45E4-83A5-BEFE7E3440D0}">
      <dsp:nvSpPr>
        <dsp:cNvPr id="0" name=""/>
        <dsp:cNvSpPr/>
      </dsp:nvSpPr>
      <dsp:spPr>
        <a:xfrm>
          <a:off x="500935" y="2238690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Literature Review</a:t>
          </a:r>
        </a:p>
      </dsp:txBody>
      <dsp:txXfrm>
        <a:off x="518228" y="2255983"/>
        <a:ext cx="6978512" cy="319654"/>
      </dsp:txXfrm>
    </dsp:sp>
    <dsp:sp modelId="{02D01A98-F660-4D41-84F7-0D3BFE4B72BE}">
      <dsp:nvSpPr>
        <dsp:cNvPr id="0" name=""/>
        <dsp:cNvSpPr/>
      </dsp:nvSpPr>
      <dsp:spPr>
        <a:xfrm>
          <a:off x="0" y="2960130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5A81B-F9C2-4CE1-AD2A-8928FA125C3B}">
      <dsp:nvSpPr>
        <dsp:cNvPr id="0" name=""/>
        <dsp:cNvSpPr/>
      </dsp:nvSpPr>
      <dsp:spPr>
        <a:xfrm>
          <a:off x="500935" y="2783010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Exploratory Data Analysis</a:t>
          </a:r>
        </a:p>
      </dsp:txBody>
      <dsp:txXfrm>
        <a:off x="518228" y="2800303"/>
        <a:ext cx="6978512" cy="319654"/>
      </dsp:txXfrm>
    </dsp:sp>
    <dsp:sp modelId="{38910E3C-E87F-4263-84F4-35D431C543B4}">
      <dsp:nvSpPr>
        <dsp:cNvPr id="0" name=""/>
        <dsp:cNvSpPr/>
      </dsp:nvSpPr>
      <dsp:spPr>
        <a:xfrm>
          <a:off x="0" y="3504451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91C8E-DDE3-4B0D-8B42-65201C6A02D4}">
      <dsp:nvSpPr>
        <dsp:cNvPr id="0" name=""/>
        <dsp:cNvSpPr/>
      </dsp:nvSpPr>
      <dsp:spPr>
        <a:xfrm>
          <a:off x="500935" y="3327330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ANCOVA Modelling</a:t>
          </a:r>
        </a:p>
      </dsp:txBody>
      <dsp:txXfrm>
        <a:off x="518228" y="3344623"/>
        <a:ext cx="6978512" cy="319654"/>
      </dsp:txXfrm>
    </dsp:sp>
    <dsp:sp modelId="{59A0089F-C465-41D4-99E1-A3B25FDFC998}">
      <dsp:nvSpPr>
        <dsp:cNvPr id="0" name=""/>
        <dsp:cNvSpPr/>
      </dsp:nvSpPr>
      <dsp:spPr>
        <a:xfrm>
          <a:off x="0" y="4048771"/>
          <a:ext cx="100187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60905-B577-4B47-98AC-06691D2C07E0}">
      <dsp:nvSpPr>
        <dsp:cNvPr id="0" name=""/>
        <dsp:cNvSpPr/>
      </dsp:nvSpPr>
      <dsp:spPr>
        <a:xfrm>
          <a:off x="500935" y="3871650"/>
          <a:ext cx="701309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Conclusions</a:t>
          </a:r>
        </a:p>
      </dsp:txBody>
      <dsp:txXfrm>
        <a:off x="518228" y="3888943"/>
        <a:ext cx="697851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F0FD4-577F-4850-8BD5-B757E9A87455}">
      <dsp:nvSpPr>
        <dsp:cNvPr id="0" name=""/>
        <dsp:cNvSpPr/>
      </dsp:nvSpPr>
      <dsp:spPr>
        <a:xfrm>
          <a:off x="5280" y="293579"/>
          <a:ext cx="2700872" cy="41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 err="1"/>
            <a:t>DEX_Group</a:t>
          </a:r>
          <a:endParaRPr lang="en-IE" sz="1600" kern="1200" dirty="0"/>
        </a:p>
      </dsp:txBody>
      <dsp:txXfrm>
        <a:off x="5280" y="293579"/>
        <a:ext cx="2700872" cy="415799"/>
      </dsp:txXfrm>
    </dsp:sp>
    <dsp:sp modelId="{F4E23907-8270-4861-BC38-60AFC2A50115}">
      <dsp:nvSpPr>
        <dsp:cNvPr id="0" name=""/>
        <dsp:cNvSpPr/>
      </dsp:nvSpPr>
      <dsp:spPr>
        <a:xfrm>
          <a:off x="2706152" y="131783"/>
          <a:ext cx="540174" cy="83159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F502D-A43A-47C2-BBE6-A7151DE174BA}">
      <dsp:nvSpPr>
        <dsp:cNvPr id="0" name=""/>
        <dsp:cNvSpPr/>
      </dsp:nvSpPr>
      <dsp:spPr>
        <a:xfrm>
          <a:off x="3462396" y="85679"/>
          <a:ext cx="7346372" cy="831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Treatment</a:t>
          </a:r>
        </a:p>
      </dsp:txBody>
      <dsp:txXfrm>
        <a:off x="3462396" y="85679"/>
        <a:ext cx="7346372" cy="831599"/>
      </dsp:txXfrm>
    </dsp:sp>
    <dsp:sp modelId="{CABF9A80-ACCF-4D12-BA08-DA373271CB4F}">
      <dsp:nvSpPr>
        <dsp:cNvPr id="0" name=""/>
        <dsp:cNvSpPr/>
      </dsp:nvSpPr>
      <dsp:spPr>
        <a:xfrm>
          <a:off x="5280" y="1377685"/>
          <a:ext cx="2700872" cy="41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Sampling Round</a:t>
          </a:r>
        </a:p>
      </dsp:txBody>
      <dsp:txXfrm>
        <a:off x="5280" y="1377685"/>
        <a:ext cx="2700872" cy="415799"/>
      </dsp:txXfrm>
    </dsp:sp>
    <dsp:sp modelId="{5BD63517-B909-41C6-BC1B-C3BE42C06A1D}">
      <dsp:nvSpPr>
        <dsp:cNvPr id="0" name=""/>
        <dsp:cNvSpPr/>
      </dsp:nvSpPr>
      <dsp:spPr>
        <a:xfrm>
          <a:off x="2706152" y="974879"/>
          <a:ext cx="540174" cy="12214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95BDD-9A94-4CC1-8B49-FF7BB8168ECE}">
      <dsp:nvSpPr>
        <dsp:cNvPr id="0" name=""/>
        <dsp:cNvSpPr/>
      </dsp:nvSpPr>
      <dsp:spPr>
        <a:xfrm>
          <a:off x="3462396" y="974879"/>
          <a:ext cx="7346372" cy="1221412"/>
        </a:xfrm>
        <a:prstGeom prst="rect">
          <a:avLst/>
        </a:prstGeom>
        <a:solidFill>
          <a:schemeClr val="accent2">
            <a:hueOff val="-2357417"/>
            <a:satOff val="-3592"/>
            <a:lumOff val="-9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R1 (Pre-Treatment)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R2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R3 (Post Treatment)</a:t>
          </a:r>
        </a:p>
      </dsp:txBody>
      <dsp:txXfrm>
        <a:off x="3462396" y="974879"/>
        <a:ext cx="7346372" cy="1221412"/>
      </dsp:txXfrm>
    </dsp:sp>
    <dsp:sp modelId="{4DC01AAF-498A-4876-8AA0-053959792844}">
      <dsp:nvSpPr>
        <dsp:cNvPr id="0" name=""/>
        <dsp:cNvSpPr/>
      </dsp:nvSpPr>
      <dsp:spPr>
        <a:xfrm>
          <a:off x="5280" y="2461791"/>
          <a:ext cx="2700872" cy="41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Diet</a:t>
          </a:r>
        </a:p>
      </dsp:txBody>
      <dsp:txXfrm>
        <a:off x="5280" y="2461791"/>
        <a:ext cx="2700872" cy="415799"/>
      </dsp:txXfrm>
    </dsp:sp>
    <dsp:sp modelId="{7BAE56D3-7783-4EFE-81EB-048B337D5A80}">
      <dsp:nvSpPr>
        <dsp:cNvPr id="0" name=""/>
        <dsp:cNvSpPr/>
      </dsp:nvSpPr>
      <dsp:spPr>
        <a:xfrm>
          <a:off x="2706152" y="2253891"/>
          <a:ext cx="540174" cy="83159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17A59-B195-4863-96DA-044040159E21}">
      <dsp:nvSpPr>
        <dsp:cNvPr id="0" name=""/>
        <dsp:cNvSpPr/>
      </dsp:nvSpPr>
      <dsp:spPr>
        <a:xfrm>
          <a:off x="3462396" y="2253891"/>
          <a:ext cx="7346372" cy="831599"/>
        </a:xfrm>
        <a:prstGeom prst="rect">
          <a:avLst/>
        </a:prstGeom>
        <a:solidFill>
          <a:schemeClr val="accent2">
            <a:hueOff val="-4714835"/>
            <a:satOff val="-7183"/>
            <a:lumOff val="-19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Concentrated Feed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Foraging</a:t>
          </a:r>
        </a:p>
      </dsp:txBody>
      <dsp:txXfrm>
        <a:off x="3462396" y="2253891"/>
        <a:ext cx="7346372" cy="831599"/>
      </dsp:txXfrm>
    </dsp:sp>
    <dsp:sp modelId="{8ADEA564-32CB-461A-9356-73D76CC2EC53}">
      <dsp:nvSpPr>
        <dsp:cNvPr id="0" name=""/>
        <dsp:cNvSpPr/>
      </dsp:nvSpPr>
      <dsp:spPr>
        <a:xfrm>
          <a:off x="5280" y="3350991"/>
          <a:ext cx="2700872" cy="41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Residual Feed Intake</a:t>
          </a:r>
        </a:p>
      </dsp:txBody>
      <dsp:txXfrm>
        <a:off x="5280" y="3350991"/>
        <a:ext cx="2700872" cy="415799"/>
      </dsp:txXfrm>
    </dsp:sp>
    <dsp:sp modelId="{0E6512CB-2E9E-45DF-A3E4-25FB21E3EA42}">
      <dsp:nvSpPr>
        <dsp:cNvPr id="0" name=""/>
        <dsp:cNvSpPr/>
      </dsp:nvSpPr>
      <dsp:spPr>
        <a:xfrm>
          <a:off x="2706152" y="3143091"/>
          <a:ext cx="540174" cy="83159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9754D-FB96-42D7-B256-732A1EE191B9}">
      <dsp:nvSpPr>
        <dsp:cNvPr id="0" name=""/>
        <dsp:cNvSpPr/>
      </dsp:nvSpPr>
      <dsp:spPr>
        <a:xfrm>
          <a:off x="3462396" y="3143091"/>
          <a:ext cx="7346372" cy="831599"/>
        </a:xfrm>
        <a:prstGeom prst="rect">
          <a:avLst/>
        </a:prstGeom>
        <a:solidFill>
          <a:schemeClr val="accent2">
            <a:hueOff val="-7072252"/>
            <a:satOff val="-10775"/>
            <a:lumOff val="-2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Low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High</a:t>
          </a:r>
        </a:p>
      </dsp:txBody>
      <dsp:txXfrm>
        <a:off x="3462396" y="3143091"/>
        <a:ext cx="7346372" cy="831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849B2-27AC-43DD-8538-167FB5D8E62B}">
      <dsp:nvSpPr>
        <dsp:cNvPr id="0" name=""/>
        <dsp:cNvSpPr/>
      </dsp:nvSpPr>
      <dsp:spPr>
        <a:xfrm rot="5400000">
          <a:off x="-251292" y="253028"/>
          <a:ext cx="1675280" cy="11726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Stress Treatment</a:t>
          </a:r>
        </a:p>
      </dsp:txBody>
      <dsp:txXfrm rot="-5400000">
        <a:off x="0" y="588084"/>
        <a:ext cx="1172696" cy="502584"/>
      </dsp:txXfrm>
    </dsp:sp>
    <dsp:sp modelId="{11C2D16E-DBF3-4108-9C43-2012C2886756}">
      <dsp:nvSpPr>
        <dsp:cNvPr id="0" name=""/>
        <dsp:cNvSpPr/>
      </dsp:nvSpPr>
      <dsp:spPr>
        <a:xfrm rot="5400000">
          <a:off x="5032223" y="-3857789"/>
          <a:ext cx="1088932" cy="8807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analysis conducted did not find any statistically significant impact on the relative abundance of the </a:t>
          </a:r>
          <a:r>
            <a:rPr lang="en-IE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Euryarchaeota</a:t>
          </a:r>
          <a:r>
            <a:rPr lang="en-IE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microbe as a result of the stress treatment</a:t>
          </a:r>
        </a:p>
      </dsp:txBody>
      <dsp:txXfrm rot="-5400000">
        <a:off x="1172697" y="54894"/>
        <a:ext cx="8754828" cy="982618"/>
      </dsp:txXfrm>
    </dsp:sp>
    <dsp:sp modelId="{BB3F0912-76BD-468A-BF53-4222E5317B0A}">
      <dsp:nvSpPr>
        <dsp:cNvPr id="0" name=""/>
        <dsp:cNvSpPr/>
      </dsp:nvSpPr>
      <dsp:spPr>
        <a:xfrm rot="5400000">
          <a:off x="-251292" y="1735014"/>
          <a:ext cx="1675280" cy="11726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Diet</a:t>
          </a:r>
        </a:p>
      </dsp:txBody>
      <dsp:txXfrm rot="-5400000">
        <a:off x="0" y="2070070"/>
        <a:ext cx="1172696" cy="502584"/>
      </dsp:txXfrm>
    </dsp:sp>
    <dsp:sp modelId="{AE11449D-6AC4-453C-B409-6366FF225004}">
      <dsp:nvSpPr>
        <dsp:cNvPr id="0" name=""/>
        <dsp:cNvSpPr/>
      </dsp:nvSpPr>
      <dsp:spPr>
        <a:xfrm rot="5400000">
          <a:off x="5032223" y="-2375803"/>
          <a:ext cx="1088932" cy="8807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diet of cattle was found to have a significant impact on the relative abundance of the </a:t>
          </a:r>
          <a:r>
            <a:rPr lang="en-IE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Euryarchaeota</a:t>
          </a:r>
          <a:r>
            <a:rPr lang="en-IE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microbe with a primarily concentrated feed diet found to lower the microbe’s abundance.</a:t>
          </a:r>
        </a:p>
      </dsp:txBody>
      <dsp:txXfrm rot="-5400000">
        <a:off x="1172697" y="1536880"/>
        <a:ext cx="8754828" cy="982618"/>
      </dsp:txXfrm>
    </dsp:sp>
    <dsp:sp modelId="{9AC4DE01-2248-4E4E-BC62-64566392830A}">
      <dsp:nvSpPr>
        <dsp:cNvPr id="0" name=""/>
        <dsp:cNvSpPr/>
      </dsp:nvSpPr>
      <dsp:spPr>
        <a:xfrm rot="5400000">
          <a:off x="-251292" y="3217000"/>
          <a:ext cx="1675280" cy="11726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Residual Feed Intake</a:t>
          </a:r>
        </a:p>
      </dsp:txBody>
      <dsp:txXfrm rot="-5400000">
        <a:off x="0" y="3552056"/>
        <a:ext cx="1172696" cy="502584"/>
      </dsp:txXfrm>
    </dsp:sp>
    <dsp:sp modelId="{56543F79-8284-4E2D-90DE-1F9541899DA6}">
      <dsp:nvSpPr>
        <dsp:cNvPr id="0" name=""/>
        <dsp:cNvSpPr/>
      </dsp:nvSpPr>
      <dsp:spPr>
        <a:xfrm rot="5400000">
          <a:off x="5032223" y="-893818"/>
          <a:ext cx="1088932" cy="8807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Cattle with a low residual feed intake classification were found to have a slight decrease in their </a:t>
          </a:r>
          <a:r>
            <a:rPr lang="en-IE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Euryarchaeota</a:t>
          </a:r>
          <a:r>
            <a:rPr lang="en-IE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microbe relative abundance.</a:t>
          </a:r>
        </a:p>
      </dsp:txBody>
      <dsp:txXfrm rot="-5400000">
        <a:off x="1172697" y="3018865"/>
        <a:ext cx="8754828" cy="98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5/23/2019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5/23/2019</a:t>
            </a:fld>
            <a:endParaRPr lang="en-US"/>
          </a:p>
        </p:txBody>
      </p:sp>
      <p:pic>
        <p:nvPicPr>
          <p:cNvPr id="7" name="Picture 2" descr="Image result for cit logo">
            <a:extLst>
              <a:ext uri="{FF2B5EF4-FFF2-40B4-BE49-F238E27FC236}">
                <a16:creationId xmlns:a16="http://schemas.microsoft.com/office/drawing/2014/main" id="{DE810EDC-4D8A-4B4A-B0B8-C900FEC8B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568" y="0"/>
            <a:ext cx="1932432" cy="18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mjgwrites.wordpress.co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illogicopedia.org/wiki/Swiss_Cheese" TargetMode="External"/><Relationship Id="rId3" Type="http://schemas.openxmlformats.org/officeDocument/2006/relationships/hyperlink" Target="http://www.freestockphotos.biz/stockphoto/14336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Talk:Rib_eye_steak" TargetMode="External"/><Relationship Id="rId4" Type="http://schemas.openxmlformats.org/officeDocument/2006/relationships/image" Target="../media/image8.jpeg"/><Relationship Id="rId9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0DA00FA8-321E-4CF5-8534-D4BE104DCEDE}"/>
              </a:ext>
            </a:extLst>
          </p:cNvPr>
          <p:cNvSpPr txBox="1">
            <a:spLocks/>
          </p:cNvSpPr>
          <p:nvPr/>
        </p:nvSpPr>
        <p:spPr>
          <a:xfrm>
            <a:off x="3984172" y="798595"/>
            <a:ext cx="8336643" cy="3404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800" dirty="0"/>
            </a:br>
            <a:r>
              <a:rPr lang="en-US" sz="3800" b="1" dirty="0"/>
              <a:t>An Investigation into the Impact of a Stress Treatment on the Abundance of the </a:t>
            </a:r>
            <a:r>
              <a:rPr lang="en-US" sz="3800" b="1" dirty="0" err="1"/>
              <a:t>Euryarchaeota</a:t>
            </a:r>
            <a:r>
              <a:rPr lang="en-US" sz="3800" b="1" dirty="0"/>
              <a:t> Microbe in Cattle </a:t>
            </a:r>
            <a:endParaRPr lang="en-US" sz="3800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60638BD2-19F6-4A83-85D2-F936FFA7245F}"/>
              </a:ext>
            </a:extLst>
          </p:cNvPr>
          <p:cNvSpPr txBox="1">
            <a:spLocks/>
          </p:cNvSpPr>
          <p:nvPr/>
        </p:nvSpPr>
        <p:spPr>
          <a:xfrm>
            <a:off x="3984172" y="4203275"/>
            <a:ext cx="7372350" cy="13888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100" dirty="0"/>
              <a:t>Shane O’Sullivan</a:t>
            </a:r>
          </a:p>
          <a:p>
            <a:pPr>
              <a:spcBef>
                <a:spcPct val="20000"/>
              </a:spcBef>
            </a:pPr>
            <a:r>
              <a:rPr lang="en-US" sz="2100" dirty="0"/>
              <a:t>Supervisor : Professor Paul Walsh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91EB23C-5E19-45CB-BCE7-DACD80F92826}"/>
              </a:ext>
            </a:extLst>
          </p:cNvPr>
          <p:cNvSpPr txBox="1">
            <a:spLocks/>
          </p:cNvSpPr>
          <p:nvPr/>
        </p:nvSpPr>
        <p:spPr>
          <a:xfrm>
            <a:off x="1484309" y="1230146"/>
            <a:ext cx="10018713" cy="291465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E" sz="2100" dirty="0">
                <a:cs typeface="Times New Roman" panose="02020603050405020304" pitchFamily="18" charset="0"/>
              </a:rPr>
              <a:t>The dataset contained sampling recordings for in excess of 20 microbes and other substances in the form of relative abundancies.</a:t>
            </a:r>
          </a:p>
          <a:p>
            <a:pPr marL="342900" indent="-342900"/>
            <a:r>
              <a:rPr lang="en-IE" sz="2100" dirty="0">
                <a:cs typeface="Times New Roman" panose="02020603050405020304" pitchFamily="18" charset="0"/>
              </a:rPr>
              <a:t>As many of these features held a relatively low abundance, the exploratory analysis focused on the 6 largest microbes in terms of relative abundance.</a:t>
            </a:r>
          </a:p>
          <a:p>
            <a:pPr marL="342900" indent="-342900"/>
            <a:r>
              <a:rPr lang="en-IE" sz="2100" dirty="0">
                <a:cs typeface="Times New Roman" panose="02020603050405020304" pitchFamily="18" charset="0"/>
              </a:rPr>
              <a:t>Of the 39 initial observations, one was removed as the cow became ill during the study</a:t>
            </a:r>
          </a:p>
          <a:p>
            <a:endParaRPr lang="en-IE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DC3234-B93C-43AE-9789-138E40BA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95044"/>
              </p:ext>
            </p:extLst>
          </p:nvPr>
        </p:nvGraphicFramePr>
        <p:xfrm>
          <a:off x="2206619" y="4170528"/>
          <a:ext cx="8574092" cy="21801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43523">
                  <a:extLst>
                    <a:ext uri="{9D8B030D-6E8A-4147-A177-3AD203B41FA5}">
                      <a16:colId xmlns:a16="http://schemas.microsoft.com/office/drawing/2014/main" val="2757297559"/>
                    </a:ext>
                  </a:extLst>
                </a:gridCol>
                <a:gridCol w="2143523">
                  <a:extLst>
                    <a:ext uri="{9D8B030D-6E8A-4147-A177-3AD203B41FA5}">
                      <a16:colId xmlns:a16="http://schemas.microsoft.com/office/drawing/2014/main" val="3103151895"/>
                    </a:ext>
                  </a:extLst>
                </a:gridCol>
                <a:gridCol w="2143523">
                  <a:extLst>
                    <a:ext uri="{9D8B030D-6E8A-4147-A177-3AD203B41FA5}">
                      <a16:colId xmlns:a16="http://schemas.microsoft.com/office/drawing/2014/main" val="1724201969"/>
                    </a:ext>
                  </a:extLst>
                </a:gridCol>
                <a:gridCol w="2143523">
                  <a:extLst>
                    <a:ext uri="{9D8B030D-6E8A-4147-A177-3AD203B41FA5}">
                      <a16:colId xmlns:a16="http://schemas.microsoft.com/office/drawing/2014/main" val="3234689718"/>
                    </a:ext>
                  </a:extLst>
                </a:gridCol>
              </a:tblGrid>
              <a:tr h="545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 u="none" strike="noStrike">
                          <a:effectLst/>
                        </a:rPr>
                        <a:t> 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 dirty="0">
                          <a:effectLst/>
                        </a:rPr>
                        <a:t>Control</a:t>
                      </a:r>
                      <a:endParaRPr lang="en-I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Treatment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 u="sng">
                          <a:effectLst/>
                        </a:rPr>
                        <a:t>Total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615198"/>
                  </a:ext>
                </a:extLst>
              </a:tr>
              <a:tr h="545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PBconc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7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12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19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902491"/>
                  </a:ext>
                </a:extLst>
              </a:tr>
              <a:tr h="545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PBforg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8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11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19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7133380"/>
                  </a:ext>
                </a:extLst>
              </a:tr>
              <a:tr h="545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 u="sng">
                          <a:effectLst/>
                        </a:rPr>
                        <a:t>Total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15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>
                          <a:effectLst/>
                        </a:rPr>
                        <a:t>23</a:t>
                      </a:r>
                      <a:endParaRPr lang="en-I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400" dirty="0">
                          <a:effectLst/>
                        </a:rPr>
                        <a:t>38</a:t>
                      </a:r>
                      <a:endParaRPr lang="en-I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475339"/>
                  </a:ext>
                </a:extLst>
              </a:tr>
            </a:tbl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5D56CB7B-788F-47DD-B69C-F30BECD0D894}"/>
              </a:ext>
            </a:extLst>
          </p:cNvPr>
          <p:cNvSpPr txBox="1">
            <a:spLocks/>
          </p:cNvSpPr>
          <p:nvPr/>
        </p:nvSpPr>
        <p:spPr>
          <a:xfrm>
            <a:off x="1484309" y="0"/>
            <a:ext cx="10018713" cy="17525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9389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4299-CC63-4A49-9214-FDE19A46680A}"/>
              </a:ext>
            </a:extLst>
          </p:cNvPr>
          <p:cNvSpPr txBox="1">
            <a:spLocks/>
          </p:cNvSpPr>
          <p:nvPr/>
        </p:nvSpPr>
        <p:spPr>
          <a:xfrm>
            <a:off x="2504393" y="707571"/>
            <a:ext cx="10018713" cy="2076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graphicFrame>
        <p:nvGraphicFramePr>
          <p:cNvPr id="3" name="Content Placeholder 12">
            <a:extLst>
              <a:ext uri="{FF2B5EF4-FFF2-40B4-BE49-F238E27FC236}">
                <a16:creationId xmlns:a16="http://schemas.microsoft.com/office/drawing/2014/main" id="{B01AA467-077A-4D8C-973D-092850FEE9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665857"/>
              </p:ext>
            </p:extLst>
          </p:nvPr>
        </p:nvGraphicFramePr>
        <p:xfrm>
          <a:off x="814838" y="1322615"/>
          <a:ext cx="10018713" cy="518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4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hane\AppData\Local\Microsoft\Windows\INetCache\Content.MSO\3E32F4C8.tmp">
            <a:extLst>
              <a:ext uri="{FF2B5EF4-FFF2-40B4-BE49-F238E27FC236}">
                <a16:creationId xmlns:a16="http://schemas.microsoft.com/office/drawing/2014/main" id="{68E83629-03CD-4142-BBFF-C9E50B00F0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24" y="0"/>
            <a:ext cx="49434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Shane\AppData\Local\Microsoft\Windows\INetCache\Content.MSO\1F0E09BC.tmp">
            <a:extLst>
              <a:ext uri="{FF2B5EF4-FFF2-40B4-BE49-F238E27FC236}">
                <a16:creationId xmlns:a16="http://schemas.microsoft.com/office/drawing/2014/main" id="{B89CEB26-AB18-48E5-9C6E-5D9471E6B0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13" y="0"/>
            <a:ext cx="50196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Shane\AppData\Local\Microsoft\Windows\INetCache\Content.MSO\6F1F94FE.tmp">
            <a:extLst>
              <a:ext uri="{FF2B5EF4-FFF2-40B4-BE49-F238E27FC236}">
                <a16:creationId xmlns:a16="http://schemas.microsoft.com/office/drawing/2014/main" id="{4DA3463E-6D29-41B2-BAF8-4FE26736C6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24" y="3429000"/>
            <a:ext cx="50196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44519B-6277-4D38-989B-89DA13AB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13" y="3429000"/>
            <a:ext cx="5019676" cy="35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AF17E-5594-4355-8B6E-B0015D7A65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6" y="1"/>
            <a:ext cx="6828064" cy="6433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7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5510-BC06-45F9-80EF-4A8469BDF514}"/>
              </a:ext>
            </a:extLst>
          </p:cNvPr>
          <p:cNvSpPr txBox="1">
            <a:spLocks/>
          </p:cNvSpPr>
          <p:nvPr/>
        </p:nvSpPr>
        <p:spPr>
          <a:xfrm>
            <a:off x="359231" y="685800"/>
            <a:ext cx="11143794" cy="17525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ANCOVA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9AC2-E099-4755-97C5-A523BF288AE7}"/>
              </a:ext>
            </a:extLst>
          </p:cNvPr>
          <p:cNvSpPr txBox="1">
            <a:spLocks/>
          </p:cNvSpPr>
          <p:nvPr/>
        </p:nvSpPr>
        <p:spPr>
          <a:xfrm>
            <a:off x="359231" y="2226127"/>
            <a:ext cx="11143794" cy="3124201"/>
          </a:xfrm>
          <a:prstGeom prst="rect">
            <a:avLst/>
          </a:prstGeom>
        </p:spPr>
        <p:txBody>
          <a:bodyPr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b="1"/>
              <a:t>Euryarchaeota ~ Sampling_Round + DEX_Group + Diet + RFI_category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C892F-7C94-465D-A818-B1739558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95" y="3176587"/>
            <a:ext cx="9168941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E7026C-3FB0-4AD8-A246-2DC01E512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964776"/>
              </p:ext>
            </p:extLst>
          </p:nvPr>
        </p:nvGraphicFramePr>
        <p:xfrm>
          <a:off x="1104899" y="1565569"/>
          <a:ext cx="9980682" cy="46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5">
            <a:extLst>
              <a:ext uri="{FF2B5EF4-FFF2-40B4-BE49-F238E27FC236}">
                <a16:creationId xmlns:a16="http://schemas.microsoft.com/office/drawing/2014/main" id="{C1437FB7-BFDA-44E0-8FAA-E5A352BAB04F}"/>
              </a:ext>
            </a:extLst>
          </p:cNvPr>
          <p:cNvSpPr txBox="1">
            <a:spLocks/>
          </p:cNvSpPr>
          <p:nvPr/>
        </p:nvSpPr>
        <p:spPr>
          <a:xfrm>
            <a:off x="1273855" y="649705"/>
            <a:ext cx="10018713" cy="1752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42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BA570D-E27F-4D76-B25F-56985721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7122" y="1191988"/>
            <a:ext cx="5787570" cy="4630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2D350C-45E4-4845-A223-1C39A6B63BD0}"/>
              </a:ext>
            </a:extLst>
          </p:cNvPr>
          <p:cNvSpPr txBox="1"/>
          <p:nvPr/>
        </p:nvSpPr>
        <p:spPr>
          <a:xfrm>
            <a:off x="6962322" y="5871938"/>
            <a:ext cx="635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mmjgwrites.wordpress.com/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sa/3.0/"/>
              </a:rPr>
              <a:t>CC BY-SA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38016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F0DD80E2-BB3E-4D15-A47D-C524F4D9DD53}"/>
              </a:ext>
            </a:extLst>
          </p:cNvPr>
          <p:cNvSpPr txBox="1">
            <a:spLocks/>
          </p:cNvSpPr>
          <p:nvPr/>
        </p:nvSpPr>
        <p:spPr>
          <a:xfrm>
            <a:off x="1484310" y="-183483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3C6DBEF-DFD9-40D3-B087-5332ECA2F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31048"/>
              </p:ext>
            </p:extLst>
          </p:nvPr>
        </p:nvGraphicFramePr>
        <p:xfrm>
          <a:off x="1484311" y="1683418"/>
          <a:ext cx="10018712" cy="441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0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CDDFC-E630-420B-9DB4-6B9FFE5B8330}"/>
              </a:ext>
            </a:extLst>
          </p:cNvPr>
          <p:cNvSpPr txBox="1">
            <a:spLocks/>
          </p:cNvSpPr>
          <p:nvPr/>
        </p:nvSpPr>
        <p:spPr>
          <a:xfrm>
            <a:off x="4330013" y="502835"/>
            <a:ext cx="10018713" cy="1752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Climate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526AB-7F57-44FD-96EC-B4BE542F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04" y="1379134"/>
            <a:ext cx="5068140" cy="4804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C821-F0B4-4407-A6D9-39ABCBBE33B7}"/>
              </a:ext>
            </a:extLst>
          </p:cNvPr>
          <p:cNvSpPr txBox="1"/>
          <p:nvPr/>
        </p:nvSpPr>
        <p:spPr>
          <a:xfrm>
            <a:off x="124920" y="1318022"/>
            <a:ext cx="631858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Under EU targets Ireland is expected to reduce its carbon emissions by 20% by 2020 from their 2005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According to the IPCC we have 12 years to prevent catastrophic damage  (Global Warming of +1.5C)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In 2018, it was announced that Ireland has only reduced its emissions by 1%</a:t>
            </a:r>
          </a:p>
          <a:p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Agriculture accounts for one-third of all Irish emissions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01571-B2DA-4996-AE9E-7696BF370B54}"/>
              </a:ext>
            </a:extLst>
          </p:cNvPr>
          <p:cNvSpPr txBox="1"/>
          <p:nvPr/>
        </p:nvSpPr>
        <p:spPr>
          <a:xfrm>
            <a:off x="6561221" y="6356351"/>
            <a:ext cx="4379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/>
              <a:t>Source: EPA Sustainability Report 2018</a:t>
            </a:r>
          </a:p>
        </p:txBody>
      </p:sp>
    </p:spTree>
    <p:extLst>
      <p:ext uri="{BB962C8B-B14F-4D97-AF65-F5344CB8AC3E}">
        <p14:creationId xmlns:p14="http://schemas.microsoft.com/office/powerpoint/2010/main" val="16087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1C5745-0B1C-4885-B32B-7C9F6E096B94}"/>
              </a:ext>
            </a:extLst>
          </p:cNvPr>
          <p:cNvSpPr txBox="1">
            <a:spLocks/>
          </p:cNvSpPr>
          <p:nvPr/>
        </p:nvSpPr>
        <p:spPr>
          <a:xfrm>
            <a:off x="3941079" y="602860"/>
            <a:ext cx="10018713" cy="1752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Cattle Emissions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49DAE-BC12-427C-B031-5CCC26CE5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1996" y="1569076"/>
            <a:ext cx="2219752" cy="271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92C10-F210-4D94-AAA6-93C58696E8CF}"/>
              </a:ext>
            </a:extLst>
          </p:cNvPr>
          <p:cNvSpPr txBox="1"/>
          <p:nvPr/>
        </p:nvSpPr>
        <p:spPr>
          <a:xfrm>
            <a:off x="136010" y="4990244"/>
            <a:ext cx="380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1 Litre = 0.7KG CO2 Equivalent Emissions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8B2DE-1A75-4936-986F-90C8F6A63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31170" y="1832097"/>
            <a:ext cx="3402677" cy="2265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B874E-8749-4F5B-8E0F-F4DC4D5C22B1}"/>
              </a:ext>
            </a:extLst>
          </p:cNvPr>
          <p:cNvSpPr txBox="1"/>
          <p:nvPr/>
        </p:nvSpPr>
        <p:spPr>
          <a:xfrm>
            <a:off x="8995172" y="4538022"/>
            <a:ext cx="22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5" tooltip="https://en.wikipedia.org/wiki/Talk:Rib_eye_steak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6" tooltip="https://creativecommons.org/licenses/by-sa/3.0/"/>
              </a:rPr>
              <a:t>CC BY-SA</a:t>
            </a:r>
            <a:endParaRPr lang="en-IE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164E8-DE4D-4C45-9C73-EAF7FC7C2F98}"/>
              </a:ext>
            </a:extLst>
          </p:cNvPr>
          <p:cNvSpPr txBox="1"/>
          <p:nvPr/>
        </p:nvSpPr>
        <p:spPr>
          <a:xfrm>
            <a:off x="8405994" y="4990243"/>
            <a:ext cx="380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1KG = 8KG CO2 Equivalent Emissions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DDD87A-BE82-45EE-BCB5-432FA881F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71541" y="1569076"/>
            <a:ext cx="2899031" cy="2791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7081D1-3413-4D9D-B1B2-CFA503001FEF}"/>
              </a:ext>
            </a:extLst>
          </p:cNvPr>
          <p:cNvSpPr txBox="1"/>
          <p:nvPr/>
        </p:nvSpPr>
        <p:spPr>
          <a:xfrm>
            <a:off x="4594221" y="4538022"/>
            <a:ext cx="22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8" tooltip="http://en.illogicopedia.org/wiki/Swiss_Chees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9" tooltip="https://creativecommons.org/licenses/by-nc-sa/3.0/"/>
              </a:rPr>
              <a:t>CC BY-SA-NC</a:t>
            </a:r>
            <a:endParaRPr lang="en-IE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77196-93E8-4079-AE6D-4465556FB1FD}"/>
              </a:ext>
            </a:extLst>
          </p:cNvPr>
          <p:cNvSpPr txBox="1"/>
          <p:nvPr/>
        </p:nvSpPr>
        <p:spPr>
          <a:xfrm>
            <a:off x="4192706" y="4990245"/>
            <a:ext cx="380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1 KG = 1.2KG CO2 Equivalent Emissions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CEFE4-E18B-4EB5-A374-AF86A8202F7D}"/>
              </a:ext>
            </a:extLst>
          </p:cNvPr>
          <p:cNvSpPr txBox="1"/>
          <p:nvPr/>
        </p:nvSpPr>
        <p:spPr>
          <a:xfrm>
            <a:off x="511996" y="4538022"/>
            <a:ext cx="22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8" tooltip="http://en.illogicopedia.org/wiki/Swiss_Chees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9" tooltip="https://creativecommons.org/licenses/by-nc-sa/3.0/"/>
              </a:rPr>
              <a:t>CC BY-SA-NC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3682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7345-5E5E-445B-962C-FC2062B15103}"/>
              </a:ext>
            </a:extLst>
          </p:cNvPr>
          <p:cNvSpPr txBox="1">
            <a:spLocks/>
          </p:cNvSpPr>
          <p:nvPr/>
        </p:nvSpPr>
        <p:spPr>
          <a:xfrm>
            <a:off x="1086643" y="0"/>
            <a:ext cx="10018713" cy="17525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err="1"/>
              <a:t>Euryarchaeota</a:t>
            </a:r>
            <a:endParaRPr lang="en-IE" dirty="0"/>
          </a:p>
        </p:txBody>
      </p:sp>
      <p:pic>
        <p:nvPicPr>
          <p:cNvPr id="3" name="Picture 2" descr="Image result for euryarchaeota microbe">
            <a:extLst>
              <a:ext uri="{FF2B5EF4-FFF2-40B4-BE49-F238E27FC236}">
                <a16:creationId xmlns:a16="http://schemas.microsoft.com/office/drawing/2014/main" id="{09835B3B-7771-4AF8-88EB-CA6ABBB5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8" y="1552575"/>
            <a:ext cx="3121137" cy="279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71C64-A31F-4894-8504-A4B58DA6F30B}"/>
              </a:ext>
            </a:extLst>
          </p:cNvPr>
          <p:cNvSpPr txBox="1"/>
          <p:nvPr/>
        </p:nvSpPr>
        <p:spPr>
          <a:xfrm>
            <a:off x="4411579" y="1552575"/>
            <a:ext cx="6674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Methane is produced by the </a:t>
            </a:r>
            <a:r>
              <a:rPr lang="en-IE" sz="2400" dirty="0" err="1"/>
              <a:t>Euryarchaeota</a:t>
            </a:r>
            <a:r>
              <a:rPr lang="en-IE" sz="2400" dirty="0"/>
              <a:t> microbe within the digestive systems of cattle and other ruminants.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1 kg of methane emitted causes as much damage as approximately 30 kg of 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6424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F932-2F11-4FD6-8864-C5DF30515A8F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7777-4C06-411D-94CE-B80CF55EFAFE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/>
              <a:t>To determine whether the introduction of a stress treatment on cattle has an effect on the abundance of the Euryarchaeota microbe present.</a:t>
            </a:r>
          </a:p>
          <a:p>
            <a:endParaRPr lang="en-IE"/>
          </a:p>
          <a:p>
            <a:r>
              <a:rPr lang="en-IE"/>
              <a:t>To investigate if other variables (e.g. Diet, Residual Feed Intake) have an effect on the abundance of Euryarchaeota microbe present.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80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D106-9F95-4FD6-84F4-A3C404FA6B6C}"/>
              </a:ext>
            </a:extLst>
          </p:cNvPr>
          <p:cNvSpPr txBox="1">
            <a:spLocks/>
          </p:cNvSpPr>
          <p:nvPr/>
        </p:nvSpPr>
        <p:spPr>
          <a:xfrm>
            <a:off x="1484312" y="22563"/>
            <a:ext cx="10018713" cy="17525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5EF059E-5A86-4F2B-AFB7-3003396EA0CA}"/>
              </a:ext>
            </a:extLst>
          </p:cNvPr>
          <p:cNvSpPr txBox="1">
            <a:spLocks/>
          </p:cNvSpPr>
          <p:nvPr/>
        </p:nvSpPr>
        <p:spPr>
          <a:xfrm>
            <a:off x="1484312" y="1162050"/>
            <a:ext cx="10269538" cy="5292387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/>
              <a:t>Diet:</a:t>
            </a:r>
          </a:p>
          <a:p>
            <a:r>
              <a:rPr lang="en-IE"/>
              <a:t>Crushed sunflower, flax and canola seeds when introduced to grazing diets have been shown to reduce methane emissions by cattle.</a:t>
            </a:r>
          </a:p>
          <a:p>
            <a:r>
              <a:rPr lang="en-IE"/>
              <a:t>It has been noted that dairy cattle who graze on an alfalfa-grass pastures produce less methane than those on a grass only pasture.</a:t>
            </a:r>
          </a:p>
          <a:p>
            <a:r>
              <a:rPr lang="en-IE"/>
              <a:t>A University of California study has recorded large decreases to methane production through the introduction of seaweed into a cow’s diet.</a:t>
            </a:r>
          </a:p>
          <a:p>
            <a:endParaRPr lang="en-IE"/>
          </a:p>
          <a:p>
            <a:pPr marL="0" indent="0">
              <a:buFont typeface="Arial" panose="020B0604020202020204" pitchFamily="34" charset="0"/>
              <a:buNone/>
            </a:pPr>
            <a:r>
              <a:rPr lang="en-IE"/>
              <a:t>Residual Feed Intake:</a:t>
            </a:r>
          </a:p>
          <a:p>
            <a:r>
              <a:rPr lang="en-IE"/>
              <a:t>In a 2007 study cattle who were observed to have a lower residual feed intake had lower methane emissions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/>
          </a:p>
          <a:p>
            <a:pPr marL="0" indent="0">
              <a:buFont typeface="Arial" panose="020B0604020202020204" pitchFamily="34" charset="0"/>
              <a:buNone/>
            </a:pPr>
            <a:endParaRPr lang="en-IE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12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4BA0-6D5C-4F87-B075-F1FB5370177F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Variable Factors</a:t>
            </a:r>
            <a:endParaRPr lang="en-IE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94813991-344D-47C8-ABEE-32ED73895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185663"/>
              </p:ext>
            </p:extLst>
          </p:nvPr>
        </p:nvGraphicFramePr>
        <p:xfrm>
          <a:off x="688976" y="1730829"/>
          <a:ext cx="10814049" cy="4060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7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A2C6-867F-4223-8F9C-4B37A73CE3EA}"/>
              </a:ext>
            </a:extLst>
          </p:cNvPr>
          <p:cNvSpPr txBox="1">
            <a:spLocks/>
          </p:cNvSpPr>
          <p:nvPr/>
        </p:nvSpPr>
        <p:spPr>
          <a:xfrm>
            <a:off x="1484311" y="1"/>
            <a:ext cx="10018713" cy="165735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098-E5A2-4591-BAEE-1A7BF0FB2979}"/>
              </a:ext>
            </a:extLst>
          </p:cNvPr>
          <p:cNvSpPr txBox="1">
            <a:spLocks/>
          </p:cNvSpPr>
          <p:nvPr/>
        </p:nvSpPr>
        <p:spPr>
          <a:xfrm>
            <a:off x="1484310" y="1504950"/>
            <a:ext cx="10018713" cy="45338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E">
                <a:cs typeface="Times New Roman" panose="02020603050405020304" pitchFamily="18" charset="0"/>
              </a:rPr>
              <a:t>As the data was provided was in terms of relative abundancies for each of the microbes detected, analysis of the data was primarily in the form of t-tests and ANCOVA modelling.</a:t>
            </a:r>
          </a:p>
          <a:p>
            <a:pPr marL="342900" indent="-342900"/>
            <a:endParaRPr lang="en-IE">
              <a:cs typeface="Times New Roman" panose="02020603050405020304" pitchFamily="18" charset="0"/>
            </a:endParaRPr>
          </a:p>
          <a:p>
            <a:pPr marL="342900" indent="-342900"/>
            <a:r>
              <a:rPr lang="en-IE">
                <a:cs typeface="Times New Roman" panose="02020603050405020304" pitchFamily="18" charset="0"/>
              </a:rPr>
              <a:t>Independent samples t-test:</a:t>
            </a:r>
          </a:p>
          <a:p>
            <a:pPr marL="800100" lvl="1" indent="-342900"/>
            <a:r>
              <a:rPr lang="en-IE">
                <a:cs typeface="Times New Roman" panose="02020603050405020304" pitchFamily="18" charset="0"/>
              </a:rPr>
              <a:t>Normality and Equal Variances assumptions were tested. (Shapiro-Wilk, F Test)</a:t>
            </a:r>
          </a:p>
          <a:p>
            <a:pPr marL="800100" lvl="1" indent="-342900"/>
            <a:endParaRPr lang="en-IE">
              <a:cs typeface="Times New Roman" panose="02020603050405020304" pitchFamily="18" charset="0"/>
            </a:endParaRPr>
          </a:p>
          <a:p>
            <a:pPr marL="342900" indent="-342900"/>
            <a:r>
              <a:rPr lang="en-IE">
                <a:cs typeface="Times New Roman" panose="02020603050405020304" pitchFamily="18" charset="0"/>
              </a:rPr>
              <a:t>During the ANCOVA model building stage, the Euryarchaeota microbe relative abundance was used as the dependent variable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26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578</TotalTime>
  <Words>629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Print</vt:lpstr>
      <vt:lpstr>Times New Roman</vt:lpstr>
      <vt:lpstr>Nature Illustration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O Sullivan</dc:creator>
  <cp:lastModifiedBy>Shane O Sullivan</cp:lastModifiedBy>
  <cp:revision>4</cp:revision>
  <dcterms:created xsi:type="dcterms:W3CDTF">2019-05-22T13:09:25Z</dcterms:created>
  <dcterms:modified xsi:type="dcterms:W3CDTF">2019-05-23T08:25:22Z</dcterms:modified>
</cp:coreProperties>
</file>