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SEL Lesson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BeaconSEL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Title: "Understanding Main Ideas in Historical Eve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 Duration: 60 minutes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Materials Needed: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- Highlighters</a:t>
            </a:r>
          </a:p>
          <a:p>
            <a:pPr/>
            <a:r>
              <a:t>- Chart paper</a:t>
            </a:r>
          </a:p>
          <a:p>
            <a:pPr/>
            <a:r>
              <a:t>- Markers</a:t>
            </a:r>
          </a:p>
          <a:p>
            <a:pPr/>
            <a:r>
              <a:t>- "Main Idea" worksheets</a:t>
            </a:r>
          </a:p>
          <a:p>
            <a:pPr/>
            <a:r>
              <a:t>- Short storybooks about historical events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 Objectives: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1. Students will learn to identify and describe the main idea and supporting det</a:t>
            </a:r>
          </a:p>
          <a:p>
            <a:pPr/>
            <a:r>
              <a:t>2. Students will understand the importance of responsible decision-making in his</a:t>
            </a:r>
          </a:p>
          <a:p>
            <a:pPr/>
            <a:r>
              <a:t>3. Students will make connections between historical events and responsible deci</a:t>
            </a:r>
          </a:p>
          <a:p>
            <a:pPr/>
            <a:r>
              <a:t>4. ASD students will actively participate in the lesson with provided accommodat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