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94" r:id="rId4"/>
    <p:sldId id="257" r:id="rId5"/>
    <p:sldId id="295" r:id="rId6"/>
    <p:sldId id="296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20" r:id="rId27"/>
    <p:sldId id="317" r:id="rId28"/>
    <p:sldId id="318" r:id="rId29"/>
    <p:sldId id="319" r:id="rId30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32"/>
      <p:bold r:id="rId33"/>
      <p:italic r:id="rId34"/>
      <p:boldItalic r:id="rId35"/>
    </p:embeddedFont>
    <p:embeddedFont>
      <p:font typeface="EB Garamond" panose="00000500000000000000" pitchFamily="2" charset="0"/>
      <p:regular r:id="rId36"/>
      <p:bold r:id="rId37"/>
      <p:italic r:id="rId38"/>
      <p:boldItalic r:id="rId39"/>
    </p:embeddedFont>
    <p:embeddedFont>
      <p:font typeface="Fira Sans Extra Condensed Medium" panose="020B0604020202020204" charset="0"/>
      <p:regular r:id="rId40"/>
      <p:bold r:id="rId41"/>
      <p:italic r:id="rId42"/>
      <p:boldItalic r:id="rId43"/>
    </p:embeddedFont>
    <p:embeddedFont>
      <p:font typeface="Montserrat ExtraBold" panose="00000900000000000000" pitchFamily="2" charset="0"/>
      <p:bold r:id="rId44"/>
      <p:boldItalic r:id="rId45"/>
    </p:embeddedFont>
    <p:embeddedFont>
      <p:font typeface="Squada One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7FF"/>
    <a:srgbClr val="C9DAF8"/>
    <a:srgbClr val="A7BCE0"/>
    <a:srgbClr val="434343"/>
    <a:srgbClr val="5B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BE26E9-A59F-404D-852A-A96E6D883577}">
  <a:tblStyle styleId="{BCBE26E9-A59F-404D-852A-A96E6D8835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271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717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785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793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308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322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778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168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888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139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255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227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526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474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403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3886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418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8649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6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00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312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315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181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010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491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4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E6EFFF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E6EFFF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E6EFFF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 flipH="1">
            <a:off x="742950" y="31014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By D.Shane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Batch: 2021-6832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 flipH="1">
            <a:off x="743024" y="2221200"/>
            <a:ext cx="4405497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4"/>
                </a:solidFill>
              </a:rPr>
              <a:t>PRICE PREDICTION </a:t>
            </a:r>
            <a:r>
              <a:rPr lang="en-IN" dirty="0">
                <a:solidFill>
                  <a:srgbClr val="434343"/>
                </a:solidFill>
              </a:rPr>
              <a:t>OF REAL ESTATE</a:t>
            </a:r>
          </a:p>
        </p:txBody>
      </p:sp>
      <p:cxnSp>
        <p:nvCxnSpPr>
          <p:cNvPr id="99" name="Google Shape;99;p16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6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/>
      <p:bldP spid="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EXPLORATORY DATA ANALYSIS: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2000" dirty="0">
                <a:latin typeface="Montserrat ExtraBold" panose="00000900000000000000" pitchFamily="2" charset="0"/>
              </a:rPr>
              <a:t>In my dataset there were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1304 values in location column </a:t>
            </a:r>
            <a:r>
              <a:rPr lang="en-US" sz="2000" dirty="0">
                <a:latin typeface="Montserrat ExtraBold" panose="00000900000000000000" pitchFamily="2" charset="0"/>
              </a:rPr>
              <a:t>, so it was very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complicated</a:t>
            </a:r>
            <a:r>
              <a:rPr lang="en-US" sz="2000" dirty="0">
                <a:latin typeface="Montserrat ExtraBold" panose="00000900000000000000" pitchFamily="2" charset="0"/>
              </a:rPr>
              <a:t> to perform EDA on the dataset.</a:t>
            </a:r>
          </a:p>
          <a:p>
            <a:pPr rtl="0"/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To overcome </a:t>
            </a:r>
            <a:r>
              <a:rPr lang="en-US" sz="2000" dirty="0">
                <a:latin typeface="Montserrat ExtraBold" panose="00000900000000000000" pitchFamily="2" charset="0"/>
              </a:rPr>
              <a:t>that I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filtered the data </a:t>
            </a:r>
            <a:r>
              <a:rPr lang="en-US" sz="2000" dirty="0">
                <a:latin typeface="Montserrat ExtraBold" panose="00000900000000000000" pitchFamily="2" charset="0"/>
              </a:rPr>
              <a:t>and chose the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top three locations </a:t>
            </a:r>
            <a:r>
              <a:rPr lang="en-US" sz="2000" dirty="0">
                <a:latin typeface="Montserrat ExtraBold" panose="00000900000000000000" pitchFamily="2" charset="0"/>
              </a:rPr>
              <a:t>. Which are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Whitefield , Sarjapur Road and Electronic City</a:t>
            </a:r>
            <a:r>
              <a:rPr lang="en-US" sz="2000" dirty="0">
                <a:latin typeface="Montserrat ExtraBold" panose="00000900000000000000" pitchFamily="2" charset="0"/>
              </a:rPr>
              <a:t> .</a:t>
            </a: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7" name="Google Shape;147;p17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0" name="Google Shape;150;p17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33068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LINEPLOT BETWEEN PRICE AND SQFT IN WHITEFIELD:</a:t>
            </a:r>
            <a:endParaRPr dirty="0"/>
          </a:p>
        </p:txBody>
      </p:sp>
      <p:grpSp>
        <p:nvGrpSpPr>
          <p:cNvPr id="146" name="Google Shape;146;p17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7" name="Google Shape;147;p17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0" name="Google Shape;150;p17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F8A3536-6728-3588-7E58-41793ADA6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899" y="1034100"/>
            <a:ext cx="4136202" cy="394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1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LINEPLOT BETWEEN PRICE AND SQFT IN SARJAPUR ROAD: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US" sz="2000" dirty="0">
              <a:latin typeface="Montserrat ExtraBold" panose="00000900000000000000" pitchFamily="2" charset="0"/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7" name="Google Shape;147;p17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0" name="Google Shape;150;p17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4E9B067-AAC7-4C9B-6A56-61C542344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135" y="969806"/>
            <a:ext cx="4311730" cy="41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2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874144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LINEPLOT BETWEEN PRICE AND SQFT IN ELECTRONIC CITY: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US" sz="2000" dirty="0">
              <a:latin typeface="Montserrat ExtraBold" panose="00000900000000000000" pitchFamily="2" charset="0"/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7" name="Google Shape;147;p17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0" name="Google Shape;150;p17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36AFF44-9085-ACFE-51B4-82BD5F9A4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384" y="1034100"/>
            <a:ext cx="4265231" cy="410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440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LINEPLOT BETWEEN PRICE AND BATH IN WHITEFIELD: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 flipH="1">
            <a:off x="1660200" y="1485642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US" sz="2000" dirty="0">
              <a:latin typeface="Montserrat ExtraBold" panose="00000900000000000000" pitchFamily="2" charset="0"/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7" name="Google Shape;147;p17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0" name="Google Shape;150;p17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B4C75B1-A9EE-AE99-4E2E-7006DD3A6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066" y="1034100"/>
            <a:ext cx="4269868" cy="41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934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/>
          </p:nvPr>
        </p:nvSpPr>
        <p:spPr>
          <a:xfrm>
            <a:off x="790974" y="720000"/>
            <a:ext cx="5502669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LINEPLOT BETWEEN PRICE AND BATH IN SARJAPUR ROAD: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US" sz="2000" dirty="0">
              <a:latin typeface="Montserrat ExtraBold" panose="00000900000000000000" pitchFamily="2" charset="0"/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7" name="Google Shape;147;p17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0" name="Google Shape;150;p17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A0B0AFA-8894-DA48-C069-2FCE445E3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066" y="1034100"/>
            <a:ext cx="4269868" cy="41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380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/>
          </p:nvPr>
        </p:nvSpPr>
        <p:spPr>
          <a:xfrm>
            <a:off x="790974" y="720000"/>
            <a:ext cx="5266925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LINEPLOT BETWEEN PRICE AND BATH IN ELECTRONIC CITY: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US" sz="2000" dirty="0">
              <a:latin typeface="Montserrat ExtraBold" panose="00000900000000000000" pitchFamily="2" charset="0"/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7" name="Google Shape;147;p17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0" name="Google Shape;150;p17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EDC91BC-DE09-F106-257D-A3F09DED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066" y="1034100"/>
            <a:ext cx="4269868" cy="41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635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LINEPLOT BETWEEN PRICE AND BHK IN WHITEFIELD: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US" sz="2000" dirty="0">
              <a:latin typeface="Montserrat ExtraBold" panose="00000900000000000000" pitchFamily="2" charset="0"/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7" name="Google Shape;147;p17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0" name="Google Shape;150;p17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C3885A6-0FE6-87A0-8C8C-A78AE6FAF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066" y="1034100"/>
            <a:ext cx="4269868" cy="41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514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LINEPLOT BETWEEN PRICE AND BHK IN SARJAPUR ROAD: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US" sz="2000" dirty="0">
              <a:latin typeface="Montserrat ExtraBold" panose="00000900000000000000" pitchFamily="2" charset="0"/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7" name="Google Shape;147;p17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0" name="Google Shape;150;p17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BDD790B-B9E2-17D8-4C29-3254D9C9B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066" y="1034100"/>
            <a:ext cx="4269868" cy="41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024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LINEPLOT BETWEEN PRICE AND BHK IN ELECTRONIC CITY: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US" sz="2000" dirty="0">
              <a:latin typeface="Montserrat ExtraBold" panose="00000900000000000000" pitchFamily="2" charset="0"/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7" name="Google Shape;147;p17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0" name="Google Shape;150;p17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50B71C-C314-BF70-51B5-4BC7BD4A2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066" y="1034100"/>
            <a:ext cx="4269868" cy="41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525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6211396" y="1509475"/>
            <a:ext cx="657300" cy="65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1905000" y="1509475"/>
            <a:ext cx="657300" cy="65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title" idx="2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4052244" y="3012350"/>
            <a:ext cx="657300" cy="65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 idx="8"/>
          </p:nvPr>
        </p:nvSpPr>
        <p:spPr>
          <a:xfrm>
            <a:off x="5866256" y="15730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4"/>
          </p:nvPr>
        </p:nvSpPr>
        <p:spPr>
          <a:xfrm>
            <a:off x="3622113" y="3819248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Lets see the performance of our model</a:t>
            </a:r>
            <a:endParaRPr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 idx="5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13"/>
          </p:nvPr>
        </p:nvSpPr>
        <p:spPr>
          <a:xfrm>
            <a:off x="5789906" y="3819248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At last we will see the conclusion of my project</a:t>
            </a:r>
            <a:endParaRPr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 idx="14"/>
          </p:nvPr>
        </p:nvSpPr>
        <p:spPr>
          <a:xfrm>
            <a:off x="5866256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66" name="Google Shape;166;p18"/>
          <p:cNvSpPr txBox="1">
            <a:spLocks noGrp="1"/>
          </p:cNvSpPr>
          <p:nvPr>
            <p:ph type="ctrTitle" idx="6"/>
          </p:nvPr>
        </p:nvSpPr>
        <p:spPr>
          <a:xfrm>
            <a:off x="5582006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Dataset description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7"/>
          </p:nvPr>
        </p:nvSpPr>
        <p:spPr>
          <a:xfrm>
            <a:off x="5789906" y="231475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>
                    <a:lumMod val="50000"/>
                  </a:schemeClr>
                </a:solidFill>
              </a:rPr>
              <a:t>We will see the detailed description of our data</a:t>
            </a:r>
            <a:endParaRPr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title" idx="18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Conclusion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70" name="Google Shape;170;p18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Problem Statement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17"/>
          </p:nvPr>
        </p:nvSpPr>
        <p:spPr>
          <a:xfrm>
            <a:off x="1469275" y="231475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First, lets see about our problem statement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2" name="Google Shape;172;p18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EDA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20"/>
          </p:nvPr>
        </p:nvSpPr>
        <p:spPr>
          <a:xfrm>
            <a:off x="1469275" y="3819248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Lets see some analysis based on our dataset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" name="Google Shape;174;p18"/>
          <p:cNvSpPr txBox="1">
            <a:spLocks noGrp="1"/>
          </p:cNvSpPr>
          <p:nvPr>
            <p:ph type="title" idx="21"/>
          </p:nvPr>
        </p:nvSpPr>
        <p:spPr>
          <a:xfrm>
            <a:off x="1545625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4"/>
                </a:solidFill>
              </a:rPr>
              <a:t>Why this project?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Here, we will see the reason I chose to take this project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7" name="Google Shape;177;p18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Result &amp; discussion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178" name="Google Shape;178;p18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79" name="Google Shape;179;p18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8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82" name="Google Shape;182;p18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build="p"/>
      <p:bldP spid="164" grpId="0" build="p"/>
      <p:bldP spid="166" grpId="0"/>
      <p:bldP spid="167" grpId="0" build="p"/>
      <p:bldP spid="169" grpId="0"/>
      <p:bldP spid="170" grpId="0"/>
      <p:bldP spid="171" grpId="0" build="p"/>
      <p:bldP spid="172" grpId="0"/>
      <p:bldP spid="173" grpId="0" build="p"/>
      <p:bldP spid="175" grpId="0"/>
      <p:bldP spid="176" grpId="0" build="p"/>
      <p:bldP spid="1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HISTOGRAM OF NO.OF BEDROOMS IN WHITEFIELD: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US" sz="2000" dirty="0">
              <a:latin typeface="Montserrat ExtraBold" panose="00000900000000000000" pitchFamily="2" charset="0"/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7" name="Google Shape;147;p17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0" name="Google Shape;150;p17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B1263E8-DBD2-DA23-A569-AEBF94DD9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112" y="1034100"/>
            <a:ext cx="4273776" cy="41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791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HISTOGRAM OF NO.OF BEDROOMS IN SARJAPUR ROAD: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US" sz="2000" dirty="0">
              <a:latin typeface="Montserrat ExtraBold" panose="00000900000000000000" pitchFamily="2" charset="0"/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7" name="Google Shape;147;p17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0" name="Google Shape;150;p17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8D097D2-AE8F-8ED2-C858-2E446E8B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112" y="1034100"/>
            <a:ext cx="4273776" cy="41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386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HISTOGRAM OF NO.OF BEDROOMS IN ELECTRONIC CITY: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US" sz="2000" dirty="0">
              <a:latin typeface="Montserrat ExtraBold" panose="00000900000000000000" pitchFamily="2" charset="0"/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7" name="Google Shape;147;p17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0" name="Google Shape;150;p17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C19FFC8-A71A-6871-C9E5-6381A207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112" y="1034100"/>
            <a:ext cx="4273776" cy="41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627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HEATMAP FOR OUR DATASET: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US" sz="2000" dirty="0">
              <a:latin typeface="Montserrat ExtraBold" panose="00000900000000000000" pitchFamily="2" charset="0"/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7" name="Google Shape;147;p17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0" name="Google Shape;150;p17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930AA5-3488-0E32-407A-D368D565B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920" y="1034100"/>
            <a:ext cx="3946159" cy="41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88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ctrTitle"/>
          </p:nvPr>
        </p:nvSpPr>
        <p:spPr>
          <a:xfrm>
            <a:off x="305268" y="1994309"/>
            <a:ext cx="5678914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5.Results &amp;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Discussion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" name="Google Shape;7078;p48">
            <a:extLst>
              <a:ext uri="{FF2B5EF4-FFF2-40B4-BE49-F238E27FC236}">
                <a16:creationId xmlns:a16="http://schemas.microsoft.com/office/drawing/2014/main" id="{6E7DB18D-3E0B-8B79-2B0E-542A1CAE358E}"/>
              </a:ext>
            </a:extLst>
          </p:cNvPr>
          <p:cNvGrpSpPr/>
          <p:nvPr/>
        </p:nvGrpSpPr>
        <p:grpSpPr>
          <a:xfrm>
            <a:off x="6804446" y="1782158"/>
            <a:ext cx="989385" cy="1579183"/>
            <a:chOff x="4054103" y="2430191"/>
            <a:chExt cx="218687" cy="349052"/>
          </a:xfrm>
          <a:solidFill>
            <a:schemeClr val="accent4"/>
          </a:solidFill>
        </p:grpSpPr>
        <p:sp>
          <p:nvSpPr>
            <p:cNvPr id="6" name="Google Shape;7079;p48">
              <a:extLst>
                <a:ext uri="{FF2B5EF4-FFF2-40B4-BE49-F238E27FC236}">
                  <a16:creationId xmlns:a16="http://schemas.microsoft.com/office/drawing/2014/main" id="{6D55686C-AFC8-A413-CCDB-2C18A6BB8EC2}"/>
                </a:ext>
              </a:extLst>
            </p:cNvPr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80;p48">
              <a:extLst>
                <a:ext uri="{FF2B5EF4-FFF2-40B4-BE49-F238E27FC236}">
                  <a16:creationId xmlns:a16="http://schemas.microsoft.com/office/drawing/2014/main" id="{D9CE44F7-BE10-C621-7325-2363D3285EAB}"/>
                </a:ext>
              </a:extLst>
            </p:cNvPr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16014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RESULTS AND DISCUSSION: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2000" dirty="0">
                <a:latin typeface="Montserrat ExtraBold" panose="00000900000000000000" pitchFamily="2" charset="0"/>
              </a:rPr>
              <a:t>To predict the prices of the real estate properties I used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Linear regression algorithm</a:t>
            </a:r>
            <a:r>
              <a:rPr lang="en-US" sz="2000" dirty="0">
                <a:latin typeface="Montserrat ExtraBold" panose="00000900000000000000" pitchFamily="2" charset="0"/>
              </a:rPr>
              <a:t> . Also I have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GridsearchCV</a:t>
            </a:r>
            <a:r>
              <a:rPr lang="en-US" sz="2000" dirty="0">
                <a:latin typeface="Montserrat ExtraBold" panose="00000900000000000000" pitchFamily="2" charset="0"/>
              </a:rPr>
              <a:t> to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select</a:t>
            </a:r>
            <a:r>
              <a:rPr lang="en-US" sz="2000" dirty="0">
                <a:latin typeface="Montserrat ExtraBold" panose="00000900000000000000" pitchFamily="2" charset="0"/>
              </a:rPr>
              <a:t> the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best algorithm </a:t>
            </a:r>
            <a:r>
              <a:rPr lang="en-US" sz="2000" dirty="0">
                <a:latin typeface="Montserrat ExtraBold" panose="00000900000000000000" pitchFamily="2" charset="0"/>
              </a:rPr>
              <a:t>for this price prediction. I have used the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K-fold cross validation technique</a:t>
            </a:r>
            <a:r>
              <a:rPr lang="en-US" sz="2000" dirty="0">
                <a:latin typeface="Montserrat ExtraBold" panose="00000900000000000000" pitchFamily="2" charset="0"/>
              </a:rPr>
              <a:t> to estimate the performance of my model . I used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10 groups</a:t>
            </a:r>
            <a:r>
              <a:rPr lang="en-US" sz="2000" dirty="0">
                <a:latin typeface="Montserrat ExtraBold" panose="00000900000000000000" pitchFamily="2" charset="0"/>
              </a:rPr>
              <a:t> of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data</a:t>
            </a:r>
            <a:r>
              <a:rPr lang="en-US" sz="2000" dirty="0">
                <a:latin typeface="Montserrat ExtraBold" panose="00000900000000000000" pitchFamily="2" charset="0"/>
              </a:rPr>
              <a:t> to evaluate the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performance of my model </a:t>
            </a:r>
            <a:r>
              <a:rPr lang="en-US" sz="2000" dirty="0">
                <a:latin typeface="Montserrat ExtraBold" panose="00000900000000000000" pitchFamily="2" charset="0"/>
              </a:rPr>
              <a:t>and the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average accuracy </a:t>
            </a:r>
            <a:r>
              <a:rPr lang="en-US" sz="2000" dirty="0">
                <a:latin typeface="Montserrat ExtraBold" panose="00000900000000000000" pitchFamily="2" charset="0"/>
              </a:rPr>
              <a:t>of my model was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84%</a:t>
            </a:r>
            <a:r>
              <a:rPr lang="en-US" sz="2000" dirty="0">
                <a:latin typeface="Montserrat ExtraBold" panose="00000900000000000000" pitchFamily="2" charset="0"/>
              </a:rPr>
              <a:t> .   </a:t>
            </a: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7" name="Google Shape;147;p17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0" name="Google Shape;150;p17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86552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TRUE VALUES VS PREDICTED VALUES: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US" sz="2000" dirty="0">
              <a:latin typeface="Montserrat ExtraBold" panose="00000900000000000000" pitchFamily="2" charset="0"/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7" name="Google Shape;147;p17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0" name="Google Shape;150;p17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B253892-0FF1-C340-6015-C534E3BD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319" y="1163204"/>
            <a:ext cx="4423361" cy="41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65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ctrTitle"/>
          </p:nvPr>
        </p:nvSpPr>
        <p:spPr>
          <a:xfrm>
            <a:off x="305268" y="1994309"/>
            <a:ext cx="5678914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6.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" name="Google Shape;7078;p48">
            <a:extLst>
              <a:ext uri="{FF2B5EF4-FFF2-40B4-BE49-F238E27FC236}">
                <a16:creationId xmlns:a16="http://schemas.microsoft.com/office/drawing/2014/main" id="{6E7DB18D-3E0B-8B79-2B0E-542A1CAE358E}"/>
              </a:ext>
            </a:extLst>
          </p:cNvPr>
          <p:cNvGrpSpPr/>
          <p:nvPr/>
        </p:nvGrpSpPr>
        <p:grpSpPr>
          <a:xfrm>
            <a:off x="6804446" y="1782158"/>
            <a:ext cx="989385" cy="1579183"/>
            <a:chOff x="4054103" y="2430191"/>
            <a:chExt cx="218687" cy="349052"/>
          </a:xfrm>
          <a:solidFill>
            <a:schemeClr val="accent4"/>
          </a:solidFill>
        </p:grpSpPr>
        <p:sp>
          <p:nvSpPr>
            <p:cNvPr id="6" name="Google Shape;7079;p48">
              <a:extLst>
                <a:ext uri="{FF2B5EF4-FFF2-40B4-BE49-F238E27FC236}">
                  <a16:creationId xmlns:a16="http://schemas.microsoft.com/office/drawing/2014/main" id="{6D55686C-AFC8-A413-CCDB-2C18A6BB8EC2}"/>
                </a:ext>
              </a:extLst>
            </p:cNvPr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80;p48">
              <a:extLst>
                <a:ext uri="{FF2B5EF4-FFF2-40B4-BE49-F238E27FC236}">
                  <a16:creationId xmlns:a16="http://schemas.microsoft.com/office/drawing/2014/main" id="{D9CE44F7-BE10-C621-7325-2363D3285EAB}"/>
                </a:ext>
              </a:extLst>
            </p:cNvPr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06833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CONCLUSION: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Price prediction </a:t>
            </a:r>
            <a:r>
              <a:rPr lang="en-US" sz="2000" dirty="0">
                <a:latin typeface="Montserrat ExtraBold" panose="00000900000000000000" pitchFamily="2" charset="0"/>
              </a:rPr>
              <a:t>of real estate properties.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ExtraBold" panose="00000900000000000000" pitchFamily="2" charset="0"/>
              </a:rPr>
              <a:t>It is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very helpful </a:t>
            </a:r>
            <a:r>
              <a:rPr lang="en-US" sz="2000" dirty="0">
                <a:latin typeface="Montserrat ExtraBold" panose="00000900000000000000" pitchFamily="2" charset="0"/>
              </a:rPr>
              <a:t>for those who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buy </a:t>
            </a:r>
            <a:r>
              <a:rPr lang="en-US" sz="2000" dirty="0">
                <a:latin typeface="Montserrat ExtraBold" panose="00000900000000000000" pitchFamily="2" charset="0"/>
              </a:rPr>
              <a:t>and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invest in properties</a:t>
            </a:r>
            <a:r>
              <a:rPr lang="en-US" sz="2000" dirty="0">
                <a:latin typeface="Montserrat ExtraBold" panose="00000900000000000000" pitchFamily="2" charset="0"/>
              </a:rPr>
              <a:t>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ExtraBold" panose="00000900000000000000" pitchFamily="2" charset="0"/>
              </a:rPr>
              <a:t>We saw the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detailed description</a:t>
            </a:r>
            <a:r>
              <a:rPr lang="en-US" sz="2000" dirty="0">
                <a:latin typeface="Montserrat ExtraBold" panose="00000900000000000000" pitchFamily="2" charset="0"/>
              </a:rPr>
              <a:t> of my dataset.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ExtraBold" panose="00000900000000000000" pitchFamily="2" charset="0"/>
              </a:rPr>
              <a:t>We saw the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EDA</a:t>
            </a:r>
            <a:r>
              <a:rPr lang="en-US" sz="2000" dirty="0">
                <a:latin typeface="Montserrat ExtraBold" panose="00000900000000000000" pitchFamily="2" charset="0"/>
              </a:rPr>
              <a:t> of my dataset.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ExtraBold" panose="00000900000000000000" pitchFamily="2" charset="0"/>
              </a:rPr>
              <a:t>We saw how I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built my model </a:t>
            </a:r>
            <a:r>
              <a:rPr lang="en-US" sz="2000" dirty="0">
                <a:latin typeface="Montserrat ExtraBold" panose="00000900000000000000" pitchFamily="2" charset="0"/>
              </a:rPr>
              <a:t>and the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performance of my model</a:t>
            </a:r>
            <a:r>
              <a:rPr lang="en-US" sz="2000" dirty="0">
                <a:latin typeface="Montserrat ExtraBold" panose="00000900000000000000" pitchFamily="2" charset="0"/>
              </a:rPr>
              <a:t>.</a:t>
            </a: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7" name="Google Shape;147;p17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0" name="Google Shape;150;p17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6196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38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THANKS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91" name="Google Shape;1891;p38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38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38"/>
          <p:cNvSpPr txBox="1">
            <a:spLocks noGrp="1"/>
          </p:cNvSpPr>
          <p:nvPr>
            <p:ph type="subTitle" idx="1"/>
          </p:nvPr>
        </p:nvSpPr>
        <p:spPr>
          <a:xfrm flipH="1">
            <a:off x="1674025" y="2409550"/>
            <a:ext cx="30123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434343"/>
                </a:solidFill>
              </a:rPr>
              <a:t>Does anyone have any questions?</a:t>
            </a:r>
            <a:endParaRPr sz="1600"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2E7776-BD35-76C7-FC47-41FFB45E2B61}"/>
              </a:ext>
            </a:extLst>
          </p:cNvPr>
          <p:cNvGrpSpPr/>
          <p:nvPr/>
        </p:nvGrpSpPr>
        <p:grpSpPr>
          <a:xfrm>
            <a:off x="6086323" y="1653090"/>
            <a:ext cx="3481645" cy="3576896"/>
            <a:chOff x="6086323" y="1653090"/>
            <a:chExt cx="3481645" cy="3576896"/>
          </a:xfrm>
        </p:grpSpPr>
        <p:grpSp>
          <p:nvGrpSpPr>
            <p:cNvPr id="1870" name="Google Shape;1870;p38"/>
            <p:cNvGrpSpPr/>
            <p:nvPr/>
          </p:nvGrpSpPr>
          <p:grpSpPr>
            <a:xfrm>
              <a:off x="6086323" y="1653090"/>
              <a:ext cx="3481645" cy="3406550"/>
              <a:chOff x="4095386" y="2301250"/>
              <a:chExt cx="2149164" cy="2102809"/>
            </a:xfrm>
          </p:grpSpPr>
          <p:sp>
            <p:nvSpPr>
              <p:cNvPr id="1871" name="Google Shape;1871;p38"/>
              <p:cNvSpPr/>
              <p:nvPr/>
            </p:nvSpPr>
            <p:spPr>
              <a:xfrm>
                <a:off x="4095386" y="3018809"/>
                <a:ext cx="804850" cy="1043075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41723" extrusionOk="0">
                    <a:moveTo>
                      <a:pt x="16306" y="0"/>
                    </a:moveTo>
                    <a:cubicBezTo>
                      <a:pt x="15667" y="0"/>
                      <a:pt x="15019" y="35"/>
                      <a:pt x="14365" y="107"/>
                    </a:cubicBezTo>
                    <a:cubicBezTo>
                      <a:pt x="7098" y="867"/>
                      <a:pt x="1268" y="6275"/>
                      <a:pt x="465" y="13035"/>
                    </a:cubicBezTo>
                    <a:cubicBezTo>
                      <a:pt x="1" y="16879"/>
                      <a:pt x="1099" y="20682"/>
                      <a:pt x="3550" y="23639"/>
                    </a:cubicBezTo>
                    <a:cubicBezTo>
                      <a:pt x="5366" y="25878"/>
                      <a:pt x="6296" y="28709"/>
                      <a:pt x="6127" y="31582"/>
                    </a:cubicBezTo>
                    <a:cubicBezTo>
                      <a:pt x="6084" y="31793"/>
                      <a:pt x="6084" y="32004"/>
                      <a:pt x="6127" y="32215"/>
                    </a:cubicBezTo>
                    <a:cubicBezTo>
                      <a:pt x="6127" y="37454"/>
                      <a:pt x="10647" y="41637"/>
                      <a:pt x="16266" y="41721"/>
                    </a:cubicBezTo>
                    <a:cubicBezTo>
                      <a:pt x="16322" y="41722"/>
                      <a:pt x="16377" y="41723"/>
                      <a:pt x="16432" y="41723"/>
                    </a:cubicBezTo>
                    <a:cubicBezTo>
                      <a:pt x="21936" y="41723"/>
                      <a:pt x="26534" y="37571"/>
                      <a:pt x="26659" y="32384"/>
                    </a:cubicBezTo>
                    <a:cubicBezTo>
                      <a:pt x="26659" y="31920"/>
                      <a:pt x="26659" y="31455"/>
                      <a:pt x="26575" y="30990"/>
                    </a:cubicBezTo>
                    <a:cubicBezTo>
                      <a:pt x="26279" y="28413"/>
                      <a:pt x="27082" y="25878"/>
                      <a:pt x="28772" y="23935"/>
                    </a:cubicBezTo>
                    <a:cubicBezTo>
                      <a:pt x="30968" y="21358"/>
                      <a:pt x="32194" y="18105"/>
                      <a:pt x="32194" y="14683"/>
                    </a:cubicBezTo>
                    <a:cubicBezTo>
                      <a:pt x="32154" y="6571"/>
                      <a:pt x="25068" y="0"/>
                      <a:pt x="163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8"/>
              <p:cNvSpPr/>
              <p:nvPr/>
            </p:nvSpPr>
            <p:spPr>
              <a:xfrm>
                <a:off x="4343611" y="3422034"/>
                <a:ext cx="323200" cy="982025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39281" extrusionOk="0">
                    <a:moveTo>
                      <a:pt x="6295" y="1"/>
                    </a:moveTo>
                    <a:cubicBezTo>
                      <a:pt x="5894" y="1"/>
                      <a:pt x="5492" y="265"/>
                      <a:pt x="5450" y="793"/>
                    </a:cubicBezTo>
                    <a:lnTo>
                      <a:pt x="5492" y="8524"/>
                    </a:lnTo>
                    <a:lnTo>
                      <a:pt x="1690" y="3328"/>
                    </a:lnTo>
                    <a:cubicBezTo>
                      <a:pt x="1515" y="3102"/>
                      <a:pt x="1250" y="2981"/>
                      <a:pt x="994" y="2981"/>
                    </a:cubicBezTo>
                    <a:cubicBezTo>
                      <a:pt x="817" y="2981"/>
                      <a:pt x="645" y="3038"/>
                      <a:pt x="507" y="3159"/>
                    </a:cubicBezTo>
                    <a:cubicBezTo>
                      <a:pt x="84" y="3412"/>
                      <a:pt x="0" y="3961"/>
                      <a:pt x="296" y="4342"/>
                    </a:cubicBezTo>
                    <a:lnTo>
                      <a:pt x="5196" y="11017"/>
                    </a:lnTo>
                    <a:cubicBezTo>
                      <a:pt x="5281" y="11143"/>
                      <a:pt x="5365" y="11228"/>
                      <a:pt x="5492" y="11270"/>
                    </a:cubicBezTo>
                    <a:lnTo>
                      <a:pt x="5619" y="38436"/>
                    </a:lnTo>
                    <a:cubicBezTo>
                      <a:pt x="5619" y="38900"/>
                      <a:pt x="5999" y="39281"/>
                      <a:pt x="6464" y="39281"/>
                    </a:cubicBezTo>
                    <a:cubicBezTo>
                      <a:pt x="6971" y="39281"/>
                      <a:pt x="7351" y="38900"/>
                      <a:pt x="7309" y="38436"/>
                    </a:cubicBezTo>
                    <a:lnTo>
                      <a:pt x="7224" y="17861"/>
                    </a:lnTo>
                    <a:lnTo>
                      <a:pt x="12632" y="11355"/>
                    </a:lnTo>
                    <a:cubicBezTo>
                      <a:pt x="12928" y="10974"/>
                      <a:pt x="12886" y="10468"/>
                      <a:pt x="12548" y="10172"/>
                    </a:cubicBezTo>
                    <a:cubicBezTo>
                      <a:pt x="12381" y="10024"/>
                      <a:pt x="12182" y="9957"/>
                      <a:pt x="11986" y="9957"/>
                    </a:cubicBezTo>
                    <a:cubicBezTo>
                      <a:pt x="11735" y="9957"/>
                      <a:pt x="11489" y="10066"/>
                      <a:pt x="11322" y="10256"/>
                    </a:cubicBezTo>
                    <a:lnTo>
                      <a:pt x="7224" y="15199"/>
                    </a:lnTo>
                    <a:lnTo>
                      <a:pt x="7140" y="793"/>
                    </a:lnTo>
                    <a:cubicBezTo>
                      <a:pt x="7098" y="265"/>
                      <a:pt x="6696" y="1"/>
                      <a:pt x="6295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8"/>
              <p:cNvSpPr/>
              <p:nvPr/>
            </p:nvSpPr>
            <p:spPr>
              <a:xfrm>
                <a:off x="5047850" y="2301250"/>
                <a:ext cx="972775" cy="1260800"/>
              </a:xfrm>
              <a:custGeom>
                <a:avLst/>
                <a:gdLst/>
                <a:ahLst/>
                <a:cxnLst/>
                <a:rect l="l" t="t" r="r" b="b"/>
                <a:pathLst>
                  <a:path w="38911" h="50432" extrusionOk="0">
                    <a:moveTo>
                      <a:pt x="19282" y="1"/>
                    </a:moveTo>
                    <a:cubicBezTo>
                      <a:pt x="8639" y="1"/>
                      <a:pt x="1" y="8002"/>
                      <a:pt x="1" y="17856"/>
                    </a:cubicBezTo>
                    <a:cubicBezTo>
                      <a:pt x="1" y="21954"/>
                      <a:pt x="1521" y="25926"/>
                      <a:pt x="4225" y="29010"/>
                    </a:cubicBezTo>
                    <a:cubicBezTo>
                      <a:pt x="6253" y="31333"/>
                      <a:pt x="7225" y="34417"/>
                      <a:pt x="6845" y="37502"/>
                    </a:cubicBezTo>
                    <a:cubicBezTo>
                      <a:pt x="6760" y="38093"/>
                      <a:pt x="6760" y="38642"/>
                      <a:pt x="6760" y="39234"/>
                    </a:cubicBezTo>
                    <a:cubicBezTo>
                      <a:pt x="6969" y="45451"/>
                      <a:pt x="12494" y="50432"/>
                      <a:pt x="19142" y="50432"/>
                    </a:cubicBezTo>
                    <a:cubicBezTo>
                      <a:pt x="19225" y="50432"/>
                      <a:pt x="19309" y="50431"/>
                      <a:pt x="19392" y="50429"/>
                    </a:cubicBezTo>
                    <a:cubicBezTo>
                      <a:pt x="26194" y="50303"/>
                      <a:pt x="31602" y="45191"/>
                      <a:pt x="31602" y="38896"/>
                    </a:cubicBezTo>
                    <a:lnTo>
                      <a:pt x="31602" y="38177"/>
                    </a:lnTo>
                    <a:cubicBezTo>
                      <a:pt x="31391" y="34671"/>
                      <a:pt x="32447" y="31249"/>
                      <a:pt x="34644" y="28545"/>
                    </a:cubicBezTo>
                    <a:cubicBezTo>
                      <a:pt x="37601" y="24954"/>
                      <a:pt x="38911" y="20307"/>
                      <a:pt x="38362" y="15702"/>
                    </a:cubicBezTo>
                    <a:cubicBezTo>
                      <a:pt x="37305" y="7548"/>
                      <a:pt x="30292" y="1042"/>
                      <a:pt x="21462" y="112"/>
                    </a:cubicBezTo>
                    <a:cubicBezTo>
                      <a:pt x="20728" y="37"/>
                      <a:pt x="20000" y="1"/>
                      <a:pt x="19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8"/>
              <p:cNvSpPr/>
              <p:nvPr/>
            </p:nvSpPr>
            <p:spPr>
              <a:xfrm>
                <a:off x="5337925" y="2783550"/>
                <a:ext cx="382750" cy="1449125"/>
              </a:xfrm>
              <a:custGeom>
                <a:avLst/>
                <a:gdLst/>
                <a:ahLst/>
                <a:cxnLst/>
                <a:rect l="l" t="t" r="r" b="b"/>
                <a:pathLst>
                  <a:path w="15310" h="57965" extrusionOk="0">
                    <a:moveTo>
                      <a:pt x="7705" y="1"/>
                    </a:moveTo>
                    <a:cubicBezTo>
                      <a:pt x="7325" y="1"/>
                      <a:pt x="6987" y="339"/>
                      <a:pt x="6987" y="719"/>
                    </a:cubicBezTo>
                    <a:lnTo>
                      <a:pt x="6987" y="11070"/>
                    </a:lnTo>
                    <a:lnTo>
                      <a:pt x="1832" y="3972"/>
                    </a:lnTo>
                    <a:cubicBezTo>
                      <a:pt x="1676" y="3743"/>
                      <a:pt x="1464" y="3648"/>
                      <a:pt x="1256" y="3648"/>
                    </a:cubicBezTo>
                    <a:cubicBezTo>
                      <a:pt x="735" y="3648"/>
                      <a:pt x="239" y="4243"/>
                      <a:pt x="692" y="4817"/>
                    </a:cubicBezTo>
                    <a:lnTo>
                      <a:pt x="6564" y="12886"/>
                    </a:lnTo>
                    <a:cubicBezTo>
                      <a:pt x="6649" y="13055"/>
                      <a:pt x="6818" y="13140"/>
                      <a:pt x="6944" y="13182"/>
                    </a:cubicBezTo>
                    <a:lnTo>
                      <a:pt x="6944" y="19012"/>
                    </a:lnTo>
                    <a:lnTo>
                      <a:pt x="1410" y="12422"/>
                    </a:lnTo>
                    <a:cubicBezTo>
                      <a:pt x="1257" y="12289"/>
                      <a:pt x="1090" y="12233"/>
                      <a:pt x="931" y="12233"/>
                    </a:cubicBezTo>
                    <a:cubicBezTo>
                      <a:pt x="428" y="12233"/>
                      <a:pt x="1" y="12795"/>
                      <a:pt x="354" y="13309"/>
                    </a:cubicBezTo>
                    <a:lnTo>
                      <a:pt x="6987" y="21251"/>
                    </a:lnTo>
                    <a:lnTo>
                      <a:pt x="6987" y="57247"/>
                    </a:lnTo>
                    <a:cubicBezTo>
                      <a:pt x="6987" y="57627"/>
                      <a:pt x="7282" y="57923"/>
                      <a:pt x="7663" y="57965"/>
                    </a:cubicBezTo>
                    <a:cubicBezTo>
                      <a:pt x="8085" y="57923"/>
                      <a:pt x="8381" y="57627"/>
                      <a:pt x="8381" y="57247"/>
                    </a:cubicBezTo>
                    <a:lnTo>
                      <a:pt x="8381" y="21251"/>
                    </a:lnTo>
                    <a:lnTo>
                      <a:pt x="15014" y="13309"/>
                    </a:lnTo>
                    <a:cubicBezTo>
                      <a:pt x="15309" y="13013"/>
                      <a:pt x="15267" y="12591"/>
                      <a:pt x="14971" y="12337"/>
                    </a:cubicBezTo>
                    <a:cubicBezTo>
                      <a:pt x="14834" y="12219"/>
                      <a:pt x="14661" y="12156"/>
                      <a:pt x="14489" y="12156"/>
                    </a:cubicBezTo>
                    <a:cubicBezTo>
                      <a:pt x="14290" y="12156"/>
                      <a:pt x="14093" y="12240"/>
                      <a:pt x="13957" y="12422"/>
                    </a:cubicBezTo>
                    <a:lnTo>
                      <a:pt x="8381" y="19012"/>
                    </a:lnTo>
                    <a:lnTo>
                      <a:pt x="8381" y="13182"/>
                    </a:lnTo>
                    <a:cubicBezTo>
                      <a:pt x="8550" y="13140"/>
                      <a:pt x="8719" y="13055"/>
                      <a:pt x="8803" y="12886"/>
                    </a:cubicBezTo>
                    <a:lnTo>
                      <a:pt x="14676" y="4817"/>
                    </a:lnTo>
                    <a:cubicBezTo>
                      <a:pt x="15129" y="4243"/>
                      <a:pt x="14632" y="3648"/>
                      <a:pt x="14111" y="3648"/>
                    </a:cubicBezTo>
                    <a:cubicBezTo>
                      <a:pt x="13903" y="3648"/>
                      <a:pt x="13692" y="3743"/>
                      <a:pt x="13535" y="3972"/>
                    </a:cubicBezTo>
                    <a:lnTo>
                      <a:pt x="8381" y="11070"/>
                    </a:lnTo>
                    <a:lnTo>
                      <a:pt x="8381" y="719"/>
                    </a:lnTo>
                    <a:cubicBezTo>
                      <a:pt x="8381" y="339"/>
                      <a:pt x="8085" y="1"/>
                      <a:pt x="7705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8"/>
              <p:cNvSpPr/>
              <p:nvPr/>
            </p:nvSpPr>
            <p:spPr>
              <a:xfrm>
                <a:off x="5609750" y="3138575"/>
                <a:ext cx="634800" cy="822675"/>
              </a:xfrm>
              <a:custGeom>
                <a:avLst/>
                <a:gdLst/>
                <a:ahLst/>
                <a:cxnLst/>
                <a:rect l="l" t="t" r="r" b="b"/>
                <a:pathLst>
                  <a:path w="25392" h="32907" extrusionOk="0">
                    <a:moveTo>
                      <a:pt x="12801" y="1"/>
                    </a:moveTo>
                    <a:cubicBezTo>
                      <a:pt x="12314" y="1"/>
                      <a:pt x="11821" y="27"/>
                      <a:pt x="11323" y="79"/>
                    </a:cubicBezTo>
                    <a:cubicBezTo>
                      <a:pt x="5577" y="713"/>
                      <a:pt x="1014" y="4980"/>
                      <a:pt x="338" y="10303"/>
                    </a:cubicBezTo>
                    <a:cubicBezTo>
                      <a:pt x="0" y="13303"/>
                      <a:pt x="845" y="16345"/>
                      <a:pt x="2789" y="18669"/>
                    </a:cubicBezTo>
                    <a:cubicBezTo>
                      <a:pt x="4225" y="20443"/>
                      <a:pt x="4943" y="22682"/>
                      <a:pt x="4817" y="24964"/>
                    </a:cubicBezTo>
                    <a:lnTo>
                      <a:pt x="4817" y="25428"/>
                    </a:lnTo>
                    <a:cubicBezTo>
                      <a:pt x="4817" y="29526"/>
                      <a:pt x="8365" y="32864"/>
                      <a:pt x="12802" y="32906"/>
                    </a:cubicBezTo>
                    <a:cubicBezTo>
                      <a:pt x="12830" y="32906"/>
                      <a:pt x="12858" y="32907"/>
                      <a:pt x="12886" y="32907"/>
                    </a:cubicBezTo>
                    <a:cubicBezTo>
                      <a:pt x="17243" y="32907"/>
                      <a:pt x="20914" y="29669"/>
                      <a:pt x="20998" y="25555"/>
                    </a:cubicBezTo>
                    <a:cubicBezTo>
                      <a:pt x="21040" y="25217"/>
                      <a:pt x="20998" y="24837"/>
                      <a:pt x="20955" y="24457"/>
                    </a:cubicBezTo>
                    <a:cubicBezTo>
                      <a:pt x="20702" y="22429"/>
                      <a:pt x="21336" y="20443"/>
                      <a:pt x="22688" y="18922"/>
                    </a:cubicBezTo>
                    <a:cubicBezTo>
                      <a:pt x="24420" y="16894"/>
                      <a:pt x="25391" y="14275"/>
                      <a:pt x="25391" y="11613"/>
                    </a:cubicBezTo>
                    <a:cubicBezTo>
                      <a:pt x="25352" y="5180"/>
                      <a:pt x="19709" y="1"/>
                      <a:pt x="128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8"/>
              <p:cNvSpPr/>
              <p:nvPr/>
            </p:nvSpPr>
            <p:spPr>
              <a:xfrm>
                <a:off x="5807250" y="3453975"/>
                <a:ext cx="259150" cy="776600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31064" extrusionOk="0">
                    <a:moveTo>
                      <a:pt x="4902" y="1"/>
                    </a:moveTo>
                    <a:cubicBezTo>
                      <a:pt x="4542" y="1"/>
                      <a:pt x="4183" y="243"/>
                      <a:pt x="4226" y="729"/>
                    </a:cubicBezTo>
                    <a:lnTo>
                      <a:pt x="4226" y="6855"/>
                    </a:lnTo>
                    <a:lnTo>
                      <a:pt x="1226" y="2757"/>
                    </a:lnTo>
                    <a:cubicBezTo>
                      <a:pt x="1100" y="2582"/>
                      <a:pt x="900" y="2480"/>
                      <a:pt x="697" y="2480"/>
                    </a:cubicBezTo>
                    <a:cubicBezTo>
                      <a:pt x="557" y="2480"/>
                      <a:pt x="417" y="2528"/>
                      <a:pt x="296" y="2630"/>
                    </a:cubicBezTo>
                    <a:cubicBezTo>
                      <a:pt x="43" y="2842"/>
                      <a:pt x="1" y="3264"/>
                      <a:pt x="212" y="3518"/>
                    </a:cubicBezTo>
                    <a:lnTo>
                      <a:pt x="4057" y="8799"/>
                    </a:lnTo>
                    <a:cubicBezTo>
                      <a:pt x="4141" y="8883"/>
                      <a:pt x="4226" y="8968"/>
                      <a:pt x="4310" y="9010"/>
                    </a:cubicBezTo>
                    <a:lnTo>
                      <a:pt x="4395" y="30430"/>
                    </a:lnTo>
                    <a:cubicBezTo>
                      <a:pt x="4437" y="30852"/>
                      <a:pt x="4754" y="31063"/>
                      <a:pt x="5071" y="31063"/>
                    </a:cubicBezTo>
                    <a:cubicBezTo>
                      <a:pt x="5387" y="31063"/>
                      <a:pt x="5704" y="30852"/>
                      <a:pt x="5746" y="30430"/>
                    </a:cubicBezTo>
                    <a:lnTo>
                      <a:pt x="5662" y="14206"/>
                    </a:lnTo>
                    <a:lnTo>
                      <a:pt x="9929" y="9094"/>
                    </a:lnTo>
                    <a:cubicBezTo>
                      <a:pt x="10366" y="8564"/>
                      <a:pt x="9904" y="7941"/>
                      <a:pt x="9394" y="7941"/>
                    </a:cubicBezTo>
                    <a:cubicBezTo>
                      <a:pt x="9214" y="7941"/>
                      <a:pt x="9027" y="8019"/>
                      <a:pt x="8873" y="8207"/>
                    </a:cubicBezTo>
                    <a:lnTo>
                      <a:pt x="5662" y="12094"/>
                    </a:lnTo>
                    <a:lnTo>
                      <a:pt x="5577" y="729"/>
                    </a:lnTo>
                    <a:cubicBezTo>
                      <a:pt x="5620" y="243"/>
                      <a:pt x="5261" y="1"/>
                      <a:pt x="4902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7" name="Google Shape;1877;p38"/>
            <p:cNvGrpSpPr/>
            <p:nvPr/>
          </p:nvGrpSpPr>
          <p:grpSpPr>
            <a:xfrm>
              <a:off x="6489414" y="2915087"/>
              <a:ext cx="2792057" cy="2314899"/>
              <a:chOff x="202950" y="1579375"/>
              <a:chExt cx="1537900" cy="1275075"/>
            </a:xfrm>
          </p:grpSpPr>
          <p:sp>
            <p:nvSpPr>
              <p:cNvPr id="1878" name="Google Shape;1878;p38"/>
              <p:cNvSpPr/>
              <p:nvPr/>
            </p:nvSpPr>
            <p:spPr>
              <a:xfrm>
                <a:off x="1221225" y="2527600"/>
                <a:ext cx="519625" cy="326850"/>
              </a:xfrm>
              <a:custGeom>
                <a:avLst/>
                <a:gdLst/>
                <a:ahLst/>
                <a:cxnLst/>
                <a:rect l="l" t="t" r="r" b="b"/>
                <a:pathLst>
                  <a:path w="20785" h="13074" extrusionOk="0">
                    <a:moveTo>
                      <a:pt x="11242" y="0"/>
                    </a:moveTo>
                    <a:cubicBezTo>
                      <a:pt x="10960" y="0"/>
                      <a:pt x="10698" y="19"/>
                      <a:pt x="10425" y="38"/>
                    </a:cubicBezTo>
                    <a:cubicBezTo>
                      <a:pt x="4048" y="583"/>
                      <a:pt x="0" y="7119"/>
                      <a:pt x="2357" y="13074"/>
                    </a:cubicBezTo>
                    <a:lnTo>
                      <a:pt x="19282" y="13074"/>
                    </a:lnTo>
                    <a:cubicBezTo>
                      <a:pt x="19798" y="13074"/>
                      <a:pt x="20259" y="12726"/>
                      <a:pt x="20409" y="12229"/>
                    </a:cubicBezTo>
                    <a:cubicBezTo>
                      <a:pt x="20662" y="11355"/>
                      <a:pt x="20784" y="10463"/>
                      <a:pt x="20784" y="9561"/>
                    </a:cubicBezTo>
                    <a:cubicBezTo>
                      <a:pt x="20784" y="4283"/>
                      <a:pt x="16511" y="10"/>
                      <a:pt x="112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8"/>
              <p:cNvSpPr/>
              <p:nvPr/>
            </p:nvSpPr>
            <p:spPr>
              <a:xfrm>
                <a:off x="202950" y="2527725"/>
                <a:ext cx="513475" cy="326725"/>
              </a:xfrm>
              <a:custGeom>
                <a:avLst/>
                <a:gdLst/>
                <a:ahLst/>
                <a:cxnLst/>
                <a:rect l="l" t="t" r="r" b="b"/>
                <a:pathLst>
                  <a:path w="20539" h="13069" extrusionOk="0">
                    <a:moveTo>
                      <a:pt x="10943" y="0"/>
                    </a:moveTo>
                    <a:cubicBezTo>
                      <a:pt x="4641" y="0"/>
                      <a:pt x="0" y="6072"/>
                      <a:pt x="1783" y="12224"/>
                    </a:cubicBezTo>
                    <a:cubicBezTo>
                      <a:pt x="1933" y="12721"/>
                      <a:pt x="2393" y="13069"/>
                      <a:pt x="2910" y="13069"/>
                    </a:cubicBezTo>
                    <a:lnTo>
                      <a:pt x="19843" y="13069"/>
                    </a:lnTo>
                    <a:cubicBezTo>
                      <a:pt x="20313" y="11886"/>
                      <a:pt x="20538" y="10627"/>
                      <a:pt x="20510" y="9359"/>
                    </a:cubicBezTo>
                    <a:cubicBezTo>
                      <a:pt x="20416" y="4381"/>
                      <a:pt x="16444" y="268"/>
                      <a:pt x="11466" y="14"/>
                    </a:cubicBezTo>
                    <a:cubicBezTo>
                      <a:pt x="11290" y="5"/>
                      <a:pt x="11116" y="0"/>
                      <a:pt x="109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8"/>
              <p:cNvSpPr/>
              <p:nvPr/>
            </p:nvSpPr>
            <p:spPr>
              <a:xfrm>
                <a:off x="476900" y="1599450"/>
                <a:ext cx="968575" cy="1254775"/>
              </a:xfrm>
              <a:custGeom>
                <a:avLst/>
                <a:gdLst/>
                <a:ahLst/>
                <a:cxnLst/>
                <a:rect l="l" t="t" r="r" b="b"/>
                <a:pathLst>
                  <a:path w="38743" h="50191" extrusionOk="0">
                    <a:moveTo>
                      <a:pt x="19376" y="0"/>
                    </a:moveTo>
                    <a:lnTo>
                      <a:pt x="1" y="17394"/>
                    </a:lnTo>
                    <a:lnTo>
                      <a:pt x="1" y="49017"/>
                    </a:lnTo>
                    <a:cubicBezTo>
                      <a:pt x="1" y="49665"/>
                      <a:pt x="527" y="50191"/>
                      <a:pt x="1175" y="50191"/>
                    </a:cubicBezTo>
                    <a:lnTo>
                      <a:pt x="38742" y="50191"/>
                    </a:lnTo>
                    <a:lnTo>
                      <a:pt x="38742" y="17394"/>
                    </a:lnTo>
                    <a:lnTo>
                      <a:pt x="193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8"/>
              <p:cNvSpPr/>
              <p:nvPr/>
            </p:nvSpPr>
            <p:spPr>
              <a:xfrm>
                <a:off x="715225" y="2123975"/>
                <a:ext cx="730250" cy="730475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9" extrusionOk="0">
                    <a:moveTo>
                      <a:pt x="29209" y="1"/>
                    </a:moveTo>
                    <a:lnTo>
                      <a:pt x="0" y="29219"/>
                    </a:lnTo>
                    <a:lnTo>
                      <a:pt x="29209" y="29219"/>
                    </a:lnTo>
                    <a:lnTo>
                      <a:pt x="292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8"/>
              <p:cNvSpPr/>
              <p:nvPr/>
            </p:nvSpPr>
            <p:spPr>
              <a:xfrm>
                <a:off x="1227800" y="2380150"/>
                <a:ext cx="11812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11806" extrusionOk="0">
                    <a:moveTo>
                      <a:pt x="1249" y="0"/>
                    </a:moveTo>
                    <a:cubicBezTo>
                      <a:pt x="564" y="0"/>
                      <a:pt x="0" y="554"/>
                      <a:pt x="0" y="1240"/>
                    </a:cubicBezTo>
                    <a:lnTo>
                      <a:pt x="0" y="11806"/>
                    </a:lnTo>
                    <a:lnTo>
                      <a:pt x="4724" y="11806"/>
                    </a:lnTo>
                    <a:lnTo>
                      <a:pt x="4724" y="1240"/>
                    </a:lnTo>
                    <a:cubicBezTo>
                      <a:pt x="4724" y="554"/>
                      <a:pt x="4170" y="0"/>
                      <a:pt x="348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8"/>
              <p:cNvSpPr/>
              <p:nvPr/>
            </p:nvSpPr>
            <p:spPr>
              <a:xfrm>
                <a:off x="576700" y="2380150"/>
                <a:ext cx="1178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11806" extrusionOk="0">
                    <a:moveTo>
                      <a:pt x="1240" y="0"/>
                    </a:moveTo>
                    <a:cubicBezTo>
                      <a:pt x="554" y="0"/>
                      <a:pt x="0" y="554"/>
                      <a:pt x="0" y="1240"/>
                    </a:cubicBezTo>
                    <a:lnTo>
                      <a:pt x="0" y="11806"/>
                    </a:lnTo>
                    <a:lnTo>
                      <a:pt x="4715" y="11806"/>
                    </a:lnTo>
                    <a:lnTo>
                      <a:pt x="4715" y="1240"/>
                    </a:lnTo>
                    <a:cubicBezTo>
                      <a:pt x="4715" y="554"/>
                      <a:pt x="4161" y="0"/>
                      <a:pt x="3475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8"/>
              <p:cNvSpPr/>
              <p:nvPr/>
            </p:nvSpPr>
            <p:spPr>
              <a:xfrm>
                <a:off x="476900" y="2675275"/>
                <a:ext cx="968800" cy="179175"/>
              </a:xfrm>
              <a:custGeom>
                <a:avLst/>
                <a:gdLst/>
                <a:ahLst/>
                <a:cxnLst/>
                <a:rect l="l" t="t" r="r" b="b"/>
                <a:pathLst>
                  <a:path w="38752" h="7167" extrusionOk="0">
                    <a:moveTo>
                      <a:pt x="1" y="1"/>
                    </a:moveTo>
                    <a:lnTo>
                      <a:pt x="1" y="5993"/>
                    </a:lnTo>
                    <a:cubicBezTo>
                      <a:pt x="1" y="6641"/>
                      <a:pt x="527" y="7167"/>
                      <a:pt x="1175" y="7167"/>
                    </a:cubicBezTo>
                    <a:lnTo>
                      <a:pt x="38752" y="7167"/>
                    </a:lnTo>
                    <a:lnTo>
                      <a:pt x="38752" y="1"/>
                    </a:lnTo>
                    <a:close/>
                  </a:path>
                </a:pathLst>
              </a:custGeom>
              <a:solidFill>
                <a:srgbClr val="5F9E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8"/>
              <p:cNvSpPr/>
              <p:nvPr/>
            </p:nvSpPr>
            <p:spPr>
              <a:xfrm>
                <a:off x="476900" y="2675275"/>
                <a:ext cx="968575" cy="178950"/>
              </a:xfrm>
              <a:custGeom>
                <a:avLst/>
                <a:gdLst/>
                <a:ahLst/>
                <a:cxnLst/>
                <a:rect l="l" t="t" r="r" b="b"/>
                <a:pathLst>
                  <a:path w="38743" h="7158" extrusionOk="0">
                    <a:moveTo>
                      <a:pt x="1" y="1"/>
                    </a:moveTo>
                    <a:lnTo>
                      <a:pt x="1" y="5984"/>
                    </a:lnTo>
                    <a:cubicBezTo>
                      <a:pt x="1" y="6632"/>
                      <a:pt x="527" y="7158"/>
                      <a:pt x="1175" y="7158"/>
                    </a:cubicBezTo>
                    <a:lnTo>
                      <a:pt x="38742" y="7158"/>
                    </a:lnTo>
                    <a:lnTo>
                      <a:pt x="387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8"/>
              <p:cNvSpPr/>
              <p:nvPr/>
            </p:nvSpPr>
            <p:spPr>
              <a:xfrm>
                <a:off x="715225" y="2675275"/>
                <a:ext cx="730250" cy="17895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7158" extrusionOk="0">
                    <a:moveTo>
                      <a:pt x="7157" y="1"/>
                    </a:moveTo>
                    <a:lnTo>
                      <a:pt x="0" y="7158"/>
                    </a:lnTo>
                    <a:lnTo>
                      <a:pt x="29209" y="7158"/>
                    </a:lnTo>
                    <a:lnTo>
                      <a:pt x="292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8"/>
              <p:cNvSpPr/>
              <p:nvPr/>
            </p:nvSpPr>
            <p:spPr>
              <a:xfrm>
                <a:off x="809375" y="2380150"/>
                <a:ext cx="303625" cy="474300"/>
              </a:xfrm>
              <a:custGeom>
                <a:avLst/>
                <a:gdLst/>
                <a:ahLst/>
                <a:cxnLst/>
                <a:rect l="l" t="t" r="r" b="b"/>
                <a:pathLst>
                  <a:path w="12145" h="18972" extrusionOk="0">
                    <a:moveTo>
                      <a:pt x="1250" y="0"/>
                    </a:moveTo>
                    <a:cubicBezTo>
                      <a:pt x="564" y="0"/>
                      <a:pt x="1" y="554"/>
                      <a:pt x="1" y="1240"/>
                    </a:cubicBezTo>
                    <a:lnTo>
                      <a:pt x="1" y="18972"/>
                    </a:lnTo>
                    <a:lnTo>
                      <a:pt x="12144" y="18972"/>
                    </a:lnTo>
                    <a:lnTo>
                      <a:pt x="12144" y="1240"/>
                    </a:lnTo>
                    <a:cubicBezTo>
                      <a:pt x="12144" y="554"/>
                      <a:pt x="11590" y="0"/>
                      <a:pt x="10905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8"/>
              <p:cNvSpPr/>
              <p:nvPr/>
            </p:nvSpPr>
            <p:spPr>
              <a:xfrm>
                <a:off x="476900" y="1599450"/>
                <a:ext cx="968575" cy="627175"/>
              </a:xfrm>
              <a:custGeom>
                <a:avLst/>
                <a:gdLst/>
                <a:ahLst/>
                <a:cxnLst/>
                <a:rect l="l" t="t" r="r" b="b"/>
                <a:pathLst>
                  <a:path w="38743" h="25087" extrusionOk="0">
                    <a:moveTo>
                      <a:pt x="19376" y="0"/>
                    </a:moveTo>
                    <a:lnTo>
                      <a:pt x="1" y="17394"/>
                    </a:lnTo>
                    <a:lnTo>
                      <a:pt x="1" y="25086"/>
                    </a:lnTo>
                    <a:lnTo>
                      <a:pt x="19376" y="7692"/>
                    </a:lnTo>
                    <a:lnTo>
                      <a:pt x="38742" y="25086"/>
                    </a:lnTo>
                    <a:lnTo>
                      <a:pt x="38742" y="17394"/>
                    </a:lnTo>
                    <a:lnTo>
                      <a:pt x="193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8"/>
              <p:cNvSpPr/>
              <p:nvPr/>
            </p:nvSpPr>
            <p:spPr>
              <a:xfrm>
                <a:off x="323575" y="1579375"/>
                <a:ext cx="1275450" cy="648050"/>
              </a:xfrm>
              <a:custGeom>
                <a:avLst/>
                <a:gdLst/>
                <a:ahLst/>
                <a:cxnLst/>
                <a:rect l="l" t="t" r="r" b="b"/>
                <a:pathLst>
                  <a:path w="51018" h="25922" extrusionOk="0">
                    <a:moveTo>
                      <a:pt x="25506" y="0"/>
                    </a:moveTo>
                    <a:cubicBezTo>
                      <a:pt x="24838" y="0"/>
                      <a:pt x="24171" y="240"/>
                      <a:pt x="23640" y="719"/>
                    </a:cubicBezTo>
                    <a:lnTo>
                      <a:pt x="555" y="21447"/>
                    </a:lnTo>
                    <a:cubicBezTo>
                      <a:pt x="38" y="21907"/>
                      <a:pt x="1" y="22686"/>
                      <a:pt x="461" y="23203"/>
                    </a:cubicBezTo>
                    <a:lnTo>
                      <a:pt x="2536" y="25513"/>
                    </a:lnTo>
                    <a:cubicBezTo>
                      <a:pt x="2777" y="25784"/>
                      <a:pt x="3115" y="25921"/>
                      <a:pt x="3454" y="25921"/>
                    </a:cubicBezTo>
                    <a:cubicBezTo>
                      <a:pt x="3750" y="25921"/>
                      <a:pt x="4047" y="25817"/>
                      <a:pt x="4283" y="25607"/>
                    </a:cubicBezTo>
                    <a:lnTo>
                      <a:pt x="25509" y="6551"/>
                    </a:lnTo>
                    <a:lnTo>
                      <a:pt x="46726" y="25607"/>
                    </a:lnTo>
                    <a:cubicBezTo>
                      <a:pt x="46962" y="25817"/>
                      <a:pt x="47259" y="25921"/>
                      <a:pt x="47556" y="25921"/>
                    </a:cubicBezTo>
                    <a:cubicBezTo>
                      <a:pt x="47896" y="25921"/>
                      <a:pt x="48236" y="25784"/>
                      <a:pt x="48482" y="25513"/>
                    </a:cubicBezTo>
                    <a:lnTo>
                      <a:pt x="50558" y="23203"/>
                    </a:lnTo>
                    <a:cubicBezTo>
                      <a:pt x="51018" y="22686"/>
                      <a:pt x="50971" y="21907"/>
                      <a:pt x="50464" y="21447"/>
                    </a:cubicBezTo>
                    <a:lnTo>
                      <a:pt x="27378" y="719"/>
                    </a:lnTo>
                    <a:cubicBezTo>
                      <a:pt x="26843" y="240"/>
                      <a:pt x="26174" y="0"/>
                      <a:pt x="255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8"/>
              <p:cNvSpPr/>
              <p:nvPr/>
            </p:nvSpPr>
            <p:spPr>
              <a:xfrm>
                <a:off x="1235775" y="2642175"/>
                <a:ext cx="355775" cy="212275"/>
              </a:xfrm>
              <a:custGeom>
                <a:avLst/>
                <a:gdLst/>
                <a:ahLst/>
                <a:cxnLst/>
                <a:rect l="l" t="t" r="r" b="b"/>
                <a:pathLst>
                  <a:path w="14231" h="8491" extrusionOk="0">
                    <a:moveTo>
                      <a:pt x="7316" y="1"/>
                    </a:moveTo>
                    <a:cubicBezTo>
                      <a:pt x="7155" y="1"/>
                      <a:pt x="6992" y="7"/>
                      <a:pt x="6828" y="19"/>
                    </a:cubicBezTo>
                    <a:cubicBezTo>
                      <a:pt x="2658" y="339"/>
                      <a:pt x="0" y="4603"/>
                      <a:pt x="1541" y="8491"/>
                    </a:cubicBezTo>
                    <a:lnTo>
                      <a:pt x="12201" y="8491"/>
                    </a:lnTo>
                    <a:cubicBezTo>
                      <a:pt x="12745" y="8482"/>
                      <a:pt x="13215" y="8106"/>
                      <a:pt x="13346" y="7580"/>
                    </a:cubicBezTo>
                    <a:cubicBezTo>
                      <a:pt x="14230" y="3665"/>
                      <a:pt x="11241" y="1"/>
                      <a:pt x="7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4" name="Google Shape;1894;p38"/>
            <p:cNvSpPr/>
            <p:nvPr/>
          </p:nvSpPr>
          <p:spPr>
            <a:xfrm>
              <a:off x="7626050" y="3701695"/>
              <a:ext cx="214002" cy="283905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8"/>
            <p:cNvSpPr/>
            <p:nvPr/>
          </p:nvSpPr>
          <p:spPr>
            <a:xfrm>
              <a:off x="7892750" y="3701695"/>
              <a:ext cx="214002" cy="283905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565D6F6-0C0F-C16E-E397-903CD8AEDC48}"/>
              </a:ext>
            </a:extLst>
          </p:cNvPr>
          <p:cNvSpPr/>
          <p:nvPr/>
        </p:nvSpPr>
        <p:spPr>
          <a:xfrm>
            <a:off x="1278731" y="3985600"/>
            <a:ext cx="3407594" cy="650990"/>
          </a:xfrm>
          <a:prstGeom prst="rect">
            <a:avLst/>
          </a:prstGeom>
          <a:solidFill>
            <a:srgbClr val="F2F7FF"/>
          </a:solidFill>
          <a:ln>
            <a:solidFill>
              <a:srgbClr val="F2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1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9" grpId="0"/>
      <p:bldP spid="189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ctrTitle"/>
          </p:nvPr>
        </p:nvSpPr>
        <p:spPr>
          <a:xfrm>
            <a:off x="798721" y="1928493"/>
            <a:ext cx="4240181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1.Problem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Statement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Google Shape;2116;p39">
            <a:extLst>
              <a:ext uri="{FF2B5EF4-FFF2-40B4-BE49-F238E27FC236}">
                <a16:creationId xmlns:a16="http://schemas.microsoft.com/office/drawing/2014/main" id="{98B68D9F-362F-A4FD-025B-4B2051805F04}"/>
              </a:ext>
            </a:extLst>
          </p:cNvPr>
          <p:cNvGrpSpPr/>
          <p:nvPr/>
        </p:nvGrpSpPr>
        <p:grpSpPr>
          <a:xfrm>
            <a:off x="5684621" y="1288727"/>
            <a:ext cx="2304646" cy="1921759"/>
            <a:chOff x="669200" y="238125"/>
            <a:chExt cx="6281275" cy="5237725"/>
          </a:xfrm>
        </p:grpSpPr>
        <p:sp>
          <p:nvSpPr>
            <p:cNvPr id="3" name="Google Shape;2117;p39">
              <a:extLst>
                <a:ext uri="{FF2B5EF4-FFF2-40B4-BE49-F238E27FC236}">
                  <a16:creationId xmlns:a16="http://schemas.microsoft.com/office/drawing/2014/main" id="{D7AA6841-6744-F495-3614-26518D988625}"/>
                </a:ext>
              </a:extLst>
            </p:cNvPr>
            <p:cNvSpPr/>
            <p:nvPr/>
          </p:nvSpPr>
          <p:spPr>
            <a:xfrm>
              <a:off x="669200" y="266075"/>
              <a:ext cx="6281275" cy="4885500"/>
            </a:xfrm>
            <a:custGeom>
              <a:avLst/>
              <a:gdLst/>
              <a:ahLst/>
              <a:cxnLst/>
              <a:rect l="l" t="t" r="r" b="b"/>
              <a:pathLst>
                <a:path w="251251" h="195420" extrusionOk="0">
                  <a:moveTo>
                    <a:pt x="125626" y="1"/>
                  </a:moveTo>
                  <a:cubicBezTo>
                    <a:pt x="56245" y="1"/>
                    <a:pt x="0" y="56244"/>
                    <a:pt x="0" y="125627"/>
                  </a:cubicBezTo>
                  <a:cubicBezTo>
                    <a:pt x="0" y="151453"/>
                    <a:pt x="7797" y="175456"/>
                    <a:pt x="21160" y="195419"/>
                  </a:cubicBezTo>
                  <a:lnTo>
                    <a:pt x="230091" y="195419"/>
                  </a:lnTo>
                  <a:cubicBezTo>
                    <a:pt x="243454" y="175456"/>
                    <a:pt x="251251" y="151453"/>
                    <a:pt x="251251" y="125627"/>
                  </a:cubicBezTo>
                  <a:cubicBezTo>
                    <a:pt x="251251" y="56244"/>
                    <a:pt x="195007" y="1"/>
                    <a:pt x="125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18;p39">
              <a:extLst>
                <a:ext uri="{FF2B5EF4-FFF2-40B4-BE49-F238E27FC236}">
                  <a16:creationId xmlns:a16="http://schemas.microsoft.com/office/drawing/2014/main" id="{8C376FCA-E9CB-047D-1ED7-4FBD5A01F717}"/>
                </a:ext>
              </a:extLst>
            </p:cNvPr>
            <p:cNvSpPr/>
            <p:nvPr/>
          </p:nvSpPr>
          <p:spPr>
            <a:xfrm>
              <a:off x="2400125" y="2357400"/>
              <a:ext cx="307225" cy="307225"/>
            </a:xfrm>
            <a:custGeom>
              <a:avLst/>
              <a:gdLst/>
              <a:ahLst/>
              <a:cxnLst/>
              <a:rect l="l" t="t" r="r" b="b"/>
              <a:pathLst>
                <a:path w="12289" h="12289" extrusionOk="0">
                  <a:moveTo>
                    <a:pt x="6144" y="1"/>
                  </a:moveTo>
                  <a:cubicBezTo>
                    <a:pt x="4514" y="1"/>
                    <a:pt x="2952" y="648"/>
                    <a:pt x="1800" y="1799"/>
                  </a:cubicBezTo>
                  <a:cubicBezTo>
                    <a:pt x="648" y="2953"/>
                    <a:pt x="1" y="4514"/>
                    <a:pt x="1" y="6144"/>
                  </a:cubicBezTo>
                  <a:cubicBezTo>
                    <a:pt x="1" y="7773"/>
                    <a:pt x="648" y="9336"/>
                    <a:pt x="1800" y="10488"/>
                  </a:cubicBezTo>
                  <a:cubicBezTo>
                    <a:pt x="2952" y="11642"/>
                    <a:pt x="4514" y="12288"/>
                    <a:pt x="6144" y="12288"/>
                  </a:cubicBezTo>
                  <a:cubicBezTo>
                    <a:pt x="7773" y="12288"/>
                    <a:pt x="9336" y="11642"/>
                    <a:pt x="10488" y="10488"/>
                  </a:cubicBezTo>
                  <a:cubicBezTo>
                    <a:pt x="11640" y="9336"/>
                    <a:pt x="12289" y="7773"/>
                    <a:pt x="12289" y="6144"/>
                  </a:cubicBezTo>
                  <a:cubicBezTo>
                    <a:pt x="12289" y="4514"/>
                    <a:pt x="11640" y="2953"/>
                    <a:pt x="10488" y="1799"/>
                  </a:cubicBezTo>
                  <a:cubicBezTo>
                    <a:pt x="9336" y="648"/>
                    <a:pt x="7773" y="1"/>
                    <a:pt x="6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19;p39">
              <a:extLst>
                <a:ext uri="{FF2B5EF4-FFF2-40B4-BE49-F238E27FC236}">
                  <a16:creationId xmlns:a16="http://schemas.microsoft.com/office/drawing/2014/main" id="{BC7B3B90-2006-5A4F-4CF0-D5404B01E7B3}"/>
                </a:ext>
              </a:extLst>
            </p:cNvPr>
            <p:cNvSpPr/>
            <p:nvPr/>
          </p:nvSpPr>
          <p:spPr>
            <a:xfrm>
              <a:off x="2614300" y="1304850"/>
              <a:ext cx="637575" cy="637575"/>
            </a:xfrm>
            <a:custGeom>
              <a:avLst/>
              <a:gdLst/>
              <a:ahLst/>
              <a:cxnLst/>
              <a:rect l="l" t="t" r="r" b="b"/>
              <a:pathLst>
                <a:path w="25503" h="25503" extrusionOk="0">
                  <a:moveTo>
                    <a:pt x="12752" y="0"/>
                  </a:moveTo>
                  <a:cubicBezTo>
                    <a:pt x="9370" y="0"/>
                    <a:pt x="6127" y="1343"/>
                    <a:pt x="3735" y="3734"/>
                  </a:cubicBezTo>
                  <a:cubicBezTo>
                    <a:pt x="1344" y="6126"/>
                    <a:pt x="1" y="9369"/>
                    <a:pt x="1" y="12751"/>
                  </a:cubicBezTo>
                  <a:cubicBezTo>
                    <a:pt x="1" y="16133"/>
                    <a:pt x="1344" y="19376"/>
                    <a:pt x="3735" y="21767"/>
                  </a:cubicBezTo>
                  <a:cubicBezTo>
                    <a:pt x="6127" y="24158"/>
                    <a:pt x="9370" y="25502"/>
                    <a:pt x="12752" y="25502"/>
                  </a:cubicBezTo>
                  <a:cubicBezTo>
                    <a:pt x="16134" y="25502"/>
                    <a:pt x="19377" y="24158"/>
                    <a:pt x="21768" y="21767"/>
                  </a:cubicBezTo>
                  <a:cubicBezTo>
                    <a:pt x="24158" y="19376"/>
                    <a:pt x="25503" y="16133"/>
                    <a:pt x="25503" y="12751"/>
                  </a:cubicBezTo>
                  <a:cubicBezTo>
                    <a:pt x="25503" y="9369"/>
                    <a:pt x="24158" y="6126"/>
                    <a:pt x="21768" y="3734"/>
                  </a:cubicBezTo>
                  <a:cubicBezTo>
                    <a:pt x="19377" y="1343"/>
                    <a:pt x="16134" y="0"/>
                    <a:pt x="12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20;p39">
              <a:extLst>
                <a:ext uri="{FF2B5EF4-FFF2-40B4-BE49-F238E27FC236}">
                  <a16:creationId xmlns:a16="http://schemas.microsoft.com/office/drawing/2014/main" id="{706E78A3-85B6-2D82-2C77-8E19A5E40EAE}"/>
                </a:ext>
              </a:extLst>
            </p:cNvPr>
            <p:cNvSpPr/>
            <p:nvPr/>
          </p:nvSpPr>
          <p:spPr>
            <a:xfrm>
              <a:off x="2293125" y="238125"/>
              <a:ext cx="907550" cy="907550"/>
            </a:xfrm>
            <a:custGeom>
              <a:avLst/>
              <a:gdLst/>
              <a:ahLst/>
              <a:cxnLst/>
              <a:rect l="l" t="t" r="r" b="b"/>
              <a:pathLst>
                <a:path w="36302" h="36302" extrusionOk="0">
                  <a:moveTo>
                    <a:pt x="18150" y="0"/>
                  </a:moveTo>
                  <a:cubicBezTo>
                    <a:pt x="13337" y="0"/>
                    <a:pt x="8721" y="1912"/>
                    <a:pt x="5315" y="5317"/>
                  </a:cubicBezTo>
                  <a:cubicBezTo>
                    <a:pt x="1912" y="8721"/>
                    <a:pt x="0" y="13337"/>
                    <a:pt x="0" y="18152"/>
                  </a:cubicBezTo>
                  <a:cubicBezTo>
                    <a:pt x="0" y="22965"/>
                    <a:pt x="1912" y="27581"/>
                    <a:pt x="5315" y="30985"/>
                  </a:cubicBezTo>
                  <a:cubicBezTo>
                    <a:pt x="8721" y="34390"/>
                    <a:pt x="13337" y="36302"/>
                    <a:pt x="18150" y="36302"/>
                  </a:cubicBezTo>
                  <a:cubicBezTo>
                    <a:pt x="22965" y="36302"/>
                    <a:pt x="27581" y="34390"/>
                    <a:pt x="30985" y="30985"/>
                  </a:cubicBezTo>
                  <a:cubicBezTo>
                    <a:pt x="34389" y="27581"/>
                    <a:pt x="36302" y="22965"/>
                    <a:pt x="36302" y="18152"/>
                  </a:cubicBezTo>
                  <a:cubicBezTo>
                    <a:pt x="36302" y="13337"/>
                    <a:pt x="34389" y="8721"/>
                    <a:pt x="30985" y="5317"/>
                  </a:cubicBezTo>
                  <a:cubicBezTo>
                    <a:pt x="27581" y="1912"/>
                    <a:pt x="22965" y="0"/>
                    <a:pt x="18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21;p39">
              <a:extLst>
                <a:ext uri="{FF2B5EF4-FFF2-40B4-BE49-F238E27FC236}">
                  <a16:creationId xmlns:a16="http://schemas.microsoft.com/office/drawing/2014/main" id="{C9611DA5-568F-DE84-2038-532D63D07210}"/>
                </a:ext>
              </a:extLst>
            </p:cNvPr>
            <p:cNvSpPr/>
            <p:nvPr/>
          </p:nvSpPr>
          <p:spPr>
            <a:xfrm>
              <a:off x="1929775" y="1106050"/>
              <a:ext cx="642875" cy="592200"/>
            </a:xfrm>
            <a:custGeom>
              <a:avLst/>
              <a:gdLst/>
              <a:ahLst/>
              <a:cxnLst/>
              <a:rect l="l" t="t" r="r" b="b"/>
              <a:pathLst>
                <a:path w="25715" h="23688" extrusionOk="0">
                  <a:moveTo>
                    <a:pt x="12857" y="0"/>
                  </a:moveTo>
                  <a:cubicBezTo>
                    <a:pt x="9447" y="0"/>
                    <a:pt x="6177" y="1248"/>
                    <a:pt x="3766" y="3469"/>
                  </a:cubicBezTo>
                  <a:cubicBezTo>
                    <a:pt x="1355" y="5691"/>
                    <a:pt x="0" y="8704"/>
                    <a:pt x="0" y="11844"/>
                  </a:cubicBezTo>
                  <a:cubicBezTo>
                    <a:pt x="0" y="14986"/>
                    <a:pt x="1355" y="17997"/>
                    <a:pt x="3766" y="20219"/>
                  </a:cubicBezTo>
                  <a:cubicBezTo>
                    <a:pt x="6177" y="22440"/>
                    <a:pt x="9447" y="23687"/>
                    <a:pt x="12857" y="23687"/>
                  </a:cubicBezTo>
                  <a:cubicBezTo>
                    <a:pt x="16268" y="23687"/>
                    <a:pt x="19538" y="22440"/>
                    <a:pt x="21949" y="20219"/>
                  </a:cubicBezTo>
                  <a:cubicBezTo>
                    <a:pt x="24360" y="17997"/>
                    <a:pt x="25715" y="14986"/>
                    <a:pt x="25715" y="11844"/>
                  </a:cubicBezTo>
                  <a:cubicBezTo>
                    <a:pt x="25715" y="8704"/>
                    <a:pt x="24360" y="5691"/>
                    <a:pt x="21949" y="3469"/>
                  </a:cubicBezTo>
                  <a:cubicBezTo>
                    <a:pt x="19538" y="1248"/>
                    <a:pt x="16268" y="0"/>
                    <a:pt x="12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22;p39">
              <a:extLst>
                <a:ext uri="{FF2B5EF4-FFF2-40B4-BE49-F238E27FC236}">
                  <a16:creationId xmlns:a16="http://schemas.microsoft.com/office/drawing/2014/main" id="{AC6128B2-13E9-41AE-32DA-D04B268BAEB5}"/>
                </a:ext>
              </a:extLst>
            </p:cNvPr>
            <p:cNvSpPr/>
            <p:nvPr/>
          </p:nvSpPr>
          <p:spPr>
            <a:xfrm>
              <a:off x="2211825" y="1828575"/>
              <a:ext cx="376600" cy="376625"/>
            </a:xfrm>
            <a:custGeom>
              <a:avLst/>
              <a:gdLst/>
              <a:ahLst/>
              <a:cxnLst/>
              <a:rect l="l" t="t" r="r" b="b"/>
              <a:pathLst>
                <a:path w="15064" h="15065" extrusionOk="0">
                  <a:moveTo>
                    <a:pt x="7533" y="1"/>
                  </a:moveTo>
                  <a:cubicBezTo>
                    <a:pt x="3374" y="1"/>
                    <a:pt x="0" y="3372"/>
                    <a:pt x="0" y="7533"/>
                  </a:cubicBezTo>
                  <a:cubicBezTo>
                    <a:pt x="0" y="11692"/>
                    <a:pt x="3374" y="15064"/>
                    <a:pt x="7533" y="15064"/>
                  </a:cubicBezTo>
                  <a:cubicBezTo>
                    <a:pt x="11692" y="15064"/>
                    <a:pt x="15064" y="11692"/>
                    <a:pt x="15064" y="7533"/>
                  </a:cubicBezTo>
                  <a:cubicBezTo>
                    <a:pt x="15064" y="3372"/>
                    <a:pt x="11692" y="1"/>
                    <a:pt x="75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23;p39">
              <a:extLst>
                <a:ext uri="{FF2B5EF4-FFF2-40B4-BE49-F238E27FC236}">
                  <a16:creationId xmlns:a16="http://schemas.microsoft.com/office/drawing/2014/main" id="{4EBA3FB2-E187-4BB6-CF5B-D3072E7B7C72}"/>
                </a:ext>
              </a:extLst>
            </p:cNvPr>
            <p:cNvSpPr/>
            <p:nvPr/>
          </p:nvSpPr>
          <p:spPr>
            <a:xfrm>
              <a:off x="2635900" y="2094175"/>
              <a:ext cx="160875" cy="160900"/>
            </a:xfrm>
            <a:custGeom>
              <a:avLst/>
              <a:gdLst/>
              <a:ahLst/>
              <a:cxnLst/>
              <a:rect l="l" t="t" r="r" b="b"/>
              <a:pathLst>
                <a:path w="6435" h="6436" extrusionOk="0">
                  <a:moveTo>
                    <a:pt x="3218" y="0"/>
                  </a:moveTo>
                  <a:cubicBezTo>
                    <a:pt x="1441" y="0"/>
                    <a:pt x="1" y="1440"/>
                    <a:pt x="1" y="3217"/>
                  </a:cubicBezTo>
                  <a:cubicBezTo>
                    <a:pt x="1" y="4994"/>
                    <a:pt x="1441" y="6436"/>
                    <a:pt x="3218" y="6436"/>
                  </a:cubicBezTo>
                  <a:cubicBezTo>
                    <a:pt x="4995" y="6436"/>
                    <a:pt x="6435" y="4994"/>
                    <a:pt x="6435" y="3217"/>
                  </a:cubicBezTo>
                  <a:cubicBezTo>
                    <a:pt x="6435" y="1440"/>
                    <a:pt x="4995" y="0"/>
                    <a:pt x="32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24;p39">
              <a:extLst>
                <a:ext uri="{FF2B5EF4-FFF2-40B4-BE49-F238E27FC236}">
                  <a16:creationId xmlns:a16="http://schemas.microsoft.com/office/drawing/2014/main" id="{64046814-E93B-545D-0AA2-31D90D20F141}"/>
                </a:ext>
              </a:extLst>
            </p:cNvPr>
            <p:cNvSpPr/>
            <p:nvPr/>
          </p:nvSpPr>
          <p:spPr>
            <a:xfrm>
              <a:off x="1888500" y="4626400"/>
              <a:ext cx="156550" cy="485850"/>
            </a:xfrm>
            <a:custGeom>
              <a:avLst/>
              <a:gdLst/>
              <a:ahLst/>
              <a:cxnLst/>
              <a:rect l="l" t="t" r="r" b="b"/>
              <a:pathLst>
                <a:path w="6262" h="19434" extrusionOk="0">
                  <a:moveTo>
                    <a:pt x="3130" y="1"/>
                  </a:moveTo>
                  <a:lnTo>
                    <a:pt x="0" y="3012"/>
                  </a:lnTo>
                  <a:lnTo>
                    <a:pt x="0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5;p39">
              <a:extLst>
                <a:ext uri="{FF2B5EF4-FFF2-40B4-BE49-F238E27FC236}">
                  <a16:creationId xmlns:a16="http://schemas.microsoft.com/office/drawing/2014/main" id="{6A7DF3D6-D80C-6503-63BD-6C6510332F92}"/>
                </a:ext>
              </a:extLst>
            </p:cNvPr>
            <p:cNvSpPr/>
            <p:nvPr/>
          </p:nvSpPr>
          <p:spPr>
            <a:xfrm>
              <a:off x="1731950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0" y="3012"/>
                  </a:lnTo>
                  <a:lnTo>
                    <a:pt x="0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26;p39">
              <a:extLst>
                <a:ext uri="{FF2B5EF4-FFF2-40B4-BE49-F238E27FC236}">
                  <a16:creationId xmlns:a16="http://schemas.microsoft.com/office/drawing/2014/main" id="{63598B77-CE79-1EE6-6995-19EB2B82604A}"/>
                </a:ext>
              </a:extLst>
            </p:cNvPr>
            <p:cNvSpPr/>
            <p:nvPr/>
          </p:nvSpPr>
          <p:spPr>
            <a:xfrm>
              <a:off x="1575400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0" y="3012"/>
                  </a:lnTo>
                  <a:lnTo>
                    <a:pt x="0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27;p39">
              <a:extLst>
                <a:ext uri="{FF2B5EF4-FFF2-40B4-BE49-F238E27FC236}">
                  <a16:creationId xmlns:a16="http://schemas.microsoft.com/office/drawing/2014/main" id="{FD34F789-6672-3DA6-41F7-B1C5390DFAA4}"/>
                </a:ext>
              </a:extLst>
            </p:cNvPr>
            <p:cNvSpPr/>
            <p:nvPr/>
          </p:nvSpPr>
          <p:spPr>
            <a:xfrm>
              <a:off x="1418850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28;p39">
              <a:extLst>
                <a:ext uri="{FF2B5EF4-FFF2-40B4-BE49-F238E27FC236}">
                  <a16:creationId xmlns:a16="http://schemas.microsoft.com/office/drawing/2014/main" id="{0DFD4FAC-7F73-282C-A14C-03AA8579228E}"/>
                </a:ext>
              </a:extLst>
            </p:cNvPr>
            <p:cNvSpPr/>
            <p:nvPr/>
          </p:nvSpPr>
          <p:spPr>
            <a:xfrm>
              <a:off x="6190125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29;p39">
              <a:extLst>
                <a:ext uri="{FF2B5EF4-FFF2-40B4-BE49-F238E27FC236}">
                  <a16:creationId xmlns:a16="http://schemas.microsoft.com/office/drawing/2014/main" id="{58BF4BAE-D184-4B18-C786-80ECFA5B8E96}"/>
                </a:ext>
              </a:extLst>
            </p:cNvPr>
            <p:cNvSpPr/>
            <p:nvPr/>
          </p:nvSpPr>
          <p:spPr>
            <a:xfrm>
              <a:off x="6033575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3" y="19433"/>
                  </a:lnTo>
                  <a:lnTo>
                    <a:pt x="6263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30;p39">
              <a:extLst>
                <a:ext uri="{FF2B5EF4-FFF2-40B4-BE49-F238E27FC236}">
                  <a16:creationId xmlns:a16="http://schemas.microsoft.com/office/drawing/2014/main" id="{E16C0A3C-EB16-05AF-72D1-67FE648C040D}"/>
                </a:ext>
              </a:extLst>
            </p:cNvPr>
            <p:cNvSpPr/>
            <p:nvPr/>
          </p:nvSpPr>
          <p:spPr>
            <a:xfrm>
              <a:off x="5877025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3" y="19433"/>
                  </a:lnTo>
                  <a:lnTo>
                    <a:pt x="6263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31;p39">
              <a:extLst>
                <a:ext uri="{FF2B5EF4-FFF2-40B4-BE49-F238E27FC236}">
                  <a16:creationId xmlns:a16="http://schemas.microsoft.com/office/drawing/2014/main" id="{8546AA9D-6297-A35F-2A44-B430327BBF07}"/>
                </a:ext>
              </a:extLst>
            </p:cNvPr>
            <p:cNvSpPr/>
            <p:nvPr/>
          </p:nvSpPr>
          <p:spPr>
            <a:xfrm>
              <a:off x="5720525" y="4626400"/>
              <a:ext cx="156525" cy="485850"/>
            </a:xfrm>
            <a:custGeom>
              <a:avLst/>
              <a:gdLst/>
              <a:ahLst/>
              <a:cxnLst/>
              <a:rect l="l" t="t" r="r" b="b"/>
              <a:pathLst>
                <a:path w="6261" h="19434" extrusionOk="0">
                  <a:moveTo>
                    <a:pt x="3131" y="1"/>
                  </a:moveTo>
                  <a:lnTo>
                    <a:pt x="0" y="3012"/>
                  </a:lnTo>
                  <a:lnTo>
                    <a:pt x="0" y="19433"/>
                  </a:lnTo>
                  <a:lnTo>
                    <a:pt x="6261" y="19433"/>
                  </a:lnTo>
                  <a:lnTo>
                    <a:pt x="6261" y="3012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32;p39">
              <a:extLst>
                <a:ext uri="{FF2B5EF4-FFF2-40B4-BE49-F238E27FC236}">
                  <a16:creationId xmlns:a16="http://schemas.microsoft.com/office/drawing/2014/main" id="{BC072FEE-EAA3-E269-7B87-3D8D7E1412C1}"/>
                </a:ext>
              </a:extLst>
            </p:cNvPr>
            <p:cNvSpPr/>
            <p:nvPr/>
          </p:nvSpPr>
          <p:spPr>
            <a:xfrm>
              <a:off x="5563975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1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33;p39">
              <a:extLst>
                <a:ext uri="{FF2B5EF4-FFF2-40B4-BE49-F238E27FC236}">
                  <a16:creationId xmlns:a16="http://schemas.microsoft.com/office/drawing/2014/main" id="{127C5642-E7F8-41B7-0BC8-1138A7C8D73F}"/>
                </a:ext>
              </a:extLst>
            </p:cNvPr>
            <p:cNvSpPr/>
            <p:nvPr/>
          </p:nvSpPr>
          <p:spPr>
            <a:xfrm>
              <a:off x="1283075" y="4641850"/>
              <a:ext cx="134175" cy="470400"/>
            </a:xfrm>
            <a:custGeom>
              <a:avLst/>
              <a:gdLst/>
              <a:ahLst/>
              <a:cxnLst/>
              <a:rect l="l" t="t" r="r" b="b"/>
              <a:pathLst>
                <a:path w="5367" h="18816" extrusionOk="0">
                  <a:moveTo>
                    <a:pt x="2683" y="1"/>
                  </a:moveTo>
                  <a:lnTo>
                    <a:pt x="0" y="2915"/>
                  </a:lnTo>
                  <a:lnTo>
                    <a:pt x="0" y="18815"/>
                  </a:lnTo>
                  <a:lnTo>
                    <a:pt x="5366" y="18815"/>
                  </a:lnTo>
                  <a:lnTo>
                    <a:pt x="5366" y="2915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34;p39">
              <a:extLst>
                <a:ext uri="{FF2B5EF4-FFF2-40B4-BE49-F238E27FC236}">
                  <a16:creationId xmlns:a16="http://schemas.microsoft.com/office/drawing/2014/main" id="{19B59442-1F49-2DD9-9B3C-11A5D2AFCF02}"/>
                </a:ext>
              </a:extLst>
            </p:cNvPr>
            <p:cNvSpPr/>
            <p:nvPr/>
          </p:nvSpPr>
          <p:spPr>
            <a:xfrm>
              <a:off x="1043275" y="2693150"/>
              <a:ext cx="525900" cy="2187700"/>
            </a:xfrm>
            <a:custGeom>
              <a:avLst/>
              <a:gdLst/>
              <a:ahLst/>
              <a:cxnLst/>
              <a:rect l="l" t="t" r="r" b="b"/>
              <a:pathLst>
                <a:path w="21036" h="87508" extrusionOk="0">
                  <a:moveTo>
                    <a:pt x="10519" y="0"/>
                  </a:moveTo>
                  <a:cubicBezTo>
                    <a:pt x="4710" y="0"/>
                    <a:pt x="1" y="38502"/>
                    <a:pt x="1" y="62667"/>
                  </a:cubicBezTo>
                  <a:cubicBezTo>
                    <a:pt x="1" y="86831"/>
                    <a:pt x="4710" y="87507"/>
                    <a:pt x="10519" y="87507"/>
                  </a:cubicBezTo>
                  <a:cubicBezTo>
                    <a:pt x="16326" y="87507"/>
                    <a:pt x="21035" y="86831"/>
                    <a:pt x="21035" y="62667"/>
                  </a:cubicBezTo>
                  <a:cubicBezTo>
                    <a:pt x="21035" y="38502"/>
                    <a:pt x="16326" y="0"/>
                    <a:pt x="105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35;p39">
              <a:extLst>
                <a:ext uri="{FF2B5EF4-FFF2-40B4-BE49-F238E27FC236}">
                  <a16:creationId xmlns:a16="http://schemas.microsoft.com/office/drawing/2014/main" id="{2EB792DB-574F-780F-55BB-37CC50C357A1}"/>
                </a:ext>
              </a:extLst>
            </p:cNvPr>
            <p:cNvSpPr/>
            <p:nvPr/>
          </p:nvSpPr>
          <p:spPr>
            <a:xfrm>
              <a:off x="1263575" y="4879075"/>
              <a:ext cx="85300" cy="233175"/>
            </a:xfrm>
            <a:custGeom>
              <a:avLst/>
              <a:gdLst/>
              <a:ahLst/>
              <a:cxnLst/>
              <a:rect l="l" t="t" r="r" b="b"/>
              <a:pathLst>
                <a:path w="3412" h="9327" extrusionOk="0">
                  <a:moveTo>
                    <a:pt x="0" y="1"/>
                  </a:moveTo>
                  <a:lnTo>
                    <a:pt x="0" y="9326"/>
                  </a:lnTo>
                  <a:lnTo>
                    <a:pt x="3411" y="9326"/>
                  </a:lnTo>
                  <a:lnTo>
                    <a:pt x="3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36;p39">
              <a:extLst>
                <a:ext uri="{FF2B5EF4-FFF2-40B4-BE49-F238E27FC236}">
                  <a16:creationId xmlns:a16="http://schemas.microsoft.com/office/drawing/2014/main" id="{DC7D50D4-78B9-4ECD-7527-B63EEA0118CE}"/>
                </a:ext>
              </a:extLst>
            </p:cNvPr>
            <p:cNvSpPr/>
            <p:nvPr/>
          </p:nvSpPr>
          <p:spPr>
            <a:xfrm>
              <a:off x="1966750" y="1539325"/>
              <a:ext cx="3597250" cy="3583875"/>
            </a:xfrm>
            <a:custGeom>
              <a:avLst/>
              <a:gdLst/>
              <a:ahLst/>
              <a:cxnLst/>
              <a:rect l="l" t="t" r="r" b="b"/>
              <a:pathLst>
                <a:path w="143890" h="143355" extrusionOk="0">
                  <a:moveTo>
                    <a:pt x="104007" y="1"/>
                  </a:moveTo>
                  <a:lnTo>
                    <a:pt x="66438" y="36039"/>
                  </a:lnTo>
                  <a:lnTo>
                    <a:pt x="66438" y="62654"/>
                  </a:lnTo>
                  <a:lnTo>
                    <a:pt x="0" y="83526"/>
                  </a:lnTo>
                  <a:lnTo>
                    <a:pt x="0" y="143355"/>
                  </a:lnTo>
                  <a:lnTo>
                    <a:pt x="143890" y="143355"/>
                  </a:lnTo>
                  <a:lnTo>
                    <a:pt x="143890" y="36039"/>
                  </a:lnTo>
                  <a:lnTo>
                    <a:pt x="1040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37;p39">
              <a:extLst>
                <a:ext uri="{FF2B5EF4-FFF2-40B4-BE49-F238E27FC236}">
                  <a16:creationId xmlns:a16="http://schemas.microsoft.com/office/drawing/2014/main" id="{69A02677-31C8-DBB1-FEE1-322663801020}"/>
                </a:ext>
              </a:extLst>
            </p:cNvPr>
            <p:cNvSpPr/>
            <p:nvPr/>
          </p:nvSpPr>
          <p:spPr>
            <a:xfrm>
              <a:off x="4306575" y="2289175"/>
              <a:ext cx="578750" cy="578700"/>
            </a:xfrm>
            <a:custGeom>
              <a:avLst/>
              <a:gdLst/>
              <a:ahLst/>
              <a:cxnLst/>
              <a:rect l="l" t="t" r="r" b="b"/>
              <a:pathLst>
                <a:path w="23150" h="23148" extrusionOk="0">
                  <a:moveTo>
                    <a:pt x="11575" y="0"/>
                  </a:moveTo>
                  <a:cubicBezTo>
                    <a:pt x="8506" y="0"/>
                    <a:pt x="5562" y="1219"/>
                    <a:pt x="3391" y="3390"/>
                  </a:cubicBezTo>
                  <a:cubicBezTo>
                    <a:pt x="1221" y="5560"/>
                    <a:pt x="1" y="8504"/>
                    <a:pt x="1" y="11575"/>
                  </a:cubicBezTo>
                  <a:cubicBezTo>
                    <a:pt x="1" y="14644"/>
                    <a:pt x="1221" y="17588"/>
                    <a:pt x="3391" y="19758"/>
                  </a:cubicBezTo>
                  <a:cubicBezTo>
                    <a:pt x="5562" y="21929"/>
                    <a:pt x="8506" y="23148"/>
                    <a:pt x="11575" y="23148"/>
                  </a:cubicBezTo>
                  <a:cubicBezTo>
                    <a:pt x="14644" y="23148"/>
                    <a:pt x="17588" y="21929"/>
                    <a:pt x="19759" y="19758"/>
                  </a:cubicBezTo>
                  <a:cubicBezTo>
                    <a:pt x="21929" y="17588"/>
                    <a:pt x="23149" y="14644"/>
                    <a:pt x="23149" y="11575"/>
                  </a:cubicBezTo>
                  <a:cubicBezTo>
                    <a:pt x="23149" y="8504"/>
                    <a:pt x="21929" y="5560"/>
                    <a:pt x="19759" y="3390"/>
                  </a:cubicBezTo>
                  <a:cubicBezTo>
                    <a:pt x="17588" y="1219"/>
                    <a:pt x="14644" y="0"/>
                    <a:pt x="115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38;p39">
              <a:extLst>
                <a:ext uri="{FF2B5EF4-FFF2-40B4-BE49-F238E27FC236}">
                  <a16:creationId xmlns:a16="http://schemas.microsoft.com/office/drawing/2014/main" id="{EC917CA8-1489-759B-9CA3-1B8568829F67}"/>
                </a:ext>
              </a:extLst>
            </p:cNvPr>
            <p:cNvSpPr/>
            <p:nvPr/>
          </p:nvSpPr>
          <p:spPr>
            <a:xfrm>
              <a:off x="4281800" y="2264350"/>
              <a:ext cx="628300" cy="628350"/>
            </a:xfrm>
            <a:custGeom>
              <a:avLst/>
              <a:gdLst/>
              <a:ahLst/>
              <a:cxnLst/>
              <a:rect l="l" t="t" r="r" b="b"/>
              <a:pathLst>
                <a:path w="25132" h="25134" extrusionOk="0">
                  <a:moveTo>
                    <a:pt x="12566" y="1985"/>
                  </a:moveTo>
                  <a:cubicBezTo>
                    <a:pt x="18401" y="1985"/>
                    <a:pt x="23148" y="6733"/>
                    <a:pt x="23148" y="12568"/>
                  </a:cubicBezTo>
                  <a:cubicBezTo>
                    <a:pt x="23148" y="18403"/>
                    <a:pt x="18401" y="23149"/>
                    <a:pt x="12566" y="23149"/>
                  </a:cubicBezTo>
                  <a:cubicBezTo>
                    <a:pt x="6730" y="23149"/>
                    <a:pt x="1983" y="18403"/>
                    <a:pt x="1983" y="12568"/>
                  </a:cubicBezTo>
                  <a:cubicBezTo>
                    <a:pt x="1983" y="6733"/>
                    <a:pt x="6731" y="1985"/>
                    <a:pt x="12566" y="1985"/>
                  </a:cubicBezTo>
                  <a:close/>
                  <a:moveTo>
                    <a:pt x="12566" y="1"/>
                  </a:moveTo>
                  <a:cubicBezTo>
                    <a:pt x="5637" y="1"/>
                    <a:pt x="0" y="5639"/>
                    <a:pt x="0" y="12568"/>
                  </a:cubicBezTo>
                  <a:cubicBezTo>
                    <a:pt x="0" y="19497"/>
                    <a:pt x="5637" y="25133"/>
                    <a:pt x="12566" y="25133"/>
                  </a:cubicBezTo>
                  <a:cubicBezTo>
                    <a:pt x="19495" y="25133"/>
                    <a:pt x="25132" y="19497"/>
                    <a:pt x="25132" y="12568"/>
                  </a:cubicBezTo>
                  <a:cubicBezTo>
                    <a:pt x="25132" y="5639"/>
                    <a:pt x="19495" y="1"/>
                    <a:pt x="125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39;p39">
              <a:extLst>
                <a:ext uri="{FF2B5EF4-FFF2-40B4-BE49-F238E27FC236}">
                  <a16:creationId xmlns:a16="http://schemas.microsoft.com/office/drawing/2014/main" id="{C5A5AAC3-0A4A-AC0F-C98E-F5C1A9D0B8BF}"/>
                </a:ext>
              </a:extLst>
            </p:cNvPr>
            <p:cNvSpPr/>
            <p:nvPr/>
          </p:nvSpPr>
          <p:spPr>
            <a:xfrm>
              <a:off x="4571125" y="2289175"/>
              <a:ext cx="49625" cy="578700"/>
            </a:xfrm>
            <a:custGeom>
              <a:avLst/>
              <a:gdLst/>
              <a:ahLst/>
              <a:cxnLst/>
              <a:rect l="l" t="t" r="r" b="b"/>
              <a:pathLst>
                <a:path w="1985" h="23148" extrusionOk="0">
                  <a:moveTo>
                    <a:pt x="0" y="0"/>
                  </a:moveTo>
                  <a:lnTo>
                    <a:pt x="0" y="23148"/>
                  </a:lnTo>
                  <a:lnTo>
                    <a:pt x="1984" y="23148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40;p39">
              <a:extLst>
                <a:ext uri="{FF2B5EF4-FFF2-40B4-BE49-F238E27FC236}">
                  <a16:creationId xmlns:a16="http://schemas.microsoft.com/office/drawing/2014/main" id="{7A520F3A-AF02-9F46-D788-C7343E8032EA}"/>
                </a:ext>
              </a:extLst>
            </p:cNvPr>
            <p:cNvSpPr/>
            <p:nvPr/>
          </p:nvSpPr>
          <p:spPr>
            <a:xfrm>
              <a:off x="4306575" y="2553700"/>
              <a:ext cx="578750" cy="49625"/>
            </a:xfrm>
            <a:custGeom>
              <a:avLst/>
              <a:gdLst/>
              <a:ahLst/>
              <a:cxnLst/>
              <a:rect l="l" t="t" r="r" b="b"/>
              <a:pathLst>
                <a:path w="23150" h="1985" extrusionOk="0">
                  <a:moveTo>
                    <a:pt x="1" y="1"/>
                  </a:moveTo>
                  <a:lnTo>
                    <a:pt x="1" y="1985"/>
                  </a:lnTo>
                  <a:lnTo>
                    <a:pt x="23149" y="1985"/>
                  </a:lnTo>
                  <a:lnTo>
                    <a:pt x="23149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41;p39">
              <a:extLst>
                <a:ext uri="{FF2B5EF4-FFF2-40B4-BE49-F238E27FC236}">
                  <a16:creationId xmlns:a16="http://schemas.microsoft.com/office/drawing/2014/main" id="{2B2F203C-E7CC-77A5-E48E-FF0E3917C42C}"/>
                </a:ext>
              </a:extLst>
            </p:cNvPr>
            <p:cNvSpPr/>
            <p:nvPr/>
          </p:nvSpPr>
          <p:spPr>
            <a:xfrm>
              <a:off x="3904200" y="3768300"/>
              <a:ext cx="483775" cy="953050"/>
            </a:xfrm>
            <a:custGeom>
              <a:avLst/>
              <a:gdLst/>
              <a:ahLst/>
              <a:cxnLst/>
              <a:rect l="l" t="t" r="r" b="b"/>
              <a:pathLst>
                <a:path w="19351" h="38122" extrusionOk="0">
                  <a:moveTo>
                    <a:pt x="9675" y="1"/>
                  </a:moveTo>
                  <a:cubicBezTo>
                    <a:pt x="4332" y="1"/>
                    <a:pt x="0" y="4044"/>
                    <a:pt x="0" y="9033"/>
                  </a:cubicBezTo>
                  <a:lnTo>
                    <a:pt x="0" y="38122"/>
                  </a:lnTo>
                  <a:lnTo>
                    <a:pt x="19350" y="38122"/>
                  </a:lnTo>
                  <a:lnTo>
                    <a:pt x="19350" y="9033"/>
                  </a:lnTo>
                  <a:cubicBezTo>
                    <a:pt x="19350" y="4044"/>
                    <a:pt x="15018" y="1"/>
                    <a:pt x="96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2;p39">
              <a:extLst>
                <a:ext uri="{FF2B5EF4-FFF2-40B4-BE49-F238E27FC236}">
                  <a16:creationId xmlns:a16="http://schemas.microsoft.com/office/drawing/2014/main" id="{E7608C02-3717-EFEF-F278-A78FA6FB4424}"/>
                </a:ext>
              </a:extLst>
            </p:cNvPr>
            <p:cNvSpPr/>
            <p:nvPr/>
          </p:nvSpPr>
          <p:spPr>
            <a:xfrm>
              <a:off x="2389100" y="3743500"/>
              <a:ext cx="1023675" cy="1002675"/>
            </a:xfrm>
            <a:custGeom>
              <a:avLst/>
              <a:gdLst/>
              <a:ahLst/>
              <a:cxnLst/>
              <a:rect l="l" t="t" r="r" b="b"/>
              <a:pathLst>
                <a:path w="40947" h="40107" extrusionOk="0">
                  <a:moveTo>
                    <a:pt x="20473" y="0"/>
                  </a:moveTo>
                  <a:cubicBezTo>
                    <a:pt x="9640" y="0"/>
                    <a:pt x="0" y="7547"/>
                    <a:pt x="0" y="13496"/>
                  </a:cubicBezTo>
                  <a:lnTo>
                    <a:pt x="0" y="40107"/>
                  </a:lnTo>
                  <a:lnTo>
                    <a:pt x="40946" y="40107"/>
                  </a:lnTo>
                  <a:lnTo>
                    <a:pt x="40946" y="13496"/>
                  </a:lnTo>
                  <a:cubicBezTo>
                    <a:pt x="40946" y="7547"/>
                    <a:pt x="31307" y="0"/>
                    <a:pt x="204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43;p39">
              <a:extLst>
                <a:ext uri="{FF2B5EF4-FFF2-40B4-BE49-F238E27FC236}">
                  <a16:creationId xmlns:a16="http://schemas.microsoft.com/office/drawing/2014/main" id="{628C8614-4307-229C-E6B6-3F311FF43E36}"/>
                </a:ext>
              </a:extLst>
            </p:cNvPr>
            <p:cNvSpPr/>
            <p:nvPr/>
          </p:nvSpPr>
          <p:spPr>
            <a:xfrm>
              <a:off x="2377875" y="2684325"/>
              <a:ext cx="322825" cy="722125"/>
            </a:xfrm>
            <a:custGeom>
              <a:avLst/>
              <a:gdLst/>
              <a:ahLst/>
              <a:cxnLst/>
              <a:rect l="l" t="t" r="r" b="b"/>
              <a:pathLst>
                <a:path w="12913" h="28885" extrusionOk="0">
                  <a:moveTo>
                    <a:pt x="1" y="0"/>
                  </a:moveTo>
                  <a:lnTo>
                    <a:pt x="1" y="28884"/>
                  </a:lnTo>
                  <a:lnTo>
                    <a:pt x="12912" y="28884"/>
                  </a:lnTo>
                  <a:lnTo>
                    <a:pt x="129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44;p39">
              <a:extLst>
                <a:ext uri="{FF2B5EF4-FFF2-40B4-BE49-F238E27FC236}">
                  <a16:creationId xmlns:a16="http://schemas.microsoft.com/office/drawing/2014/main" id="{8D4ADE7C-C58C-FB11-D355-66931C3B9840}"/>
                </a:ext>
              </a:extLst>
            </p:cNvPr>
            <p:cNvSpPr/>
            <p:nvPr/>
          </p:nvSpPr>
          <p:spPr>
            <a:xfrm>
              <a:off x="2377875" y="2684325"/>
              <a:ext cx="322825" cy="185725"/>
            </a:xfrm>
            <a:custGeom>
              <a:avLst/>
              <a:gdLst/>
              <a:ahLst/>
              <a:cxnLst/>
              <a:rect l="l" t="t" r="r" b="b"/>
              <a:pathLst>
                <a:path w="12913" h="7429" extrusionOk="0">
                  <a:moveTo>
                    <a:pt x="1" y="0"/>
                  </a:moveTo>
                  <a:lnTo>
                    <a:pt x="1" y="7428"/>
                  </a:lnTo>
                  <a:lnTo>
                    <a:pt x="12912" y="7428"/>
                  </a:lnTo>
                  <a:lnTo>
                    <a:pt x="129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5;p39">
              <a:extLst>
                <a:ext uri="{FF2B5EF4-FFF2-40B4-BE49-F238E27FC236}">
                  <a16:creationId xmlns:a16="http://schemas.microsoft.com/office/drawing/2014/main" id="{2BDDAEDE-E3A7-7D66-6813-13F92A15C7EE}"/>
                </a:ext>
              </a:extLst>
            </p:cNvPr>
            <p:cNvSpPr/>
            <p:nvPr/>
          </p:nvSpPr>
          <p:spPr>
            <a:xfrm>
              <a:off x="2309225" y="2516925"/>
              <a:ext cx="451200" cy="260425"/>
            </a:xfrm>
            <a:custGeom>
              <a:avLst/>
              <a:gdLst/>
              <a:ahLst/>
              <a:cxnLst/>
              <a:rect l="l" t="t" r="r" b="b"/>
              <a:pathLst>
                <a:path w="18048" h="10417" extrusionOk="0">
                  <a:moveTo>
                    <a:pt x="2113" y="0"/>
                  </a:moveTo>
                  <a:cubicBezTo>
                    <a:pt x="942" y="0"/>
                    <a:pt x="0" y="942"/>
                    <a:pt x="0" y="2113"/>
                  </a:cubicBezTo>
                  <a:lnTo>
                    <a:pt x="0" y="8304"/>
                  </a:lnTo>
                  <a:cubicBezTo>
                    <a:pt x="0" y="9475"/>
                    <a:pt x="942" y="10417"/>
                    <a:pt x="2113" y="10417"/>
                  </a:cubicBezTo>
                  <a:lnTo>
                    <a:pt x="15935" y="10417"/>
                  </a:lnTo>
                  <a:cubicBezTo>
                    <a:pt x="17105" y="10417"/>
                    <a:pt x="18048" y="9475"/>
                    <a:pt x="18048" y="8304"/>
                  </a:cubicBezTo>
                  <a:lnTo>
                    <a:pt x="18048" y="2113"/>
                  </a:lnTo>
                  <a:cubicBezTo>
                    <a:pt x="18048" y="942"/>
                    <a:pt x="17105" y="0"/>
                    <a:pt x="15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6;p39">
              <a:extLst>
                <a:ext uri="{FF2B5EF4-FFF2-40B4-BE49-F238E27FC236}">
                  <a16:creationId xmlns:a16="http://schemas.microsoft.com/office/drawing/2014/main" id="{D4B999F7-810D-A332-3FFA-085335B814F4}"/>
                </a:ext>
              </a:extLst>
            </p:cNvPr>
            <p:cNvSpPr/>
            <p:nvPr/>
          </p:nvSpPr>
          <p:spPr>
            <a:xfrm>
              <a:off x="1966750" y="3105650"/>
              <a:ext cx="1660950" cy="818575"/>
            </a:xfrm>
            <a:custGeom>
              <a:avLst/>
              <a:gdLst/>
              <a:ahLst/>
              <a:cxnLst/>
              <a:rect l="l" t="t" r="r" b="b"/>
              <a:pathLst>
                <a:path w="66438" h="32743" extrusionOk="0">
                  <a:moveTo>
                    <a:pt x="66438" y="1"/>
                  </a:moveTo>
                  <a:lnTo>
                    <a:pt x="0" y="20873"/>
                  </a:lnTo>
                  <a:lnTo>
                    <a:pt x="0" y="32743"/>
                  </a:lnTo>
                  <a:lnTo>
                    <a:pt x="66438" y="11870"/>
                  </a:lnTo>
                  <a:lnTo>
                    <a:pt x="664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47;p39">
              <a:extLst>
                <a:ext uri="{FF2B5EF4-FFF2-40B4-BE49-F238E27FC236}">
                  <a16:creationId xmlns:a16="http://schemas.microsoft.com/office/drawing/2014/main" id="{2ECE32A0-D099-98A2-8DB7-3DBF2F9276B6}"/>
                </a:ext>
              </a:extLst>
            </p:cNvPr>
            <p:cNvSpPr/>
            <p:nvPr/>
          </p:nvSpPr>
          <p:spPr>
            <a:xfrm>
              <a:off x="3627675" y="1539325"/>
              <a:ext cx="1936325" cy="1197725"/>
            </a:xfrm>
            <a:custGeom>
              <a:avLst/>
              <a:gdLst/>
              <a:ahLst/>
              <a:cxnLst/>
              <a:rect l="l" t="t" r="r" b="b"/>
              <a:pathLst>
                <a:path w="77453" h="47909" extrusionOk="0">
                  <a:moveTo>
                    <a:pt x="37569" y="1"/>
                  </a:moveTo>
                  <a:lnTo>
                    <a:pt x="1" y="36039"/>
                  </a:lnTo>
                  <a:lnTo>
                    <a:pt x="1" y="47909"/>
                  </a:lnTo>
                  <a:lnTo>
                    <a:pt x="37569" y="13854"/>
                  </a:lnTo>
                  <a:lnTo>
                    <a:pt x="77453" y="47909"/>
                  </a:lnTo>
                  <a:lnTo>
                    <a:pt x="77453" y="36039"/>
                  </a:lnTo>
                  <a:lnTo>
                    <a:pt x="375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48;p39">
              <a:extLst>
                <a:ext uri="{FF2B5EF4-FFF2-40B4-BE49-F238E27FC236}">
                  <a16:creationId xmlns:a16="http://schemas.microsoft.com/office/drawing/2014/main" id="{DB37ECA6-1594-6D0F-48ED-43B5E663AB88}"/>
                </a:ext>
              </a:extLst>
            </p:cNvPr>
            <p:cNvSpPr/>
            <p:nvPr/>
          </p:nvSpPr>
          <p:spPr>
            <a:xfrm>
              <a:off x="3402325" y="1388175"/>
              <a:ext cx="2387175" cy="1252375"/>
            </a:xfrm>
            <a:custGeom>
              <a:avLst/>
              <a:gdLst/>
              <a:ahLst/>
              <a:cxnLst/>
              <a:rect l="l" t="t" r="r" b="b"/>
              <a:pathLst>
                <a:path w="95487" h="50095" extrusionOk="0">
                  <a:moveTo>
                    <a:pt x="46589" y="1"/>
                  </a:moveTo>
                  <a:cubicBezTo>
                    <a:pt x="45940" y="1"/>
                    <a:pt x="45290" y="231"/>
                    <a:pt x="44771" y="691"/>
                  </a:cubicBezTo>
                  <a:lnTo>
                    <a:pt x="1235" y="39312"/>
                  </a:lnTo>
                  <a:cubicBezTo>
                    <a:pt x="105" y="40315"/>
                    <a:pt x="0" y="42046"/>
                    <a:pt x="1005" y="43178"/>
                  </a:cubicBezTo>
                  <a:lnTo>
                    <a:pt x="4283" y="46874"/>
                  </a:lnTo>
                  <a:cubicBezTo>
                    <a:pt x="4824" y="47483"/>
                    <a:pt x="5577" y="47794"/>
                    <a:pt x="6333" y="47794"/>
                  </a:cubicBezTo>
                  <a:cubicBezTo>
                    <a:pt x="6978" y="47794"/>
                    <a:pt x="7627" y="47567"/>
                    <a:pt x="8148" y="47105"/>
                  </a:cubicBezTo>
                  <a:lnTo>
                    <a:pt x="44751" y="14635"/>
                  </a:lnTo>
                  <a:cubicBezTo>
                    <a:pt x="45269" y="14176"/>
                    <a:pt x="45918" y="13946"/>
                    <a:pt x="46567" y="13946"/>
                  </a:cubicBezTo>
                  <a:cubicBezTo>
                    <a:pt x="47219" y="13946"/>
                    <a:pt x="47871" y="14178"/>
                    <a:pt x="48390" y="14641"/>
                  </a:cubicBezTo>
                  <a:lnTo>
                    <a:pt x="87323" y="49399"/>
                  </a:lnTo>
                  <a:cubicBezTo>
                    <a:pt x="87845" y="49865"/>
                    <a:pt x="88496" y="50094"/>
                    <a:pt x="89145" y="50094"/>
                  </a:cubicBezTo>
                  <a:cubicBezTo>
                    <a:pt x="89898" y="50094"/>
                    <a:pt x="90648" y="49785"/>
                    <a:pt x="91189" y="49179"/>
                  </a:cubicBezTo>
                  <a:lnTo>
                    <a:pt x="94480" y="45493"/>
                  </a:lnTo>
                  <a:cubicBezTo>
                    <a:pt x="95487" y="44366"/>
                    <a:pt x="95388" y="42635"/>
                    <a:pt x="94260" y="41628"/>
                  </a:cubicBezTo>
                  <a:lnTo>
                    <a:pt x="48412" y="696"/>
                  </a:lnTo>
                  <a:cubicBezTo>
                    <a:pt x="47893" y="233"/>
                    <a:pt x="47241" y="1"/>
                    <a:pt x="465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49;p39">
              <a:extLst>
                <a:ext uri="{FF2B5EF4-FFF2-40B4-BE49-F238E27FC236}">
                  <a16:creationId xmlns:a16="http://schemas.microsoft.com/office/drawing/2014/main" id="{1E62D767-D6FA-3109-CC37-AB830FC71012}"/>
                </a:ext>
              </a:extLst>
            </p:cNvPr>
            <p:cNvSpPr/>
            <p:nvPr/>
          </p:nvSpPr>
          <p:spPr>
            <a:xfrm>
              <a:off x="1688050" y="2964800"/>
              <a:ext cx="1941325" cy="863000"/>
            </a:xfrm>
            <a:custGeom>
              <a:avLst/>
              <a:gdLst/>
              <a:ahLst/>
              <a:cxnLst/>
              <a:rect l="l" t="t" r="r" b="b"/>
              <a:pathLst>
                <a:path w="77653" h="34520" extrusionOk="0">
                  <a:moveTo>
                    <a:pt x="77652" y="1"/>
                  </a:moveTo>
                  <a:lnTo>
                    <a:pt x="2681" y="24497"/>
                  </a:lnTo>
                  <a:cubicBezTo>
                    <a:pt x="930" y="25070"/>
                    <a:pt x="1" y="26980"/>
                    <a:pt x="633" y="28711"/>
                  </a:cubicBezTo>
                  <a:lnTo>
                    <a:pt x="1973" y="32378"/>
                  </a:lnTo>
                  <a:cubicBezTo>
                    <a:pt x="2454" y="33696"/>
                    <a:pt x="3700" y="34519"/>
                    <a:pt x="5032" y="34519"/>
                  </a:cubicBezTo>
                  <a:cubicBezTo>
                    <a:pt x="5366" y="34519"/>
                    <a:pt x="5705" y="34468"/>
                    <a:pt x="6038" y="34359"/>
                  </a:cubicBezTo>
                  <a:lnTo>
                    <a:pt x="77652" y="11091"/>
                  </a:lnTo>
                  <a:lnTo>
                    <a:pt x="776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50;p39">
              <a:extLst>
                <a:ext uri="{FF2B5EF4-FFF2-40B4-BE49-F238E27FC236}">
                  <a16:creationId xmlns:a16="http://schemas.microsoft.com/office/drawing/2014/main" id="{CB2797D7-31A0-C7D6-A49F-A5058209B0CA}"/>
                </a:ext>
              </a:extLst>
            </p:cNvPr>
            <p:cNvSpPr/>
            <p:nvPr/>
          </p:nvSpPr>
          <p:spPr>
            <a:xfrm>
              <a:off x="4755750" y="3490250"/>
              <a:ext cx="533325" cy="1568975"/>
            </a:xfrm>
            <a:custGeom>
              <a:avLst/>
              <a:gdLst/>
              <a:ahLst/>
              <a:cxnLst/>
              <a:rect l="l" t="t" r="r" b="b"/>
              <a:pathLst>
                <a:path w="21333" h="62759" extrusionOk="0">
                  <a:moveTo>
                    <a:pt x="10667" y="0"/>
                  </a:moveTo>
                  <a:cubicBezTo>
                    <a:pt x="4786" y="0"/>
                    <a:pt x="0" y="4496"/>
                    <a:pt x="0" y="10025"/>
                  </a:cubicBezTo>
                  <a:lnTo>
                    <a:pt x="0" y="62759"/>
                  </a:lnTo>
                  <a:lnTo>
                    <a:pt x="21333" y="62759"/>
                  </a:lnTo>
                  <a:lnTo>
                    <a:pt x="21333" y="10025"/>
                  </a:lnTo>
                  <a:cubicBezTo>
                    <a:pt x="21333" y="4496"/>
                    <a:pt x="16548" y="0"/>
                    <a:pt x="1066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51;p39">
              <a:extLst>
                <a:ext uri="{FF2B5EF4-FFF2-40B4-BE49-F238E27FC236}">
                  <a16:creationId xmlns:a16="http://schemas.microsoft.com/office/drawing/2014/main" id="{9AB979BC-3E70-0AC5-47D5-5E8D02E70B2F}"/>
                </a:ext>
              </a:extLst>
            </p:cNvPr>
            <p:cNvSpPr/>
            <p:nvPr/>
          </p:nvSpPr>
          <p:spPr>
            <a:xfrm>
              <a:off x="3822975" y="4527900"/>
              <a:ext cx="602525" cy="224400"/>
            </a:xfrm>
            <a:custGeom>
              <a:avLst/>
              <a:gdLst/>
              <a:ahLst/>
              <a:cxnLst/>
              <a:rect l="l" t="t" r="r" b="b"/>
              <a:pathLst>
                <a:path w="24101" h="8976" extrusionOk="0">
                  <a:moveTo>
                    <a:pt x="4365" y="0"/>
                  </a:moveTo>
                  <a:cubicBezTo>
                    <a:pt x="1954" y="0"/>
                    <a:pt x="1" y="1954"/>
                    <a:pt x="1" y="4365"/>
                  </a:cubicBezTo>
                  <a:cubicBezTo>
                    <a:pt x="1" y="6777"/>
                    <a:pt x="1954" y="8731"/>
                    <a:pt x="4365" y="8731"/>
                  </a:cubicBezTo>
                  <a:cubicBezTo>
                    <a:pt x="4368" y="8731"/>
                    <a:pt x="4370" y="8731"/>
                    <a:pt x="4372" y="8731"/>
                  </a:cubicBezTo>
                  <a:cubicBezTo>
                    <a:pt x="5245" y="8731"/>
                    <a:pt x="6098" y="8467"/>
                    <a:pt x="6818" y="7975"/>
                  </a:cubicBezTo>
                  <a:cubicBezTo>
                    <a:pt x="7394" y="8463"/>
                    <a:pt x="8123" y="8731"/>
                    <a:pt x="8877" y="8731"/>
                  </a:cubicBezTo>
                  <a:cubicBezTo>
                    <a:pt x="10433" y="8731"/>
                    <a:pt x="11728" y="7615"/>
                    <a:pt x="12009" y="6140"/>
                  </a:cubicBezTo>
                  <a:cubicBezTo>
                    <a:pt x="12449" y="6364"/>
                    <a:pt x="12934" y="6479"/>
                    <a:pt x="13423" y="6479"/>
                  </a:cubicBezTo>
                  <a:cubicBezTo>
                    <a:pt x="13607" y="6479"/>
                    <a:pt x="13791" y="6463"/>
                    <a:pt x="13974" y="6430"/>
                  </a:cubicBezTo>
                  <a:cubicBezTo>
                    <a:pt x="14220" y="7624"/>
                    <a:pt x="15126" y="8573"/>
                    <a:pt x="16306" y="8875"/>
                  </a:cubicBezTo>
                  <a:cubicBezTo>
                    <a:pt x="16568" y="8943"/>
                    <a:pt x="16833" y="8975"/>
                    <a:pt x="17096" y="8975"/>
                  </a:cubicBezTo>
                  <a:cubicBezTo>
                    <a:pt x="18019" y="8975"/>
                    <a:pt x="18912" y="8574"/>
                    <a:pt x="19527" y="7852"/>
                  </a:cubicBezTo>
                  <a:cubicBezTo>
                    <a:pt x="19805" y="7919"/>
                    <a:pt x="20091" y="7954"/>
                    <a:pt x="20378" y="7954"/>
                  </a:cubicBezTo>
                  <a:cubicBezTo>
                    <a:pt x="22434" y="7954"/>
                    <a:pt x="24100" y="6288"/>
                    <a:pt x="24100" y="4232"/>
                  </a:cubicBezTo>
                  <a:cubicBezTo>
                    <a:pt x="24100" y="2175"/>
                    <a:pt x="22434" y="508"/>
                    <a:pt x="20378" y="508"/>
                  </a:cubicBezTo>
                  <a:cubicBezTo>
                    <a:pt x="18909" y="508"/>
                    <a:pt x="17643" y="1360"/>
                    <a:pt x="17038" y="2596"/>
                  </a:cubicBezTo>
                  <a:cubicBezTo>
                    <a:pt x="16877" y="2599"/>
                    <a:pt x="16717" y="2615"/>
                    <a:pt x="16559" y="2643"/>
                  </a:cubicBezTo>
                  <a:cubicBezTo>
                    <a:pt x="16252" y="1161"/>
                    <a:pt x="14947" y="97"/>
                    <a:pt x="13433" y="97"/>
                  </a:cubicBezTo>
                  <a:cubicBezTo>
                    <a:pt x="11877" y="97"/>
                    <a:pt x="10582" y="1213"/>
                    <a:pt x="10301" y="2687"/>
                  </a:cubicBezTo>
                  <a:cubicBezTo>
                    <a:pt x="9857" y="2464"/>
                    <a:pt x="9370" y="2349"/>
                    <a:pt x="8879" y="2349"/>
                  </a:cubicBezTo>
                  <a:cubicBezTo>
                    <a:pt x="8674" y="2349"/>
                    <a:pt x="8468" y="2369"/>
                    <a:pt x="8264" y="2410"/>
                  </a:cubicBezTo>
                  <a:cubicBezTo>
                    <a:pt x="7546" y="981"/>
                    <a:pt x="6073" y="0"/>
                    <a:pt x="4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52;p39">
              <a:extLst>
                <a:ext uri="{FF2B5EF4-FFF2-40B4-BE49-F238E27FC236}">
                  <a16:creationId xmlns:a16="http://schemas.microsoft.com/office/drawing/2014/main" id="{02C26C73-9355-1EAC-E533-4E0A7F7CD3BC}"/>
                </a:ext>
              </a:extLst>
            </p:cNvPr>
            <p:cNvSpPr/>
            <p:nvPr/>
          </p:nvSpPr>
          <p:spPr>
            <a:xfrm>
              <a:off x="2303750" y="4458175"/>
              <a:ext cx="1132825" cy="323175"/>
            </a:xfrm>
            <a:custGeom>
              <a:avLst/>
              <a:gdLst/>
              <a:ahLst/>
              <a:cxnLst/>
              <a:rect l="l" t="t" r="r" b="b"/>
              <a:pathLst>
                <a:path w="45313" h="12927" extrusionOk="0">
                  <a:moveTo>
                    <a:pt x="29852" y="0"/>
                  </a:moveTo>
                  <a:cubicBezTo>
                    <a:pt x="27126" y="0"/>
                    <a:pt x="24879" y="2035"/>
                    <a:pt x="24534" y="4667"/>
                  </a:cubicBezTo>
                  <a:cubicBezTo>
                    <a:pt x="24407" y="4656"/>
                    <a:pt x="24278" y="4649"/>
                    <a:pt x="24148" y="4649"/>
                  </a:cubicBezTo>
                  <a:cubicBezTo>
                    <a:pt x="24146" y="4649"/>
                    <a:pt x="24144" y="4649"/>
                    <a:pt x="24142" y="4649"/>
                  </a:cubicBezTo>
                  <a:cubicBezTo>
                    <a:pt x="23044" y="4649"/>
                    <a:pt x="21992" y="5087"/>
                    <a:pt x="21217" y="5866"/>
                  </a:cubicBezTo>
                  <a:cubicBezTo>
                    <a:pt x="21106" y="3507"/>
                    <a:pt x="19164" y="1627"/>
                    <a:pt x="16777" y="1627"/>
                  </a:cubicBezTo>
                  <a:cubicBezTo>
                    <a:pt x="14539" y="1627"/>
                    <a:pt x="12691" y="3284"/>
                    <a:pt x="12380" y="5436"/>
                  </a:cubicBezTo>
                  <a:cubicBezTo>
                    <a:pt x="11747" y="4913"/>
                    <a:pt x="10969" y="4647"/>
                    <a:pt x="10188" y="4647"/>
                  </a:cubicBezTo>
                  <a:cubicBezTo>
                    <a:pt x="9525" y="4647"/>
                    <a:pt x="8859" y="4839"/>
                    <a:pt x="8278" y="5228"/>
                  </a:cubicBezTo>
                  <a:cubicBezTo>
                    <a:pt x="7566" y="3785"/>
                    <a:pt x="6084" y="2789"/>
                    <a:pt x="4365" y="2789"/>
                  </a:cubicBezTo>
                  <a:cubicBezTo>
                    <a:pt x="1954" y="2789"/>
                    <a:pt x="1" y="4743"/>
                    <a:pt x="1" y="7154"/>
                  </a:cubicBezTo>
                  <a:cubicBezTo>
                    <a:pt x="1" y="9566"/>
                    <a:pt x="1954" y="11520"/>
                    <a:pt x="4365" y="11520"/>
                  </a:cubicBezTo>
                  <a:cubicBezTo>
                    <a:pt x="5542" y="11520"/>
                    <a:pt x="6668" y="11045"/>
                    <a:pt x="7487" y="10203"/>
                  </a:cubicBezTo>
                  <a:cubicBezTo>
                    <a:pt x="8136" y="11034"/>
                    <a:pt x="9134" y="11520"/>
                    <a:pt x="10189" y="11520"/>
                  </a:cubicBezTo>
                  <a:cubicBezTo>
                    <a:pt x="11747" y="11520"/>
                    <a:pt x="13061" y="10482"/>
                    <a:pt x="13481" y="9060"/>
                  </a:cubicBezTo>
                  <a:cubicBezTo>
                    <a:pt x="14296" y="9960"/>
                    <a:pt x="15468" y="10527"/>
                    <a:pt x="16776" y="10527"/>
                  </a:cubicBezTo>
                  <a:cubicBezTo>
                    <a:pt x="18060" y="10527"/>
                    <a:pt x="19212" y="9981"/>
                    <a:pt x="20025" y="9113"/>
                  </a:cubicBezTo>
                  <a:cubicBezTo>
                    <a:pt x="20191" y="11246"/>
                    <a:pt x="21971" y="12926"/>
                    <a:pt x="24146" y="12926"/>
                  </a:cubicBezTo>
                  <a:cubicBezTo>
                    <a:pt x="25864" y="12926"/>
                    <a:pt x="27336" y="11880"/>
                    <a:pt x="27964" y="10391"/>
                  </a:cubicBezTo>
                  <a:cubicBezTo>
                    <a:pt x="28580" y="10626"/>
                    <a:pt x="29223" y="10740"/>
                    <a:pt x="29861" y="10740"/>
                  </a:cubicBezTo>
                  <a:cubicBezTo>
                    <a:pt x="31070" y="10740"/>
                    <a:pt x="32264" y="10329"/>
                    <a:pt x="33232" y="9541"/>
                  </a:cubicBezTo>
                  <a:cubicBezTo>
                    <a:pt x="33663" y="11240"/>
                    <a:pt x="35198" y="12498"/>
                    <a:pt x="37030" y="12498"/>
                  </a:cubicBezTo>
                  <a:cubicBezTo>
                    <a:pt x="38699" y="12498"/>
                    <a:pt x="40120" y="11456"/>
                    <a:pt x="40689" y="9989"/>
                  </a:cubicBezTo>
                  <a:cubicBezTo>
                    <a:pt x="41165" y="10297"/>
                    <a:pt x="41714" y="10456"/>
                    <a:pt x="42268" y="10456"/>
                  </a:cubicBezTo>
                  <a:cubicBezTo>
                    <a:pt x="42607" y="10456"/>
                    <a:pt x="42948" y="10396"/>
                    <a:pt x="43275" y="10275"/>
                  </a:cubicBezTo>
                  <a:cubicBezTo>
                    <a:pt x="44134" y="9958"/>
                    <a:pt x="44793" y="9253"/>
                    <a:pt x="45052" y="8375"/>
                  </a:cubicBezTo>
                  <a:cubicBezTo>
                    <a:pt x="45312" y="7497"/>
                    <a:pt x="45142" y="6547"/>
                    <a:pt x="44593" y="5814"/>
                  </a:cubicBezTo>
                  <a:cubicBezTo>
                    <a:pt x="44046" y="5081"/>
                    <a:pt x="43187" y="4649"/>
                    <a:pt x="42272" y="4649"/>
                  </a:cubicBezTo>
                  <a:cubicBezTo>
                    <a:pt x="42271" y="4649"/>
                    <a:pt x="42269" y="4649"/>
                    <a:pt x="42268" y="4649"/>
                  </a:cubicBezTo>
                  <a:lnTo>
                    <a:pt x="42268" y="4647"/>
                  </a:lnTo>
                  <a:cubicBezTo>
                    <a:pt x="41320" y="4647"/>
                    <a:pt x="40431" y="5110"/>
                    <a:pt x="39889" y="5889"/>
                  </a:cubicBezTo>
                  <a:cubicBezTo>
                    <a:pt x="39129" y="5077"/>
                    <a:pt x="38087" y="4648"/>
                    <a:pt x="37029" y="4648"/>
                  </a:cubicBezTo>
                  <a:cubicBezTo>
                    <a:pt x="36410" y="4648"/>
                    <a:pt x="35785" y="4795"/>
                    <a:pt x="35208" y="5099"/>
                  </a:cubicBezTo>
                  <a:cubicBezTo>
                    <a:pt x="35065" y="2259"/>
                    <a:pt x="32727" y="0"/>
                    <a:pt x="29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53;p39">
              <a:extLst>
                <a:ext uri="{FF2B5EF4-FFF2-40B4-BE49-F238E27FC236}">
                  <a16:creationId xmlns:a16="http://schemas.microsoft.com/office/drawing/2014/main" id="{8DA999E8-C41C-E96C-0FB1-CB501AC5EC06}"/>
                </a:ext>
              </a:extLst>
            </p:cNvPr>
            <p:cNvSpPr/>
            <p:nvPr/>
          </p:nvSpPr>
          <p:spPr>
            <a:xfrm>
              <a:off x="2255200" y="4649875"/>
              <a:ext cx="1219875" cy="139425"/>
            </a:xfrm>
            <a:custGeom>
              <a:avLst/>
              <a:gdLst/>
              <a:ahLst/>
              <a:cxnLst/>
              <a:rect l="l" t="t" r="r" b="b"/>
              <a:pathLst>
                <a:path w="48795" h="5577" extrusionOk="0">
                  <a:moveTo>
                    <a:pt x="0" y="1"/>
                  </a:moveTo>
                  <a:lnTo>
                    <a:pt x="0" y="5577"/>
                  </a:lnTo>
                  <a:lnTo>
                    <a:pt x="48794" y="5577"/>
                  </a:lnTo>
                  <a:lnTo>
                    <a:pt x="487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54;p39">
              <a:extLst>
                <a:ext uri="{FF2B5EF4-FFF2-40B4-BE49-F238E27FC236}">
                  <a16:creationId xmlns:a16="http://schemas.microsoft.com/office/drawing/2014/main" id="{FC5487A1-3613-7E50-D14F-F63EC08EA47D}"/>
                </a:ext>
              </a:extLst>
            </p:cNvPr>
            <p:cNvSpPr/>
            <p:nvPr/>
          </p:nvSpPr>
          <p:spPr>
            <a:xfrm>
              <a:off x="2255200" y="4746150"/>
              <a:ext cx="1219875" cy="43150"/>
            </a:xfrm>
            <a:custGeom>
              <a:avLst/>
              <a:gdLst/>
              <a:ahLst/>
              <a:cxnLst/>
              <a:rect l="l" t="t" r="r" b="b"/>
              <a:pathLst>
                <a:path w="48795" h="1726" extrusionOk="0">
                  <a:moveTo>
                    <a:pt x="0" y="1"/>
                  </a:moveTo>
                  <a:lnTo>
                    <a:pt x="0" y="1726"/>
                  </a:lnTo>
                  <a:lnTo>
                    <a:pt x="48794" y="1726"/>
                  </a:lnTo>
                  <a:lnTo>
                    <a:pt x="48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55;p39">
              <a:extLst>
                <a:ext uri="{FF2B5EF4-FFF2-40B4-BE49-F238E27FC236}">
                  <a16:creationId xmlns:a16="http://schemas.microsoft.com/office/drawing/2014/main" id="{A2D0094A-0E0E-76DE-6DF8-D038FDCE3EBF}"/>
                </a:ext>
              </a:extLst>
            </p:cNvPr>
            <p:cNvSpPr/>
            <p:nvPr/>
          </p:nvSpPr>
          <p:spPr>
            <a:xfrm>
              <a:off x="3766100" y="4649875"/>
              <a:ext cx="698400" cy="139425"/>
            </a:xfrm>
            <a:custGeom>
              <a:avLst/>
              <a:gdLst/>
              <a:ahLst/>
              <a:cxnLst/>
              <a:rect l="l" t="t" r="r" b="b"/>
              <a:pathLst>
                <a:path w="27936" h="5577" extrusionOk="0">
                  <a:moveTo>
                    <a:pt x="1" y="1"/>
                  </a:moveTo>
                  <a:lnTo>
                    <a:pt x="1" y="5577"/>
                  </a:lnTo>
                  <a:lnTo>
                    <a:pt x="27935" y="5577"/>
                  </a:lnTo>
                  <a:lnTo>
                    <a:pt x="279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56;p39">
              <a:extLst>
                <a:ext uri="{FF2B5EF4-FFF2-40B4-BE49-F238E27FC236}">
                  <a16:creationId xmlns:a16="http://schemas.microsoft.com/office/drawing/2014/main" id="{8C8287EE-1993-B5F9-27DE-F11C0C4C13D7}"/>
                </a:ext>
              </a:extLst>
            </p:cNvPr>
            <p:cNvSpPr/>
            <p:nvPr/>
          </p:nvSpPr>
          <p:spPr>
            <a:xfrm>
              <a:off x="3766100" y="4746150"/>
              <a:ext cx="698400" cy="43150"/>
            </a:xfrm>
            <a:custGeom>
              <a:avLst/>
              <a:gdLst/>
              <a:ahLst/>
              <a:cxnLst/>
              <a:rect l="l" t="t" r="r" b="b"/>
              <a:pathLst>
                <a:path w="27936" h="1726" extrusionOk="0">
                  <a:moveTo>
                    <a:pt x="1" y="1"/>
                  </a:moveTo>
                  <a:lnTo>
                    <a:pt x="1" y="1726"/>
                  </a:lnTo>
                  <a:lnTo>
                    <a:pt x="27935" y="1726"/>
                  </a:lnTo>
                  <a:lnTo>
                    <a:pt x="27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57;p39">
              <a:extLst>
                <a:ext uri="{FF2B5EF4-FFF2-40B4-BE49-F238E27FC236}">
                  <a16:creationId xmlns:a16="http://schemas.microsoft.com/office/drawing/2014/main" id="{414DF7DE-655F-9343-8406-12D94749B302}"/>
                </a:ext>
              </a:extLst>
            </p:cNvPr>
            <p:cNvSpPr/>
            <p:nvPr/>
          </p:nvSpPr>
          <p:spPr>
            <a:xfrm>
              <a:off x="4620725" y="4975425"/>
              <a:ext cx="786400" cy="136825"/>
            </a:xfrm>
            <a:custGeom>
              <a:avLst/>
              <a:gdLst/>
              <a:ahLst/>
              <a:cxnLst/>
              <a:rect l="l" t="t" r="r" b="b"/>
              <a:pathLst>
                <a:path w="31456" h="5473" extrusionOk="0">
                  <a:moveTo>
                    <a:pt x="0" y="0"/>
                  </a:moveTo>
                  <a:lnTo>
                    <a:pt x="0" y="5472"/>
                  </a:lnTo>
                  <a:lnTo>
                    <a:pt x="31456" y="5472"/>
                  </a:lnTo>
                  <a:lnTo>
                    <a:pt x="314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58;p39">
              <a:extLst>
                <a:ext uri="{FF2B5EF4-FFF2-40B4-BE49-F238E27FC236}">
                  <a16:creationId xmlns:a16="http://schemas.microsoft.com/office/drawing/2014/main" id="{BF6BF2A0-7220-A484-8D40-F32E53A9B060}"/>
                </a:ext>
              </a:extLst>
            </p:cNvPr>
            <p:cNvSpPr/>
            <p:nvPr/>
          </p:nvSpPr>
          <p:spPr>
            <a:xfrm>
              <a:off x="4620725" y="5048400"/>
              <a:ext cx="786400" cy="64850"/>
            </a:xfrm>
            <a:custGeom>
              <a:avLst/>
              <a:gdLst/>
              <a:ahLst/>
              <a:cxnLst/>
              <a:rect l="l" t="t" r="r" b="b"/>
              <a:pathLst>
                <a:path w="31456" h="2594" extrusionOk="0">
                  <a:moveTo>
                    <a:pt x="0" y="0"/>
                  </a:moveTo>
                  <a:lnTo>
                    <a:pt x="0" y="2594"/>
                  </a:lnTo>
                  <a:lnTo>
                    <a:pt x="31456" y="2594"/>
                  </a:lnTo>
                  <a:lnTo>
                    <a:pt x="314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59;p39">
              <a:extLst>
                <a:ext uri="{FF2B5EF4-FFF2-40B4-BE49-F238E27FC236}">
                  <a16:creationId xmlns:a16="http://schemas.microsoft.com/office/drawing/2014/main" id="{5FF46FEE-470A-276E-F38F-92DFFA8465AD}"/>
                </a:ext>
              </a:extLst>
            </p:cNvPr>
            <p:cNvSpPr/>
            <p:nvPr/>
          </p:nvSpPr>
          <p:spPr>
            <a:xfrm>
              <a:off x="6063275" y="3482750"/>
              <a:ext cx="199700" cy="1638000"/>
            </a:xfrm>
            <a:custGeom>
              <a:avLst/>
              <a:gdLst/>
              <a:ahLst/>
              <a:cxnLst/>
              <a:rect l="l" t="t" r="r" b="b"/>
              <a:pathLst>
                <a:path w="7988" h="65520" extrusionOk="0">
                  <a:moveTo>
                    <a:pt x="3995" y="1"/>
                  </a:moveTo>
                  <a:cubicBezTo>
                    <a:pt x="1789" y="1"/>
                    <a:pt x="1" y="1789"/>
                    <a:pt x="1" y="3995"/>
                  </a:cubicBezTo>
                  <a:lnTo>
                    <a:pt x="1" y="65519"/>
                  </a:lnTo>
                  <a:lnTo>
                    <a:pt x="7988" y="65519"/>
                  </a:lnTo>
                  <a:lnTo>
                    <a:pt x="7988" y="3995"/>
                  </a:lnTo>
                  <a:cubicBezTo>
                    <a:pt x="7988" y="1789"/>
                    <a:pt x="6200" y="1"/>
                    <a:pt x="3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60;p39">
              <a:extLst>
                <a:ext uri="{FF2B5EF4-FFF2-40B4-BE49-F238E27FC236}">
                  <a16:creationId xmlns:a16="http://schemas.microsoft.com/office/drawing/2014/main" id="{73062482-ACE2-69C5-D338-6A15F7DA7DC3}"/>
                </a:ext>
              </a:extLst>
            </p:cNvPr>
            <p:cNvSpPr/>
            <p:nvPr/>
          </p:nvSpPr>
          <p:spPr>
            <a:xfrm>
              <a:off x="5422725" y="3595025"/>
              <a:ext cx="1480800" cy="986150"/>
            </a:xfrm>
            <a:custGeom>
              <a:avLst/>
              <a:gdLst/>
              <a:ahLst/>
              <a:cxnLst/>
              <a:rect l="l" t="t" r="r" b="b"/>
              <a:pathLst>
                <a:path w="59232" h="39446" extrusionOk="0">
                  <a:moveTo>
                    <a:pt x="2581" y="0"/>
                  </a:moveTo>
                  <a:cubicBezTo>
                    <a:pt x="1153" y="0"/>
                    <a:pt x="1" y="1152"/>
                    <a:pt x="1" y="2582"/>
                  </a:cubicBezTo>
                  <a:lnTo>
                    <a:pt x="1" y="36864"/>
                  </a:lnTo>
                  <a:cubicBezTo>
                    <a:pt x="1" y="38293"/>
                    <a:pt x="1153" y="39445"/>
                    <a:pt x="2581" y="39445"/>
                  </a:cubicBezTo>
                  <a:lnTo>
                    <a:pt x="56651" y="39445"/>
                  </a:lnTo>
                  <a:cubicBezTo>
                    <a:pt x="58081" y="39445"/>
                    <a:pt x="59232" y="38293"/>
                    <a:pt x="59232" y="36864"/>
                  </a:cubicBezTo>
                  <a:lnTo>
                    <a:pt x="59232" y="2582"/>
                  </a:lnTo>
                  <a:cubicBezTo>
                    <a:pt x="59232" y="1152"/>
                    <a:pt x="58081" y="0"/>
                    <a:pt x="56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61;p39">
              <a:extLst>
                <a:ext uri="{FF2B5EF4-FFF2-40B4-BE49-F238E27FC236}">
                  <a16:creationId xmlns:a16="http://schemas.microsoft.com/office/drawing/2014/main" id="{7096397C-FD1F-A544-FEC6-8C718CC5C0E2}"/>
                </a:ext>
              </a:extLst>
            </p:cNvPr>
            <p:cNvSpPr/>
            <p:nvPr/>
          </p:nvSpPr>
          <p:spPr>
            <a:xfrm>
              <a:off x="5862750" y="3790450"/>
              <a:ext cx="163100" cy="207950"/>
            </a:xfrm>
            <a:custGeom>
              <a:avLst/>
              <a:gdLst/>
              <a:ahLst/>
              <a:cxnLst/>
              <a:rect l="l" t="t" r="r" b="b"/>
              <a:pathLst>
                <a:path w="6524" h="8318" extrusionOk="0">
                  <a:moveTo>
                    <a:pt x="0" y="1"/>
                  </a:moveTo>
                  <a:lnTo>
                    <a:pt x="0" y="8317"/>
                  </a:lnTo>
                  <a:lnTo>
                    <a:pt x="2352" y="8317"/>
                  </a:lnTo>
                  <a:lnTo>
                    <a:pt x="2352" y="5467"/>
                  </a:lnTo>
                  <a:lnTo>
                    <a:pt x="6025" y="5467"/>
                  </a:lnTo>
                  <a:lnTo>
                    <a:pt x="6025" y="3647"/>
                  </a:lnTo>
                  <a:lnTo>
                    <a:pt x="2352" y="3647"/>
                  </a:lnTo>
                  <a:lnTo>
                    <a:pt x="2352" y="1818"/>
                  </a:lnTo>
                  <a:lnTo>
                    <a:pt x="6524" y="181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62;p39">
              <a:extLst>
                <a:ext uri="{FF2B5EF4-FFF2-40B4-BE49-F238E27FC236}">
                  <a16:creationId xmlns:a16="http://schemas.microsoft.com/office/drawing/2014/main" id="{7A245667-AFD4-34F7-D944-8358D21801AD}"/>
                </a:ext>
              </a:extLst>
            </p:cNvPr>
            <p:cNvSpPr/>
            <p:nvPr/>
          </p:nvSpPr>
          <p:spPr>
            <a:xfrm>
              <a:off x="6040950" y="3786300"/>
              <a:ext cx="231150" cy="216250"/>
            </a:xfrm>
            <a:custGeom>
              <a:avLst/>
              <a:gdLst/>
              <a:ahLst/>
              <a:cxnLst/>
              <a:rect l="l" t="t" r="r" b="b"/>
              <a:pathLst>
                <a:path w="9246" h="8650" extrusionOk="0">
                  <a:moveTo>
                    <a:pt x="4623" y="1948"/>
                  </a:moveTo>
                  <a:cubicBezTo>
                    <a:pt x="5043" y="1948"/>
                    <a:pt x="5423" y="2048"/>
                    <a:pt x="5765" y="2245"/>
                  </a:cubicBezTo>
                  <a:cubicBezTo>
                    <a:pt x="6105" y="2443"/>
                    <a:pt x="6374" y="2722"/>
                    <a:pt x="6572" y="3083"/>
                  </a:cubicBezTo>
                  <a:cubicBezTo>
                    <a:pt x="6771" y="3443"/>
                    <a:pt x="6869" y="3857"/>
                    <a:pt x="6869" y="4324"/>
                  </a:cubicBezTo>
                  <a:cubicBezTo>
                    <a:pt x="6869" y="4792"/>
                    <a:pt x="6771" y="5206"/>
                    <a:pt x="6572" y="5567"/>
                  </a:cubicBezTo>
                  <a:cubicBezTo>
                    <a:pt x="6374" y="5928"/>
                    <a:pt x="6105" y="6207"/>
                    <a:pt x="5765" y="6404"/>
                  </a:cubicBezTo>
                  <a:cubicBezTo>
                    <a:pt x="5423" y="6602"/>
                    <a:pt x="5044" y="6702"/>
                    <a:pt x="4623" y="6702"/>
                  </a:cubicBezTo>
                  <a:cubicBezTo>
                    <a:pt x="4203" y="6702"/>
                    <a:pt x="3823" y="6602"/>
                    <a:pt x="3483" y="6404"/>
                  </a:cubicBezTo>
                  <a:cubicBezTo>
                    <a:pt x="3143" y="6207"/>
                    <a:pt x="2874" y="5928"/>
                    <a:pt x="2675" y="5567"/>
                  </a:cubicBezTo>
                  <a:cubicBezTo>
                    <a:pt x="2477" y="5207"/>
                    <a:pt x="2379" y="4792"/>
                    <a:pt x="2379" y="4324"/>
                  </a:cubicBezTo>
                  <a:cubicBezTo>
                    <a:pt x="2377" y="3857"/>
                    <a:pt x="2477" y="3443"/>
                    <a:pt x="2675" y="3083"/>
                  </a:cubicBezTo>
                  <a:cubicBezTo>
                    <a:pt x="2874" y="2722"/>
                    <a:pt x="3143" y="2443"/>
                    <a:pt x="3483" y="2245"/>
                  </a:cubicBezTo>
                  <a:cubicBezTo>
                    <a:pt x="3824" y="2048"/>
                    <a:pt x="4203" y="1948"/>
                    <a:pt x="4623" y="1948"/>
                  </a:cubicBezTo>
                  <a:close/>
                  <a:moveTo>
                    <a:pt x="4623" y="0"/>
                  </a:moveTo>
                  <a:cubicBezTo>
                    <a:pt x="3745" y="0"/>
                    <a:pt x="2955" y="185"/>
                    <a:pt x="2253" y="559"/>
                  </a:cubicBezTo>
                  <a:cubicBezTo>
                    <a:pt x="1552" y="931"/>
                    <a:pt x="1001" y="1446"/>
                    <a:pt x="601" y="2103"/>
                  </a:cubicBezTo>
                  <a:cubicBezTo>
                    <a:pt x="201" y="2760"/>
                    <a:pt x="1" y="3501"/>
                    <a:pt x="1" y="4326"/>
                  </a:cubicBezTo>
                  <a:cubicBezTo>
                    <a:pt x="1" y="5149"/>
                    <a:pt x="201" y="5890"/>
                    <a:pt x="601" y="6547"/>
                  </a:cubicBezTo>
                  <a:cubicBezTo>
                    <a:pt x="1001" y="7204"/>
                    <a:pt x="1552" y="7719"/>
                    <a:pt x="2253" y="8091"/>
                  </a:cubicBezTo>
                  <a:cubicBezTo>
                    <a:pt x="2955" y="8465"/>
                    <a:pt x="3745" y="8650"/>
                    <a:pt x="4623" y="8650"/>
                  </a:cubicBezTo>
                  <a:cubicBezTo>
                    <a:pt x="5503" y="8650"/>
                    <a:pt x="6293" y="8465"/>
                    <a:pt x="6994" y="8091"/>
                  </a:cubicBezTo>
                  <a:cubicBezTo>
                    <a:pt x="7694" y="7719"/>
                    <a:pt x="8245" y="7204"/>
                    <a:pt x="8645" y="6547"/>
                  </a:cubicBezTo>
                  <a:cubicBezTo>
                    <a:pt x="9046" y="5890"/>
                    <a:pt x="9245" y="5149"/>
                    <a:pt x="9245" y="4326"/>
                  </a:cubicBezTo>
                  <a:cubicBezTo>
                    <a:pt x="9245" y="3501"/>
                    <a:pt x="9046" y="2760"/>
                    <a:pt x="8645" y="2103"/>
                  </a:cubicBezTo>
                  <a:cubicBezTo>
                    <a:pt x="8245" y="1446"/>
                    <a:pt x="7694" y="931"/>
                    <a:pt x="6994" y="559"/>
                  </a:cubicBezTo>
                  <a:cubicBezTo>
                    <a:pt x="6293" y="185"/>
                    <a:pt x="5503" y="0"/>
                    <a:pt x="46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63;p39">
              <a:extLst>
                <a:ext uri="{FF2B5EF4-FFF2-40B4-BE49-F238E27FC236}">
                  <a16:creationId xmlns:a16="http://schemas.microsoft.com/office/drawing/2014/main" id="{F4303E90-96AE-91B5-4C13-0E19E8172941}"/>
                </a:ext>
              </a:extLst>
            </p:cNvPr>
            <p:cNvSpPr/>
            <p:nvPr/>
          </p:nvSpPr>
          <p:spPr>
            <a:xfrm>
              <a:off x="6303000" y="3790450"/>
              <a:ext cx="191675" cy="207950"/>
            </a:xfrm>
            <a:custGeom>
              <a:avLst/>
              <a:gdLst/>
              <a:ahLst/>
              <a:cxnLst/>
              <a:rect l="l" t="t" r="r" b="b"/>
              <a:pathLst>
                <a:path w="7667" h="8318" extrusionOk="0">
                  <a:moveTo>
                    <a:pt x="3661" y="1854"/>
                  </a:moveTo>
                  <a:cubicBezTo>
                    <a:pt x="4142" y="1854"/>
                    <a:pt x="4507" y="1960"/>
                    <a:pt x="4753" y="2174"/>
                  </a:cubicBezTo>
                  <a:cubicBezTo>
                    <a:pt x="4999" y="2388"/>
                    <a:pt x="5122" y="2689"/>
                    <a:pt x="5122" y="3077"/>
                  </a:cubicBezTo>
                  <a:cubicBezTo>
                    <a:pt x="5122" y="3467"/>
                    <a:pt x="4999" y="3765"/>
                    <a:pt x="4755" y="3975"/>
                  </a:cubicBezTo>
                  <a:cubicBezTo>
                    <a:pt x="4509" y="4184"/>
                    <a:pt x="4144" y="4290"/>
                    <a:pt x="3661" y="4290"/>
                  </a:cubicBezTo>
                  <a:lnTo>
                    <a:pt x="2352" y="4290"/>
                  </a:lnTo>
                  <a:lnTo>
                    <a:pt x="2352" y="1854"/>
                  </a:lnTo>
                  <a:close/>
                  <a:moveTo>
                    <a:pt x="1" y="1"/>
                  </a:moveTo>
                  <a:lnTo>
                    <a:pt x="1" y="8317"/>
                  </a:lnTo>
                  <a:lnTo>
                    <a:pt x="2352" y="8317"/>
                  </a:lnTo>
                  <a:lnTo>
                    <a:pt x="2352" y="6108"/>
                  </a:lnTo>
                  <a:lnTo>
                    <a:pt x="3636" y="6108"/>
                  </a:lnTo>
                  <a:lnTo>
                    <a:pt x="5147" y="8317"/>
                  </a:lnTo>
                  <a:lnTo>
                    <a:pt x="7666" y="8317"/>
                  </a:lnTo>
                  <a:lnTo>
                    <a:pt x="5872" y="5704"/>
                  </a:lnTo>
                  <a:cubicBezTo>
                    <a:pt x="6394" y="5449"/>
                    <a:pt x="6797" y="5099"/>
                    <a:pt x="7077" y="4652"/>
                  </a:cubicBezTo>
                  <a:cubicBezTo>
                    <a:pt x="7359" y="4205"/>
                    <a:pt x="7500" y="3679"/>
                    <a:pt x="7500" y="3077"/>
                  </a:cubicBezTo>
                  <a:cubicBezTo>
                    <a:pt x="7500" y="2452"/>
                    <a:pt x="7349" y="1908"/>
                    <a:pt x="7047" y="1443"/>
                  </a:cubicBezTo>
                  <a:cubicBezTo>
                    <a:pt x="6746" y="980"/>
                    <a:pt x="6318" y="624"/>
                    <a:pt x="5763" y="374"/>
                  </a:cubicBezTo>
                  <a:cubicBezTo>
                    <a:pt x="5209" y="125"/>
                    <a:pt x="4555" y="1"/>
                    <a:pt x="3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4;p39">
              <a:extLst>
                <a:ext uri="{FF2B5EF4-FFF2-40B4-BE49-F238E27FC236}">
                  <a16:creationId xmlns:a16="http://schemas.microsoft.com/office/drawing/2014/main" id="{6A0FB4EA-F7F9-8408-C853-B2C249BF8EAB}"/>
                </a:ext>
              </a:extLst>
            </p:cNvPr>
            <p:cNvSpPr/>
            <p:nvPr/>
          </p:nvSpPr>
          <p:spPr>
            <a:xfrm>
              <a:off x="5567525" y="4091575"/>
              <a:ext cx="287425" cy="311950"/>
            </a:xfrm>
            <a:custGeom>
              <a:avLst/>
              <a:gdLst/>
              <a:ahLst/>
              <a:cxnLst/>
              <a:rect l="l" t="t" r="r" b="b"/>
              <a:pathLst>
                <a:path w="11497" h="12478" extrusionOk="0">
                  <a:moveTo>
                    <a:pt x="5489" y="2780"/>
                  </a:moveTo>
                  <a:cubicBezTo>
                    <a:pt x="6215" y="2780"/>
                    <a:pt x="6762" y="2941"/>
                    <a:pt x="7129" y="3262"/>
                  </a:cubicBezTo>
                  <a:cubicBezTo>
                    <a:pt x="7498" y="3583"/>
                    <a:pt x="7682" y="4035"/>
                    <a:pt x="7682" y="4617"/>
                  </a:cubicBezTo>
                  <a:cubicBezTo>
                    <a:pt x="7682" y="5199"/>
                    <a:pt x="7498" y="5647"/>
                    <a:pt x="7129" y="5963"/>
                  </a:cubicBezTo>
                  <a:cubicBezTo>
                    <a:pt x="6762" y="6277"/>
                    <a:pt x="6215" y="6434"/>
                    <a:pt x="5489" y="6434"/>
                  </a:cubicBezTo>
                  <a:lnTo>
                    <a:pt x="3529" y="6434"/>
                  </a:lnTo>
                  <a:lnTo>
                    <a:pt x="3529" y="2780"/>
                  </a:lnTo>
                  <a:close/>
                  <a:moveTo>
                    <a:pt x="0" y="0"/>
                  </a:moveTo>
                  <a:lnTo>
                    <a:pt x="0" y="12478"/>
                  </a:lnTo>
                  <a:lnTo>
                    <a:pt x="3529" y="12478"/>
                  </a:lnTo>
                  <a:lnTo>
                    <a:pt x="3529" y="9162"/>
                  </a:lnTo>
                  <a:lnTo>
                    <a:pt x="5455" y="9162"/>
                  </a:lnTo>
                  <a:lnTo>
                    <a:pt x="7718" y="12476"/>
                  </a:lnTo>
                  <a:lnTo>
                    <a:pt x="11497" y="12476"/>
                  </a:lnTo>
                  <a:lnTo>
                    <a:pt x="8805" y="8554"/>
                  </a:lnTo>
                  <a:cubicBezTo>
                    <a:pt x="9589" y="8174"/>
                    <a:pt x="10191" y="7649"/>
                    <a:pt x="10614" y="6977"/>
                  </a:cubicBezTo>
                  <a:cubicBezTo>
                    <a:pt x="11036" y="6306"/>
                    <a:pt x="11248" y="5518"/>
                    <a:pt x="11248" y="4615"/>
                  </a:cubicBezTo>
                  <a:cubicBezTo>
                    <a:pt x="11248" y="3678"/>
                    <a:pt x="11021" y="2860"/>
                    <a:pt x="10570" y="2165"/>
                  </a:cubicBezTo>
                  <a:cubicBezTo>
                    <a:pt x="10119" y="1469"/>
                    <a:pt x="9476" y="935"/>
                    <a:pt x="8644" y="560"/>
                  </a:cubicBezTo>
                  <a:cubicBezTo>
                    <a:pt x="7812" y="187"/>
                    <a:pt x="6832" y="0"/>
                    <a:pt x="5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65;p39">
              <a:extLst>
                <a:ext uri="{FF2B5EF4-FFF2-40B4-BE49-F238E27FC236}">
                  <a16:creationId xmlns:a16="http://schemas.microsoft.com/office/drawing/2014/main" id="{C6F19CFC-7587-218C-85D0-4EC934506456}"/>
                </a:ext>
              </a:extLst>
            </p:cNvPr>
            <p:cNvSpPr/>
            <p:nvPr/>
          </p:nvSpPr>
          <p:spPr>
            <a:xfrm>
              <a:off x="5897250" y="4091575"/>
              <a:ext cx="250475" cy="311950"/>
            </a:xfrm>
            <a:custGeom>
              <a:avLst/>
              <a:gdLst/>
              <a:ahLst/>
              <a:cxnLst/>
              <a:rect l="l" t="t" r="r" b="b"/>
              <a:pathLst>
                <a:path w="10019" h="12478" extrusionOk="0">
                  <a:moveTo>
                    <a:pt x="1" y="0"/>
                  </a:moveTo>
                  <a:lnTo>
                    <a:pt x="1" y="12478"/>
                  </a:lnTo>
                  <a:lnTo>
                    <a:pt x="10018" y="12478"/>
                  </a:lnTo>
                  <a:lnTo>
                    <a:pt x="10018" y="9750"/>
                  </a:lnTo>
                  <a:lnTo>
                    <a:pt x="3496" y="9750"/>
                  </a:lnTo>
                  <a:lnTo>
                    <a:pt x="3496" y="7469"/>
                  </a:lnTo>
                  <a:lnTo>
                    <a:pt x="9038" y="7469"/>
                  </a:lnTo>
                  <a:lnTo>
                    <a:pt x="9038" y="4831"/>
                  </a:lnTo>
                  <a:lnTo>
                    <a:pt x="3496" y="4831"/>
                  </a:lnTo>
                  <a:lnTo>
                    <a:pt x="3496" y="2727"/>
                  </a:lnTo>
                  <a:lnTo>
                    <a:pt x="9788" y="2727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66;p39">
              <a:extLst>
                <a:ext uri="{FF2B5EF4-FFF2-40B4-BE49-F238E27FC236}">
                  <a16:creationId xmlns:a16="http://schemas.microsoft.com/office/drawing/2014/main" id="{9A319B87-6BE2-2783-E49C-7C9C070791E8}"/>
                </a:ext>
              </a:extLst>
            </p:cNvPr>
            <p:cNvSpPr/>
            <p:nvPr/>
          </p:nvSpPr>
          <p:spPr>
            <a:xfrm>
              <a:off x="6196700" y="4091575"/>
              <a:ext cx="296800" cy="311950"/>
            </a:xfrm>
            <a:custGeom>
              <a:avLst/>
              <a:gdLst/>
              <a:ahLst/>
              <a:cxnLst/>
              <a:rect l="l" t="t" r="r" b="b"/>
              <a:pathLst>
                <a:path w="11872" h="12478" extrusionOk="0">
                  <a:moveTo>
                    <a:pt x="1" y="0"/>
                  </a:moveTo>
                  <a:lnTo>
                    <a:pt x="1" y="12478"/>
                  </a:lnTo>
                  <a:lnTo>
                    <a:pt x="3458" y="12478"/>
                  </a:lnTo>
                  <a:lnTo>
                    <a:pt x="3458" y="5828"/>
                  </a:lnTo>
                  <a:lnTo>
                    <a:pt x="8966" y="12478"/>
                  </a:lnTo>
                  <a:lnTo>
                    <a:pt x="11872" y="12478"/>
                  </a:lnTo>
                  <a:lnTo>
                    <a:pt x="11872" y="0"/>
                  </a:lnTo>
                  <a:lnTo>
                    <a:pt x="8413" y="0"/>
                  </a:lnTo>
                  <a:lnTo>
                    <a:pt x="8413" y="6649"/>
                  </a:lnTo>
                  <a:lnTo>
                    <a:pt x="29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67;p39">
              <a:extLst>
                <a:ext uri="{FF2B5EF4-FFF2-40B4-BE49-F238E27FC236}">
                  <a16:creationId xmlns:a16="http://schemas.microsoft.com/office/drawing/2014/main" id="{70717409-16D9-4ABF-7384-01B333C24A43}"/>
                </a:ext>
              </a:extLst>
            </p:cNvPr>
            <p:cNvSpPr/>
            <p:nvPr/>
          </p:nvSpPr>
          <p:spPr>
            <a:xfrm>
              <a:off x="6526450" y="4091575"/>
              <a:ext cx="279425" cy="311925"/>
            </a:xfrm>
            <a:custGeom>
              <a:avLst/>
              <a:gdLst/>
              <a:ahLst/>
              <a:cxnLst/>
              <a:rect l="l" t="t" r="r" b="b"/>
              <a:pathLst>
                <a:path w="11177" h="12477" extrusionOk="0">
                  <a:moveTo>
                    <a:pt x="0" y="0"/>
                  </a:moveTo>
                  <a:lnTo>
                    <a:pt x="0" y="2799"/>
                  </a:lnTo>
                  <a:lnTo>
                    <a:pt x="3832" y="2799"/>
                  </a:lnTo>
                  <a:lnTo>
                    <a:pt x="3832" y="12476"/>
                  </a:lnTo>
                  <a:lnTo>
                    <a:pt x="7362" y="12476"/>
                  </a:lnTo>
                  <a:lnTo>
                    <a:pt x="7362" y="2799"/>
                  </a:lnTo>
                  <a:lnTo>
                    <a:pt x="11177" y="2799"/>
                  </a:lnTo>
                  <a:lnTo>
                    <a:pt x="11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68;p39">
              <a:extLst>
                <a:ext uri="{FF2B5EF4-FFF2-40B4-BE49-F238E27FC236}">
                  <a16:creationId xmlns:a16="http://schemas.microsoft.com/office/drawing/2014/main" id="{A81E5244-B814-2BA3-E506-3F549FE95C74}"/>
                </a:ext>
              </a:extLst>
            </p:cNvPr>
            <p:cNvSpPr/>
            <p:nvPr/>
          </p:nvSpPr>
          <p:spPr>
            <a:xfrm>
              <a:off x="691175" y="5112225"/>
              <a:ext cx="6113000" cy="354050"/>
            </a:xfrm>
            <a:custGeom>
              <a:avLst/>
              <a:gdLst/>
              <a:ahLst/>
              <a:cxnLst/>
              <a:rect l="l" t="t" r="r" b="b"/>
              <a:pathLst>
                <a:path w="244520" h="14162" extrusionOk="0">
                  <a:moveTo>
                    <a:pt x="7082" y="0"/>
                  </a:moveTo>
                  <a:cubicBezTo>
                    <a:pt x="3172" y="0"/>
                    <a:pt x="1" y="3171"/>
                    <a:pt x="1" y="7081"/>
                  </a:cubicBezTo>
                  <a:cubicBezTo>
                    <a:pt x="1" y="10991"/>
                    <a:pt x="3172" y="14162"/>
                    <a:pt x="7082" y="14162"/>
                  </a:cubicBezTo>
                  <a:lnTo>
                    <a:pt x="237439" y="14162"/>
                  </a:lnTo>
                  <a:cubicBezTo>
                    <a:pt x="241349" y="14162"/>
                    <a:pt x="244520" y="10991"/>
                    <a:pt x="244520" y="7081"/>
                  </a:cubicBezTo>
                  <a:cubicBezTo>
                    <a:pt x="244520" y="3171"/>
                    <a:pt x="241349" y="0"/>
                    <a:pt x="23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69;p39">
              <a:extLst>
                <a:ext uri="{FF2B5EF4-FFF2-40B4-BE49-F238E27FC236}">
                  <a16:creationId xmlns:a16="http://schemas.microsoft.com/office/drawing/2014/main" id="{20B8B471-F8B9-5A98-2951-664793A264C1}"/>
                </a:ext>
              </a:extLst>
            </p:cNvPr>
            <p:cNvSpPr/>
            <p:nvPr/>
          </p:nvSpPr>
          <p:spPr>
            <a:xfrm>
              <a:off x="691175" y="5298800"/>
              <a:ext cx="6113000" cy="177050"/>
            </a:xfrm>
            <a:custGeom>
              <a:avLst/>
              <a:gdLst/>
              <a:ahLst/>
              <a:cxnLst/>
              <a:rect l="l" t="t" r="r" b="b"/>
              <a:pathLst>
                <a:path w="244520" h="7082" extrusionOk="0">
                  <a:moveTo>
                    <a:pt x="1" y="0"/>
                  </a:moveTo>
                  <a:cubicBezTo>
                    <a:pt x="1" y="3910"/>
                    <a:pt x="3172" y="7081"/>
                    <a:pt x="7082" y="7081"/>
                  </a:cubicBezTo>
                  <a:lnTo>
                    <a:pt x="237439" y="7081"/>
                  </a:lnTo>
                  <a:cubicBezTo>
                    <a:pt x="241349" y="7081"/>
                    <a:pt x="244520" y="3910"/>
                    <a:pt x="244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01670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STATEMENT: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We have to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predict</a:t>
            </a:r>
            <a:r>
              <a:rPr lang="en" sz="2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</a:t>
            </a:r>
            <a:r>
              <a:rPr lang="en" sz="2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price</a:t>
            </a:r>
            <a:r>
              <a:rPr lang="en" sz="2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of the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real estate properties </a:t>
            </a: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based on their </a:t>
            </a:r>
            <a:r>
              <a:rPr lang="en-I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total square feet area</a:t>
            </a:r>
            <a:r>
              <a:rPr lang="en-IN" sz="2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, number of </a:t>
            </a:r>
            <a:r>
              <a:rPr lang="en-I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bathrooms</a:t>
            </a:r>
            <a:r>
              <a:rPr lang="en-IN" sz="2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and number of </a:t>
            </a:r>
            <a:r>
              <a:rPr lang="en-I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bedrooms</a:t>
            </a:r>
            <a:r>
              <a:rPr lang="en-I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7" name="Google Shape;147;p17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0" name="Google Shape;150;p17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ctrTitle"/>
          </p:nvPr>
        </p:nvSpPr>
        <p:spPr>
          <a:xfrm>
            <a:off x="755348" y="2041272"/>
            <a:ext cx="4240181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2.</a:t>
            </a:r>
            <a:r>
              <a:rPr lang="en" dirty="0"/>
              <a:t>Why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I chose </a:t>
            </a:r>
            <a:r>
              <a:rPr lang="en" dirty="0"/>
              <a:t>this </a:t>
            </a:r>
            <a:br>
              <a:rPr lang="en" dirty="0"/>
            </a:br>
            <a:r>
              <a:rPr lang="en" dirty="0"/>
              <a:t>project?</a:t>
            </a:r>
            <a:endParaRPr dirty="0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3381A5B-B315-18EA-02A0-F5B5531246A5}"/>
              </a:ext>
            </a:extLst>
          </p:cNvPr>
          <p:cNvGrpSpPr/>
          <p:nvPr/>
        </p:nvGrpSpPr>
        <p:grpSpPr>
          <a:xfrm>
            <a:off x="5993302" y="1454243"/>
            <a:ext cx="2257730" cy="1998757"/>
            <a:chOff x="6586233" y="2041272"/>
            <a:chExt cx="896324" cy="793511"/>
          </a:xfrm>
        </p:grpSpPr>
        <p:sp>
          <p:nvSpPr>
            <p:cNvPr id="58" name="Google Shape;2015;p39">
              <a:extLst>
                <a:ext uri="{FF2B5EF4-FFF2-40B4-BE49-F238E27FC236}">
                  <a16:creationId xmlns:a16="http://schemas.microsoft.com/office/drawing/2014/main" id="{4A17729A-C5C1-6B60-5C40-0060B7BC7750}"/>
                </a:ext>
              </a:extLst>
            </p:cNvPr>
            <p:cNvSpPr/>
            <p:nvPr/>
          </p:nvSpPr>
          <p:spPr>
            <a:xfrm>
              <a:off x="6607227" y="2041272"/>
              <a:ext cx="842094" cy="785687"/>
            </a:xfrm>
            <a:custGeom>
              <a:avLst/>
              <a:gdLst/>
              <a:ahLst/>
              <a:cxnLst/>
              <a:rect l="l" t="t" r="r" b="b"/>
              <a:pathLst>
                <a:path w="222335" h="207442" extrusionOk="0">
                  <a:moveTo>
                    <a:pt x="111166" y="0"/>
                  </a:moveTo>
                  <a:cubicBezTo>
                    <a:pt x="61718" y="0"/>
                    <a:pt x="19815" y="30118"/>
                    <a:pt x="5374" y="71768"/>
                  </a:cubicBezTo>
                  <a:cubicBezTo>
                    <a:pt x="5089" y="72589"/>
                    <a:pt x="4815" y="73415"/>
                    <a:pt x="4553" y="74247"/>
                  </a:cubicBezTo>
                  <a:cubicBezTo>
                    <a:pt x="4022" y="75914"/>
                    <a:pt x="3538" y="77600"/>
                    <a:pt x="3098" y="79302"/>
                  </a:cubicBezTo>
                  <a:cubicBezTo>
                    <a:pt x="2071" y="83268"/>
                    <a:pt x="1296" y="87293"/>
                    <a:pt x="778" y="91356"/>
                  </a:cubicBezTo>
                  <a:cubicBezTo>
                    <a:pt x="261" y="95457"/>
                    <a:pt x="1" y="99587"/>
                    <a:pt x="1" y="103719"/>
                  </a:cubicBezTo>
                  <a:cubicBezTo>
                    <a:pt x="1" y="104575"/>
                    <a:pt x="12" y="105425"/>
                    <a:pt x="36" y="106275"/>
                  </a:cubicBezTo>
                  <a:cubicBezTo>
                    <a:pt x="61" y="107255"/>
                    <a:pt x="102" y="108233"/>
                    <a:pt x="157" y="109208"/>
                  </a:cubicBezTo>
                  <a:cubicBezTo>
                    <a:pt x="374" y="113120"/>
                    <a:pt x="827" y="117015"/>
                    <a:pt x="1514" y="120872"/>
                  </a:cubicBezTo>
                  <a:cubicBezTo>
                    <a:pt x="1934" y="123229"/>
                    <a:pt x="2440" y="125560"/>
                    <a:pt x="3032" y="127865"/>
                  </a:cubicBezTo>
                  <a:cubicBezTo>
                    <a:pt x="7117" y="143853"/>
                    <a:pt x="15168" y="158405"/>
                    <a:pt x="26164" y="170564"/>
                  </a:cubicBezTo>
                  <a:cubicBezTo>
                    <a:pt x="27231" y="171746"/>
                    <a:pt x="28328" y="172904"/>
                    <a:pt x="29455" y="174040"/>
                  </a:cubicBezTo>
                  <a:cubicBezTo>
                    <a:pt x="49760" y="194576"/>
                    <a:pt x="78852" y="207441"/>
                    <a:pt x="111166" y="207441"/>
                  </a:cubicBezTo>
                  <a:cubicBezTo>
                    <a:pt x="113799" y="207440"/>
                    <a:pt x="116406" y="207355"/>
                    <a:pt x="118992" y="207188"/>
                  </a:cubicBezTo>
                  <a:cubicBezTo>
                    <a:pt x="158833" y="204602"/>
                    <a:pt x="192888" y="182429"/>
                    <a:pt x="210177" y="150923"/>
                  </a:cubicBezTo>
                  <a:cubicBezTo>
                    <a:pt x="213033" y="145721"/>
                    <a:pt x="215418" y="140273"/>
                    <a:pt x="217304" y="134646"/>
                  </a:cubicBezTo>
                  <a:cubicBezTo>
                    <a:pt x="218971" y="129659"/>
                    <a:pt x="220232" y="124545"/>
                    <a:pt x="221077" y="119355"/>
                  </a:cubicBezTo>
                  <a:cubicBezTo>
                    <a:pt x="221361" y="117605"/>
                    <a:pt x="221597" y="115840"/>
                    <a:pt x="221783" y="114063"/>
                  </a:cubicBezTo>
                  <a:cubicBezTo>
                    <a:pt x="222151" y="110627"/>
                    <a:pt x="222334" y="107174"/>
                    <a:pt x="222333" y="103721"/>
                  </a:cubicBezTo>
                  <a:cubicBezTo>
                    <a:pt x="222334" y="101968"/>
                    <a:pt x="222286" y="100226"/>
                    <a:pt x="222192" y="98495"/>
                  </a:cubicBezTo>
                  <a:cubicBezTo>
                    <a:pt x="221758" y="90266"/>
                    <a:pt x="220278" y="82126"/>
                    <a:pt x="217786" y="74270"/>
                  </a:cubicBezTo>
                  <a:cubicBezTo>
                    <a:pt x="217715" y="74054"/>
                    <a:pt x="217649" y="73834"/>
                    <a:pt x="217572" y="73618"/>
                  </a:cubicBezTo>
                  <a:cubicBezTo>
                    <a:pt x="216013" y="68816"/>
                    <a:pt x="214090" y="64142"/>
                    <a:pt x="211817" y="59637"/>
                  </a:cubicBezTo>
                  <a:cubicBezTo>
                    <a:pt x="211481" y="58969"/>
                    <a:pt x="211138" y="58307"/>
                    <a:pt x="210788" y="57650"/>
                  </a:cubicBezTo>
                  <a:cubicBezTo>
                    <a:pt x="208575" y="53494"/>
                    <a:pt x="206076" y="49496"/>
                    <a:pt x="203310" y="45684"/>
                  </a:cubicBezTo>
                  <a:cubicBezTo>
                    <a:pt x="183945" y="18961"/>
                    <a:pt x="151575" y="1120"/>
                    <a:pt x="114673" y="51"/>
                  </a:cubicBezTo>
                  <a:cubicBezTo>
                    <a:pt x="113509" y="16"/>
                    <a:pt x="112340" y="0"/>
                    <a:pt x="11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16;p39">
              <a:extLst>
                <a:ext uri="{FF2B5EF4-FFF2-40B4-BE49-F238E27FC236}">
                  <a16:creationId xmlns:a16="http://schemas.microsoft.com/office/drawing/2014/main" id="{3A8625BB-3257-5CC3-BFED-2F53FD7BF851}"/>
                </a:ext>
              </a:extLst>
            </p:cNvPr>
            <p:cNvSpPr/>
            <p:nvPr/>
          </p:nvSpPr>
          <p:spPr>
            <a:xfrm>
              <a:off x="6938906" y="2234919"/>
              <a:ext cx="510436" cy="220065"/>
            </a:xfrm>
            <a:custGeom>
              <a:avLst/>
              <a:gdLst/>
              <a:ahLst/>
              <a:cxnLst/>
              <a:rect l="l" t="t" r="r" b="b"/>
              <a:pathLst>
                <a:path w="138665" h="58103" extrusionOk="0">
                  <a:moveTo>
                    <a:pt x="96976" y="1"/>
                  </a:moveTo>
                  <a:cubicBezTo>
                    <a:pt x="92218" y="1"/>
                    <a:pt x="87621" y="993"/>
                    <a:pt x="83165" y="2569"/>
                  </a:cubicBezTo>
                  <a:cubicBezTo>
                    <a:pt x="76061" y="5084"/>
                    <a:pt x="69321" y="9086"/>
                    <a:pt x="62868" y="12917"/>
                  </a:cubicBezTo>
                  <a:cubicBezTo>
                    <a:pt x="53927" y="18233"/>
                    <a:pt x="44844" y="23388"/>
                    <a:pt x="35318" y="27749"/>
                  </a:cubicBezTo>
                  <a:cubicBezTo>
                    <a:pt x="34803" y="27985"/>
                    <a:pt x="34287" y="28218"/>
                    <a:pt x="33769" y="28450"/>
                  </a:cubicBezTo>
                  <a:cubicBezTo>
                    <a:pt x="24832" y="32440"/>
                    <a:pt x="15485" y="34195"/>
                    <a:pt x="6374" y="37445"/>
                  </a:cubicBezTo>
                  <a:cubicBezTo>
                    <a:pt x="3769" y="38373"/>
                    <a:pt x="0" y="40768"/>
                    <a:pt x="758" y="43901"/>
                  </a:cubicBezTo>
                  <a:cubicBezTo>
                    <a:pt x="1551" y="47200"/>
                    <a:pt x="8287" y="48645"/>
                    <a:pt x="11187" y="49680"/>
                  </a:cubicBezTo>
                  <a:cubicBezTo>
                    <a:pt x="24817" y="54546"/>
                    <a:pt x="39322" y="56584"/>
                    <a:pt x="53872" y="57455"/>
                  </a:cubicBezTo>
                  <a:lnTo>
                    <a:pt x="53875" y="57455"/>
                  </a:lnTo>
                  <a:cubicBezTo>
                    <a:pt x="59616" y="57799"/>
                    <a:pt x="65365" y="57962"/>
                    <a:pt x="71069" y="58046"/>
                  </a:cubicBezTo>
                  <a:cubicBezTo>
                    <a:pt x="73468" y="58081"/>
                    <a:pt x="75871" y="58103"/>
                    <a:pt x="78275" y="58103"/>
                  </a:cubicBezTo>
                  <a:cubicBezTo>
                    <a:pt x="90561" y="58103"/>
                    <a:pt x="102869" y="57519"/>
                    <a:pt x="114847" y="55050"/>
                  </a:cubicBezTo>
                  <a:cubicBezTo>
                    <a:pt x="123052" y="53356"/>
                    <a:pt x="130971" y="50810"/>
                    <a:pt x="138664" y="47700"/>
                  </a:cubicBezTo>
                  <a:cubicBezTo>
                    <a:pt x="138256" y="39941"/>
                    <a:pt x="136940" y="32256"/>
                    <a:pt x="134744" y="24803"/>
                  </a:cubicBezTo>
                  <a:cubicBezTo>
                    <a:pt x="134551" y="24146"/>
                    <a:pt x="134351" y="23492"/>
                    <a:pt x="134145" y="22842"/>
                  </a:cubicBezTo>
                  <a:cubicBezTo>
                    <a:pt x="134071" y="22620"/>
                    <a:pt x="134003" y="22395"/>
                    <a:pt x="133926" y="22172"/>
                  </a:cubicBezTo>
                  <a:cubicBezTo>
                    <a:pt x="132326" y="17247"/>
                    <a:pt x="130351" y="12451"/>
                    <a:pt x="128018" y="7826"/>
                  </a:cubicBezTo>
                  <a:cubicBezTo>
                    <a:pt x="122643" y="5909"/>
                    <a:pt x="117207" y="4168"/>
                    <a:pt x="111708" y="2598"/>
                  </a:cubicBezTo>
                  <a:cubicBezTo>
                    <a:pt x="107398" y="1369"/>
                    <a:pt x="103007" y="241"/>
                    <a:pt x="98506" y="35"/>
                  </a:cubicBezTo>
                  <a:cubicBezTo>
                    <a:pt x="97994" y="12"/>
                    <a:pt x="97484" y="1"/>
                    <a:pt x="96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17;p39">
              <a:extLst>
                <a:ext uri="{FF2B5EF4-FFF2-40B4-BE49-F238E27FC236}">
                  <a16:creationId xmlns:a16="http://schemas.microsoft.com/office/drawing/2014/main" id="{FC726D3E-7DE0-225D-1C3F-EB533B28184B}"/>
                </a:ext>
              </a:extLst>
            </p:cNvPr>
            <p:cNvSpPr/>
            <p:nvPr/>
          </p:nvSpPr>
          <p:spPr>
            <a:xfrm>
              <a:off x="7253890" y="2234919"/>
              <a:ext cx="176315" cy="93941"/>
            </a:xfrm>
            <a:custGeom>
              <a:avLst/>
              <a:gdLst/>
              <a:ahLst/>
              <a:cxnLst/>
              <a:rect l="l" t="t" r="r" b="b"/>
              <a:pathLst>
                <a:path w="51581" h="24803" extrusionOk="0">
                  <a:moveTo>
                    <a:pt x="13812" y="1"/>
                  </a:moveTo>
                  <a:cubicBezTo>
                    <a:pt x="9054" y="1"/>
                    <a:pt x="4457" y="993"/>
                    <a:pt x="1" y="2569"/>
                  </a:cubicBezTo>
                  <a:cubicBezTo>
                    <a:pt x="2541" y="2596"/>
                    <a:pt x="5116" y="2927"/>
                    <a:pt x="7779" y="3592"/>
                  </a:cubicBezTo>
                  <a:cubicBezTo>
                    <a:pt x="14589" y="5293"/>
                    <a:pt x="20805" y="8563"/>
                    <a:pt x="26940" y="11801"/>
                  </a:cubicBezTo>
                  <a:cubicBezTo>
                    <a:pt x="34206" y="15633"/>
                    <a:pt x="41473" y="19467"/>
                    <a:pt x="48740" y="23300"/>
                  </a:cubicBezTo>
                  <a:cubicBezTo>
                    <a:pt x="49687" y="23799"/>
                    <a:pt x="50633" y="24300"/>
                    <a:pt x="51580" y="24803"/>
                  </a:cubicBezTo>
                  <a:cubicBezTo>
                    <a:pt x="51386" y="24146"/>
                    <a:pt x="51187" y="23492"/>
                    <a:pt x="50981" y="22842"/>
                  </a:cubicBezTo>
                  <a:cubicBezTo>
                    <a:pt x="50907" y="22620"/>
                    <a:pt x="50839" y="22395"/>
                    <a:pt x="50762" y="22172"/>
                  </a:cubicBezTo>
                  <a:cubicBezTo>
                    <a:pt x="49162" y="17247"/>
                    <a:pt x="47187" y="12451"/>
                    <a:pt x="44854" y="7826"/>
                  </a:cubicBezTo>
                  <a:cubicBezTo>
                    <a:pt x="39479" y="5909"/>
                    <a:pt x="34043" y="4168"/>
                    <a:pt x="28544" y="2598"/>
                  </a:cubicBezTo>
                  <a:cubicBezTo>
                    <a:pt x="24234" y="1369"/>
                    <a:pt x="19843" y="241"/>
                    <a:pt x="15342" y="35"/>
                  </a:cubicBezTo>
                  <a:cubicBezTo>
                    <a:pt x="14830" y="12"/>
                    <a:pt x="14320" y="1"/>
                    <a:pt x="13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18;p39">
              <a:extLst>
                <a:ext uri="{FF2B5EF4-FFF2-40B4-BE49-F238E27FC236}">
                  <a16:creationId xmlns:a16="http://schemas.microsoft.com/office/drawing/2014/main" id="{1D225C92-BE29-955D-9B53-FEA1FC989387}"/>
                </a:ext>
              </a:extLst>
            </p:cNvPr>
            <p:cNvSpPr/>
            <p:nvPr/>
          </p:nvSpPr>
          <p:spPr>
            <a:xfrm>
              <a:off x="6607227" y="2217224"/>
              <a:ext cx="637566" cy="249021"/>
            </a:xfrm>
            <a:custGeom>
              <a:avLst/>
              <a:gdLst/>
              <a:ahLst/>
              <a:cxnLst/>
              <a:rect l="l" t="t" r="r" b="b"/>
              <a:pathLst>
                <a:path w="171647" h="65748" extrusionOk="0">
                  <a:moveTo>
                    <a:pt x="61776" y="0"/>
                  </a:moveTo>
                  <a:cubicBezTo>
                    <a:pt x="54805" y="0"/>
                    <a:pt x="48212" y="2692"/>
                    <a:pt x="41890" y="6184"/>
                  </a:cubicBezTo>
                  <a:cubicBezTo>
                    <a:pt x="38183" y="8231"/>
                    <a:pt x="34566" y="10554"/>
                    <a:pt x="31024" y="12771"/>
                  </a:cubicBezTo>
                  <a:cubicBezTo>
                    <a:pt x="22460" y="18121"/>
                    <a:pt x="13677" y="23028"/>
                    <a:pt x="4671" y="27490"/>
                  </a:cubicBezTo>
                  <a:cubicBezTo>
                    <a:pt x="2855" y="33213"/>
                    <a:pt x="1559" y="39089"/>
                    <a:pt x="798" y="45045"/>
                  </a:cubicBezTo>
                  <a:cubicBezTo>
                    <a:pt x="267" y="49253"/>
                    <a:pt x="0" y="53491"/>
                    <a:pt x="0" y="57734"/>
                  </a:cubicBezTo>
                  <a:cubicBezTo>
                    <a:pt x="0" y="58610"/>
                    <a:pt x="12" y="59483"/>
                    <a:pt x="38" y="60355"/>
                  </a:cubicBezTo>
                  <a:cubicBezTo>
                    <a:pt x="63" y="61362"/>
                    <a:pt x="103" y="62365"/>
                    <a:pt x="160" y="63365"/>
                  </a:cubicBezTo>
                  <a:cubicBezTo>
                    <a:pt x="22604" y="65198"/>
                    <a:pt x="45144" y="65747"/>
                    <a:pt x="67677" y="65747"/>
                  </a:cubicBezTo>
                  <a:cubicBezTo>
                    <a:pt x="73831" y="65747"/>
                    <a:pt x="79985" y="65706"/>
                    <a:pt x="86136" y="65639"/>
                  </a:cubicBezTo>
                  <a:cubicBezTo>
                    <a:pt x="104898" y="65435"/>
                    <a:pt x="123773" y="64976"/>
                    <a:pt x="142314" y="62257"/>
                  </a:cubicBezTo>
                  <a:cubicBezTo>
                    <a:pt x="142612" y="62216"/>
                    <a:pt x="142909" y="62170"/>
                    <a:pt x="143207" y="62127"/>
                  </a:cubicBezTo>
                  <a:cubicBezTo>
                    <a:pt x="148953" y="61266"/>
                    <a:pt x="154668" y="60181"/>
                    <a:pt x="160336" y="58817"/>
                  </a:cubicBezTo>
                  <a:cubicBezTo>
                    <a:pt x="164406" y="57839"/>
                    <a:pt x="168636" y="56609"/>
                    <a:pt x="171647" y="53601"/>
                  </a:cubicBezTo>
                  <a:cubicBezTo>
                    <a:pt x="154691" y="50653"/>
                    <a:pt x="139225" y="41949"/>
                    <a:pt x="124652" y="32421"/>
                  </a:cubicBezTo>
                  <a:cubicBezTo>
                    <a:pt x="124117" y="32072"/>
                    <a:pt x="123584" y="31721"/>
                    <a:pt x="123050" y="31368"/>
                  </a:cubicBezTo>
                  <a:cubicBezTo>
                    <a:pt x="108006" y="21435"/>
                    <a:pt x="93337" y="10575"/>
                    <a:pt x="76800" y="3664"/>
                  </a:cubicBezTo>
                  <a:cubicBezTo>
                    <a:pt x="72533" y="1880"/>
                    <a:pt x="68098" y="357"/>
                    <a:pt x="63506" y="56"/>
                  </a:cubicBezTo>
                  <a:cubicBezTo>
                    <a:pt x="62927" y="19"/>
                    <a:pt x="62350" y="0"/>
                    <a:pt x="617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19;p39">
              <a:extLst>
                <a:ext uri="{FF2B5EF4-FFF2-40B4-BE49-F238E27FC236}">
                  <a16:creationId xmlns:a16="http://schemas.microsoft.com/office/drawing/2014/main" id="{52C27212-DAFF-52D8-F361-B70B1FBFB708}"/>
                </a:ext>
              </a:extLst>
            </p:cNvPr>
            <p:cNvSpPr/>
            <p:nvPr/>
          </p:nvSpPr>
          <p:spPr>
            <a:xfrm>
              <a:off x="6759220" y="2217224"/>
              <a:ext cx="491455" cy="235798"/>
            </a:xfrm>
            <a:custGeom>
              <a:avLst/>
              <a:gdLst/>
              <a:ahLst/>
              <a:cxnLst/>
              <a:rect l="l" t="t" r="r" b="b"/>
              <a:pathLst>
                <a:path w="129757" h="62257" extrusionOk="0">
                  <a:moveTo>
                    <a:pt x="19886" y="0"/>
                  </a:moveTo>
                  <a:cubicBezTo>
                    <a:pt x="12915" y="0"/>
                    <a:pt x="6322" y="2692"/>
                    <a:pt x="0" y="6184"/>
                  </a:cubicBezTo>
                  <a:cubicBezTo>
                    <a:pt x="2567" y="6823"/>
                    <a:pt x="6471" y="6710"/>
                    <a:pt x="8008" y="7013"/>
                  </a:cubicBezTo>
                  <a:cubicBezTo>
                    <a:pt x="18222" y="9018"/>
                    <a:pt x="27793" y="13392"/>
                    <a:pt x="36431" y="18771"/>
                  </a:cubicBezTo>
                  <a:cubicBezTo>
                    <a:pt x="49636" y="26986"/>
                    <a:pt x="61000" y="37485"/>
                    <a:pt x="73425" y="46700"/>
                  </a:cubicBezTo>
                  <a:cubicBezTo>
                    <a:pt x="81709" y="52846"/>
                    <a:pt x="90701" y="58507"/>
                    <a:pt x="100424" y="62257"/>
                  </a:cubicBezTo>
                  <a:cubicBezTo>
                    <a:pt x="100722" y="62214"/>
                    <a:pt x="101020" y="62170"/>
                    <a:pt x="101317" y="62127"/>
                  </a:cubicBezTo>
                  <a:cubicBezTo>
                    <a:pt x="107063" y="61266"/>
                    <a:pt x="112778" y="60181"/>
                    <a:pt x="118446" y="58817"/>
                  </a:cubicBezTo>
                  <a:cubicBezTo>
                    <a:pt x="122516" y="57839"/>
                    <a:pt x="126746" y="56609"/>
                    <a:pt x="129757" y="53601"/>
                  </a:cubicBezTo>
                  <a:cubicBezTo>
                    <a:pt x="112801" y="50653"/>
                    <a:pt x="97335" y="41949"/>
                    <a:pt x="82760" y="32421"/>
                  </a:cubicBezTo>
                  <a:cubicBezTo>
                    <a:pt x="82227" y="32072"/>
                    <a:pt x="81694" y="31721"/>
                    <a:pt x="81160" y="31368"/>
                  </a:cubicBezTo>
                  <a:cubicBezTo>
                    <a:pt x="66115" y="21435"/>
                    <a:pt x="51447" y="10575"/>
                    <a:pt x="34910" y="3664"/>
                  </a:cubicBezTo>
                  <a:cubicBezTo>
                    <a:pt x="30643" y="1880"/>
                    <a:pt x="26208" y="357"/>
                    <a:pt x="21616" y="56"/>
                  </a:cubicBezTo>
                  <a:cubicBezTo>
                    <a:pt x="21037" y="19"/>
                    <a:pt x="20460" y="0"/>
                    <a:pt x="198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20;p39">
              <a:extLst>
                <a:ext uri="{FF2B5EF4-FFF2-40B4-BE49-F238E27FC236}">
                  <a16:creationId xmlns:a16="http://schemas.microsoft.com/office/drawing/2014/main" id="{4F1AD516-B9F6-5CDF-3024-97F9E9D94E6C}"/>
                </a:ext>
              </a:extLst>
            </p:cNvPr>
            <p:cNvSpPr/>
            <p:nvPr/>
          </p:nvSpPr>
          <p:spPr>
            <a:xfrm>
              <a:off x="6891293" y="2639265"/>
              <a:ext cx="65952" cy="54498"/>
            </a:xfrm>
            <a:custGeom>
              <a:avLst/>
              <a:gdLst/>
              <a:ahLst/>
              <a:cxnLst/>
              <a:rect l="l" t="t" r="r" b="b"/>
              <a:pathLst>
                <a:path w="17413" h="14389" extrusionOk="0">
                  <a:moveTo>
                    <a:pt x="6470" y="0"/>
                  </a:moveTo>
                  <a:cubicBezTo>
                    <a:pt x="5716" y="0"/>
                    <a:pt x="5197" y="932"/>
                    <a:pt x="5030" y="1695"/>
                  </a:cubicBezTo>
                  <a:cubicBezTo>
                    <a:pt x="4590" y="3698"/>
                    <a:pt x="4472" y="5761"/>
                    <a:pt x="4682" y="7802"/>
                  </a:cubicBezTo>
                  <a:cubicBezTo>
                    <a:pt x="4257" y="6084"/>
                    <a:pt x="3445" y="4450"/>
                    <a:pt x="2312" y="3039"/>
                  </a:cubicBezTo>
                  <a:cubicBezTo>
                    <a:pt x="1959" y="2599"/>
                    <a:pt x="1369" y="2164"/>
                    <a:pt x="848" y="2164"/>
                  </a:cubicBezTo>
                  <a:cubicBezTo>
                    <a:pt x="659" y="2164"/>
                    <a:pt x="479" y="2221"/>
                    <a:pt x="323" y="2357"/>
                  </a:cubicBezTo>
                  <a:cubicBezTo>
                    <a:pt x="29" y="2614"/>
                    <a:pt x="1" y="3035"/>
                    <a:pt x="12" y="3409"/>
                  </a:cubicBezTo>
                  <a:cubicBezTo>
                    <a:pt x="97" y="6397"/>
                    <a:pt x="1800" y="10601"/>
                    <a:pt x="3962" y="12885"/>
                  </a:cubicBezTo>
                  <a:cubicBezTo>
                    <a:pt x="4988" y="13968"/>
                    <a:pt x="6150" y="14388"/>
                    <a:pt x="7342" y="14388"/>
                  </a:cubicBezTo>
                  <a:cubicBezTo>
                    <a:pt x="9647" y="14388"/>
                    <a:pt x="12062" y="12816"/>
                    <a:pt x="13811" y="11420"/>
                  </a:cubicBezTo>
                  <a:cubicBezTo>
                    <a:pt x="15526" y="10053"/>
                    <a:pt x="17412" y="8276"/>
                    <a:pt x="17027" y="6202"/>
                  </a:cubicBezTo>
                  <a:cubicBezTo>
                    <a:pt x="16907" y="6195"/>
                    <a:pt x="16787" y="6191"/>
                    <a:pt x="16667" y="6191"/>
                  </a:cubicBezTo>
                  <a:cubicBezTo>
                    <a:pt x="14526" y="6191"/>
                    <a:pt x="12413" y="7333"/>
                    <a:pt x="11374" y="9084"/>
                  </a:cubicBezTo>
                  <a:cubicBezTo>
                    <a:pt x="12184" y="7269"/>
                    <a:pt x="12757" y="5356"/>
                    <a:pt x="13077" y="3394"/>
                  </a:cubicBezTo>
                  <a:cubicBezTo>
                    <a:pt x="13183" y="2748"/>
                    <a:pt x="13158" y="1917"/>
                    <a:pt x="12518" y="1651"/>
                  </a:cubicBezTo>
                  <a:cubicBezTo>
                    <a:pt x="12401" y="1603"/>
                    <a:pt x="12283" y="1581"/>
                    <a:pt x="12166" y="1581"/>
                  </a:cubicBezTo>
                  <a:cubicBezTo>
                    <a:pt x="11622" y="1581"/>
                    <a:pt x="11093" y="2051"/>
                    <a:pt x="10739" y="2496"/>
                  </a:cubicBezTo>
                  <a:cubicBezTo>
                    <a:pt x="9546" y="3992"/>
                    <a:pt x="8580" y="5656"/>
                    <a:pt x="7874" y="7435"/>
                  </a:cubicBezTo>
                  <a:cubicBezTo>
                    <a:pt x="7787" y="5538"/>
                    <a:pt x="7702" y="3644"/>
                    <a:pt x="7616" y="1747"/>
                  </a:cubicBezTo>
                  <a:cubicBezTo>
                    <a:pt x="7586" y="1066"/>
                    <a:pt x="7423" y="220"/>
                    <a:pt x="6719" y="33"/>
                  </a:cubicBezTo>
                  <a:cubicBezTo>
                    <a:pt x="6633" y="11"/>
                    <a:pt x="6550" y="0"/>
                    <a:pt x="6470" y="0"/>
                  </a:cubicBezTo>
                  <a:close/>
                </a:path>
              </a:pathLst>
            </a:custGeom>
            <a:solidFill>
              <a:srgbClr val="1A5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021;p39">
              <a:extLst>
                <a:ext uri="{FF2B5EF4-FFF2-40B4-BE49-F238E27FC236}">
                  <a16:creationId xmlns:a16="http://schemas.microsoft.com/office/drawing/2014/main" id="{66A157E1-50D2-3363-AAE0-92D5C7971D11}"/>
                </a:ext>
              </a:extLst>
            </p:cNvPr>
            <p:cNvSpPr/>
            <p:nvPr/>
          </p:nvSpPr>
          <p:spPr>
            <a:xfrm>
              <a:off x="6877117" y="2101315"/>
              <a:ext cx="104743" cy="42632"/>
            </a:xfrm>
            <a:custGeom>
              <a:avLst/>
              <a:gdLst/>
              <a:ahLst/>
              <a:cxnLst/>
              <a:rect l="l" t="t" r="r" b="b"/>
              <a:pathLst>
                <a:path w="27655" h="11256" extrusionOk="0">
                  <a:moveTo>
                    <a:pt x="12262" y="1"/>
                  </a:moveTo>
                  <a:cubicBezTo>
                    <a:pt x="11512" y="1"/>
                    <a:pt x="10765" y="207"/>
                    <a:pt x="10162" y="621"/>
                  </a:cubicBezTo>
                  <a:cubicBezTo>
                    <a:pt x="9822" y="854"/>
                    <a:pt x="9526" y="1145"/>
                    <a:pt x="9286" y="1481"/>
                  </a:cubicBezTo>
                  <a:cubicBezTo>
                    <a:pt x="8551" y="2492"/>
                    <a:pt x="8301" y="3844"/>
                    <a:pt x="8156" y="5098"/>
                  </a:cubicBezTo>
                  <a:cubicBezTo>
                    <a:pt x="7706" y="4421"/>
                    <a:pt x="6863" y="4083"/>
                    <a:pt x="6005" y="4083"/>
                  </a:cubicBezTo>
                  <a:cubicBezTo>
                    <a:pt x="5446" y="4083"/>
                    <a:pt x="4880" y="4227"/>
                    <a:pt x="4416" y="4515"/>
                  </a:cubicBezTo>
                  <a:cubicBezTo>
                    <a:pt x="3239" y="5242"/>
                    <a:pt x="2693" y="6643"/>
                    <a:pt x="2755" y="7958"/>
                  </a:cubicBezTo>
                  <a:cubicBezTo>
                    <a:pt x="2561" y="7865"/>
                    <a:pt x="2353" y="7824"/>
                    <a:pt x="2144" y="7824"/>
                  </a:cubicBezTo>
                  <a:cubicBezTo>
                    <a:pt x="1484" y="7824"/>
                    <a:pt x="806" y="8239"/>
                    <a:pt x="459" y="8793"/>
                  </a:cubicBezTo>
                  <a:cubicBezTo>
                    <a:pt x="1" y="9521"/>
                    <a:pt x="231" y="10411"/>
                    <a:pt x="209" y="11255"/>
                  </a:cubicBezTo>
                  <a:lnTo>
                    <a:pt x="27135" y="11255"/>
                  </a:lnTo>
                  <a:cubicBezTo>
                    <a:pt x="27654" y="10438"/>
                    <a:pt x="27563" y="9147"/>
                    <a:pt x="26932" y="8401"/>
                  </a:cubicBezTo>
                  <a:cubicBezTo>
                    <a:pt x="26452" y="7832"/>
                    <a:pt x="25675" y="7503"/>
                    <a:pt x="24903" y="7503"/>
                  </a:cubicBezTo>
                  <a:cubicBezTo>
                    <a:pt x="24662" y="7503"/>
                    <a:pt x="24420" y="7536"/>
                    <a:pt x="24188" y="7603"/>
                  </a:cubicBezTo>
                  <a:cubicBezTo>
                    <a:pt x="24361" y="5425"/>
                    <a:pt x="24032" y="2934"/>
                    <a:pt x="22163" y="1623"/>
                  </a:cubicBezTo>
                  <a:cubicBezTo>
                    <a:pt x="21451" y="1123"/>
                    <a:pt x="20561" y="856"/>
                    <a:pt x="19671" y="856"/>
                  </a:cubicBezTo>
                  <a:cubicBezTo>
                    <a:pt x="19376" y="856"/>
                    <a:pt x="19082" y="885"/>
                    <a:pt x="18794" y="945"/>
                  </a:cubicBezTo>
                  <a:cubicBezTo>
                    <a:pt x="17639" y="1186"/>
                    <a:pt x="16610" y="1919"/>
                    <a:pt x="16056" y="2896"/>
                  </a:cubicBezTo>
                  <a:cubicBezTo>
                    <a:pt x="15755" y="1760"/>
                    <a:pt x="14889" y="751"/>
                    <a:pt x="13740" y="284"/>
                  </a:cubicBezTo>
                  <a:cubicBezTo>
                    <a:pt x="13276" y="95"/>
                    <a:pt x="12769" y="1"/>
                    <a:pt x="12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22;p39">
              <a:extLst>
                <a:ext uri="{FF2B5EF4-FFF2-40B4-BE49-F238E27FC236}">
                  <a16:creationId xmlns:a16="http://schemas.microsoft.com/office/drawing/2014/main" id="{CFD9CC74-2E10-A12B-55F2-625BDF3D1C9E}"/>
                </a:ext>
              </a:extLst>
            </p:cNvPr>
            <p:cNvSpPr/>
            <p:nvPr/>
          </p:nvSpPr>
          <p:spPr>
            <a:xfrm>
              <a:off x="6912280" y="2101311"/>
              <a:ext cx="69580" cy="42636"/>
            </a:xfrm>
            <a:custGeom>
              <a:avLst/>
              <a:gdLst/>
              <a:ahLst/>
              <a:cxnLst/>
              <a:rect l="l" t="t" r="r" b="b"/>
              <a:pathLst>
                <a:path w="18371" h="11257" extrusionOk="0">
                  <a:moveTo>
                    <a:pt x="2976" y="1"/>
                  </a:moveTo>
                  <a:cubicBezTo>
                    <a:pt x="2227" y="1"/>
                    <a:pt x="1480" y="207"/>
                    <a:pt x="876" y="621"/>
                  </a:cubicBezTo>
                  <a:cubicBezTo>
                    <a:pt x="538" y="855"/>
                    <a:pt x="242" y="1146"/>
                    <a:pt x="0" y="1480"/>
                  </a:cubicBezTo>
                  <a:cubicBezTo>
                    <a:pt x="457" y="1298"/>
                    <a:pt x="959" y="1204"/>
                    <a:pt x="1460" y="1204"/>
                  </a:cubicBezTo>
                  <a:cubicBezTo>
                    <a:pt x="1893" y="1204"/>
                    <a:pt x="2325" y="1274"/>
                    <a:pt x="2727" y="1420"/>
                  </a:cubicBezTo>
                  <a:cubicBezTo>
                    <a:pt x="4226" y="1962"/>
                    <a:pt x="5250" y="3372"/>
                    <a:pt x="5483" y="4856"/>
                  </a:cubicBezTo>
                  <a:cubicBezTo>
                    <a:pt x="6220" y="4542"/>
                    <a:pt x="7040" y="4360"/>
                    <a:pt x="7849" y="4360"/>
                  </a:cubicBezTo>
                  <a:cubicBezTo>
                    <a:pt x="8556" y="4360"/>
                    <a:pt x="9255" y="4499"/>
                    <a:pt x="9881" y="4811"/>
                  </a:cubicBezTo>
                  <a:cubicBezTo>
                    <a:pt x="11222" y="5478"/>
                    <a:pt x="12072" y="7041"/>
                    <a:pt x="11581" y="8382"/>
                  </a:cubicBezTo>
                  <a:cubicBezTo>
                    <a:pt x="11710" y="8338"/>
                    <a:pt x="11840" y="8318"/>
                    <a:pt x="11971" y="8318"/>
                  </a:cubicBezTo>
                  <a:cubicBezTo>
                    <a:pt x="12663" y="8318"/>
                    <a:pt x="13331" y="8895"/>
                    <a:pt x="13525" y="9551"/>
                  </a:cubicBezTo>
                  <a:cubicBezTo>
                    <a:pt x="13688" y="10107"/>
                    <a:pt x="13611" y="10687"/>
                    <a:pt x="13465" y="11256"/>
                  </a:cubicBezTo>
                  <a:lnTo>
                    <a:pt x="17851" y="11256"/>
                  </a:lnTo>
                  <a:cubicBezTo>
                    <a:pt x="18370" y="10439"/>
                    <a:pt x="18277" y="9148"/>
                    <a:pt x="17648" y="8400"/>
                  </a:cubicBezTo>
                  <a:cubicBezTo>
                    <a:pt x="17167" y="7832"/>
                    <a:pt x="16391" y="7503"/>
                    <a:pt x="15618" y="7503"/>
                  </a:cubicBezTo>
                  <a:cubicBezTo>
                    <a:pt x="15376" y="7503"/>
                    <a:pt x="15135" y="7535"/>
                    <a:pt x="14903" y="7602"/>
                  </a:cubicBezTo>
                  <a:cubicBezTo>
                    <a:pt x="15076" y="5426"/>
                    <a:pt x="14748" y="2935"/>
                    <a:pt x="12878" y="1623"/>
                  </a:cubicBezTo>
                  <a:cubicBezTo>
                    <a:pt x="12167" y="1123"/>
                    <a:pt x="11276" y="857"/>
                    <a:pt x="10387" y="857"/>
                  </a:cubicBezTo>
                  <a:cubicBezTo>
                    <a:pt x="10092" y="857"/>
                    <a:pt x="9798" y="886"/>
                    <a:pt x="9510" y="946"/>
                  </a:cubicBezTo>
                  <a:cubicBezTo>
                    <a:pt x="8353" y="1185"/>
                    <a:pt x="7326" y="1919"/>
                    <a:pt x="6772" y="2897"/>
                  </a:cubicBezTo>
                  <a:cubicBezTo>
                    <a:pt x="6469" y="1760"/>
                    <a:pt x="5605" y="751"/>
                    <a:pt x="4455" y="283"/>
                  </a:cubicBezTo>
                  <a:cubicBezTo>
                    <a:pt x="3991" y="95"/>
                    <a:pt x="3483" y="1"/>
                    <a:pt x="2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23;p39">
              <a:extLst>
                <a:ext uri="{FF2B5EF4-FFF2-40B4-BE49-F238E27FC236}">
                  <a16:creationId xmlns:a16="http://schemas.microsoft.com/office/drawing/2014/main" id="{091C4EFA-1EF3-8279-8FFA-AA3E1FBD2F9F}"/>
                </a:ext>
              </a:extLst>
            </p:cNvPr>
            <p:cNvSpPr/>
            <p:nvPr/>
          </p:nvSpPr>
          <p:spPr>
            <a:xfrm>
              <a:off x="7028382" y="2148254"/>
              <a:ext cx="113314" cy="42863"/>
            </a:xfrm>
            <a:custGeom>
              <a:avLst/>
              <a:gdLst/>
              <a:ahLst/>
              <a:cxnLst/>
              <a:rect l="l" t="t" r="r" b="b"/>
              <a:pathLst>
                <a:path w="29918" h="11317" extrusionOk="0">
                  <a:moveTo>
                    <a:pt x="11061" y="1"/>
                  </a:moveTo>
                  <a:cubicBezTo>
                    <a:pt x="10885" y="1"/>
                    <a:pt x="10709" y="13"/>
                    <a:pt x="10533" y="39"/>
                  </a:cubicBezTo>
                  <a:cubicBezTo>
                    <a:pt x="9874" y="133"/>
                    <a:pt x="9270" y="410"/>
                    <a:pt x="8753" y="801"/>
                  </a:cubicBezTo>
                  <a:cubicBezTo>
                    <a:pt x="8095" y="1304"/>
                    <a:pt x="7577" y="1993"/>
                    <a:pt x="7260" y="2732"/>
                  </a:cubicBezTo>
                  <a:cubicBezTo>
                    <a:pt x="6693" y="4051"/>
                    <a:pt x="6665" y="5512"/>
                    <a:pt x="6750" y="6930"/>
                  </a:cubicBezTo>
                  <a:cubicBezTo>
                    <a:pt x="6389" y="5836"/>
                    <a:pt x="5150" y="5125"/>
                    <a:pt x="3921" y="5125"/>
                  </a:cubicBezTo>
                  <a:cubicBezTo>
                    <a:pt x="3778" y="5125"/>
                    <a:pt x="3634" y="5134"/>
                    <a:pt x="3492" y="5154"/>
                  </a:cubicBezTo>
                  <a:cubicBezTo>
                    <a:pt x="2136" y="5345"/>
                    <a:pt x="1001" y="6338"/>
                    <a:pt x="501" y="7528"/>
                  </a:cubicBezTo>
                  <a:cubicBezTo>
                    <a:pt x="0" y="8716"/>
                    <a:pt x="41" y="10094"/>
                    <a:pt x="444" y="11316"/>
                  </a:cubicBezTo>
                  <a:lnTo>
                    <a:pt x="29382" y="11316"/>
                  </a:lnTo>
                  <a:cubicBezTo>
                    <a:pt x="29460" y="10554"/>
                    <a:pt x="29918" y="9646"/>
                    <a:pt x="29485" y="8995"/>
                  </a:cubicBezTo>
                  <a:cubicBezTo>
                    <a:pt x="29197" y="8561"/>
                    <a:pt x="28634" y="8266"/>
                    <a:pt x="28108" y="8266"/>
                  </a:cubicBezTo>
                  <a:cubicBezTo>
                    <a:pt x="27843" y="8266"/>
                    <a:pt x="27588" y="8341"/>
                    <a:pt x="27381" y="8511"/>
                  </a:cubicBezTo>
                  <a:cubicBezTo>
                    <a:pt x="27278" y="7127"/>
                    <a:pt x="26571" y="5504"/>
                    <a:pt x="25097" y="5319"/>
                  </a:cubicBezTo>
                  <a:cubicBezTo>
                    <a:pt x="25010" y="5308"/>
                    <a:pt x="24925" y="5303"/>
                    <a:pt x="24840" y="5303"/>
                  </a:cubicBezTo>
                  <a:cubicBezTo>
                    <a:pt x="23720" y="5303"/>
                    <a:pt x="22752" y="6202"/>
                    <a:pt x="22245" y="7164"/>
                  </a:cubicBezTo>
                  <a:cubicBezTo>
                    <a:pt x="22422" y="5529"/>
                    <a:pt x="21808" y="3732"/>
                    <a:pt x="20342" y="2817"/>
                  </a:cubicBezTo>
                  <a:cubicBezTo>
                    <a:pt x="19798" y="2477"/>
                    <a:pt x="19135" y="2310"/>
                    <a:pt x="18477" y="2310"/>
                  </a:cubicBezTo>
                  <a:cubicBezTo>
                    <a:pt x="17363" y="2310"/>
                    <a:pt x="16261" y="2789"/>
                    <a:pt x="15774" y="3719"/>
                  </a:cubicBezTo>
                  <a:cubicBezTo>
                    <a:pt x="15340" y="2692"/>
                    <a:pt x="14716" y="1710"/>
                    <a:pt x="13814" y="998"/>
                  </a:cubicBezTo>
                  <a:cubicBezTo>
                    <a:pt x="13047" y="394"/>
                    <a:pt x="12058" y="1"/>
                    <a:pt x="11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024;p39">
              <a:extLst>
                <a:ext uri="{FF2B5EF4-FFF2-40B4-BE49-F238E27FC236}">
                  <a16:creationId xmlns:a16="http://schemas.microsoft.com/office/drawing/2014/main" id="{13431C30-EDD2-3CCA-3DDD-7BFA86D42F6F}"/>
                </a:ext>
              </a:extLst>
            </p:cNvPr>
            <p:cNvSpPr/>
            <p:nvPr/>
          </p:nvSpPr>
          <p:spPr>
            <a:xfrm>
              <a:off x="7061538" y="2148261"/>
              <a:ext cx="80159" cy="42856"/>
            </a:xfrm>
            <a:custGeom>
              <a:avLst/>
              <a:gdLst/>
              <a:ahLst/>
              <a:cxnLst/>
              <a:rect l="l" t="t" r="r" b="b"/>
              <a:pathLst>
                <a:path w="21164" h="11315" extrusionOk="0">
                  <a:moveTo>
                    <a:pt x="2307" y="0"/>
                  </a:moveTo>
                  <a:cubicBezTo>
                    <a:pt x="2131" y="0"/>
                    <a:pt x="1955" y="13"/>
                    <a:pt x="1779" y="38"/>
                  </a:cubicBezTo>
                  <a:cubicBezTo>
                    <a:pt x="1120" y="133"/>
                    <a:pt x="518" y="410"/>
                    <a:pt x="1" y="800"/>
                  </a:cubicBezTo>
                  <a:cubicBezTo>
                    <a:pt x="815" y="805"/>
                    <a:pt x="1609" y="1017"/>
                    <a:pt x="2289" y="1486"/>
                  </a:cubicBezTo>
                  <a:cubicBezTo>
                    <a:pt x="3701" y="2459"/>
                    <a:pt x="4387" y="4123"/>
                    <a:pt x="4631" y="5745"/>
                  </a:cubicBezTo>
                  <a:cubicBezTo>
                    <a:pt x="5548" y="5344"/>
                    <a:pt x="6571" y="5071"/>
                    <a:pt x="7574" y="5071"/>
                  </a:cubicBezTo>
                  <a:cubicBezTo>
                    <a:pt x="8128" y="5071"/>
                    <a:pt x="8675" y="5154"/>
                    <a:pt x="9194" y="5346"/>
                  </a:cubicBezTo>
                  <a:cubicBezTo>
                    <a:pt x="10656" y="5883"/>
                    <a:pt x="11720" y="7486"/>
                    <a:pt x="11168" y="8860"/>
                  </a:cubicBezTo>
                  <a:cubicBezTo>
                    <a:pt x="11559" y="8632"/>
                    <a:pt x="12008" y="8527"/>
                    <a:pt x="12462" y="8527"/>
                  </a:cubicBezTo>
                  <a:cubicBezTo>
                    <a:pt x="13355" y="8527"/>
                    <a:pt x="14271" y="8932"/>
                    <a:pt x="14814" y="9608"/>
                  </a:cubicBezTo>
                  <a:cubicBezTo>
                    <a:pt x="15212" y="10101"/>
                    <a:pt x="15420" y="10700"/>
                    <a:pt x="15459" y="11314"/>
                  </a:cubicBezTo>
                  <a:lnTo>
                    <a:pt x="20628" y="11314"/>
                  </a:lnTo>
                  <a:cubicBezTo>
                    <a:pt x="20706" y="10552"/>
                    <a:pt x="21164" y="9645"/>
                    <a:pt x="20731" y="8994"/>
                  </a:cubicBezTo>
                  <a:cubicBezTo>
                    <a:pt x="20443" y="8560"/>
                    <a:pt x="19881" y="8265"/>
                    <a:pt x="19355" y="8265"/>
                  </a:cubicBezTo>
                  <a:cubicBezTo>
                    <a:pt x="19089" y="8265"/>
                    <a:pt x="18834" y="8340"/>
                    <a:pt x="18627" y="8510"/>
                  </a:cubicBezTo>
                  <a:cubicBezTo>
                    <a:pt x="18524" y="7127"/>
                    <a:pt x="17817" y="5503"/>
                    <a:pt x="16343" y="5318"/>
                  </a:cubicBezTo>
                  <a:cubicBezTo>
                    <a:pt x="16256" y="5307"/>
                    <a:pt x="16171" y="5302"/>
                    <a:pt x="16086" y="5302"/>
                  </a:cubicBezTo>
                  <a:cubicBezTo>
                    <a:pt x="14966" y="5302"/>
                    <a:pt x="13998" y="6202"/>
                    <a:pt x="13491" y="7164"/>
                  </a:cubicBezTo>
                  <a:cubicBezTo>
                    <a:pt x="13668" y="5527"/>
                    <a:pt x="13054" y="3732"/>
                    <a:pt x="11589" y="2816"/>
                  </a:cubicBezTo>
                  <a:cubicBezTo>
                    <a:pt x="11045" y="2476"/>
                    <a:pt x="10382" y="2309"/>
                    <a:pt x="9723" y="2309"/>
                  </a:cubicBezTo>
                  <a:cubicBezTo>
                    <a:pt x="8609" y="2309"/>
                    <a:pt x="7507" y="2788"/>
                    <a:pt x="7020" y="3717"/>
                  </a:cubicBezTo>
                  <a:cubicBezTo>
                    <a:pt x="6588" y="2690"/>
                    <a:pt x="5962" y="1709"/>
                    <a:pt x="5060" y="998"/>
                  </a:cubicBezTo>
                  <a:cubicBezTo>
                    <a:pt x="4293" y="393"/>
                    <a:pt x="3304" y="0"/>
                    <a:pt x="2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025;p39">
              <a:extLst>
                <a:ext uri="{FF2B5EF4-FFF2-40B4-BE49-F238E27FC236}">
                  <a16:creationId xmlns:a16="http://schemas.microsoft.com/office/drawing/2014/main" id="{321DA891-D708-963A-8619-673F394CD683}"/>
                </a:ext>
              </a:extLst>
            </p:cNvPr>
            <p:cNvSpPr/>
            <p:nvPr/>
          </p:nvSpPr>
          <p:spPr>
            <a:xfrm>
              <a:off x="7052861" y="2231556"/>
              <a:ext cx="97358" cy="36826"/>
            </a:xfrm>
            <a:custGeom>
              <a:avLst/>
              <a:gdLst/>
              <a:ahLst/>
              <a:cxnLst/>
              <a:rect l="l" t="t" r="r" b="b"/>
              <a:pathLst>
                <a:path w="25705" h="9723" extrusionOk="0">
                  <a:moveTo>
                    <a:pt x="9506" y="1"/>
                  </a:moveTo>
                  <a:cubicBezTo>
                    <a:pt x="9355" y="1"/>
                    <a:pt x="9203" y="11"/>
                    <a:pt x="9051" y="33"/>
                  </a:cubicBezTo>
                  <a:cubicBezTo>
                    <a:pt x="8484" y="114"/>
                    <a:pt x="7965" y="353"/>
                    <a:pt x="7523" y="687"/>
                  </a:cubicBezTo>
                  <a:cubicBezTo>
                    <a:pt x="6956" y="1119"/>
                    <a:pt x="6511" y="1711"/>
                    <a:pt x="6239" y="2346"/>
                  </a:cubicBezTo>
                  <a:cubicBezTo>
                    <a:pt x="5751" y="3479"/>
                    <a:pt x="5728" y="4735"/>
                    <a:pt x="5800" y="5952"/>
                  </a:cubicBezTo>
                  <a:cubicBezTo>
                    <a:pt x="5490" y="5013"/>
                    <a:pt x="4426" y="4402"/>
                    <a:pt x="3370" y="4402"/>
                  </a:cubicBezTo>
                  <a:cubicBezTo>
                    <a:pt x="3247" y="4402"/>
                    <a:pt x="3123" y="4410"/>
                    <a:pt x="3001" y="4428"/>
                  </a:cubicBezTo>
                  <a:cubicBezTo>
                    <a:pt x="1835" y="4591"/>
                    <a:pt x="860" y="5444"/>
                    <a:pt x="430" y="6467"/>
                  </a:cubicBezTo>
                  <a:cubicBezTo>
                    <a:pt x="1" y="7491"/>
                    <a:pt x="36" y="8674"/>
                    <a:pt x="382" y="9723"/>
                  </a:cubicBezTo>
                  <a:lnTo>
                    <a:pt x="25244" y="9723"/>
                  </a:lnTo>
                  <a:cubicBezTo>
                    <a:pt x="25311" y="9068"/>
                    <a:pt x="25705" y="8287"/>
                    <a:pt x="25333" y="7728"/>
                  </a:cubicBezTo>
                  <a:cubicBezTo>
                    <a:pt x="25086" y="7355"/>
                    <a:pt x="24602" y="7101"/>
                    <a:pt x="24151" y="7101"/>
                  </a:cubicBezTo>
                  <a:cubicBezTo>
                    <a:pt x="23923" y="7101"/>
                    <a:pt x="23703" y="7166"/>
                    <a:pt x="23526" y="7312"/>
                  </a:cubicBezTo>
                  <a:cubicBezTo>
                    <a:pt x="23437" y="6122"/>
                    <a:pt x="22828" y="4728"/>
                    <a:pt x="21563" y="4570"/>
                  </a:cubicBezTo>
                  <a:cubicBezTo>
                    <a:pt x="21488" y="4561"/>
                    <a:pt x="21414" y="4556"/>
                    <a:pt x="21340" y="4556"/>
                  </a:cubicBezTo>
                  <a:cubicBezTo>
                    <a:pt x="20380" y="4556"/>
                    <a:pt x="19548" y="5329"/>
                    <a:pt x="19113" y="6155"/>
                  </a:cubicBezTo>
                  <a:cubicBezTo>
                    <a:pt x="19265" y="4749"/>
                    <a:pt x="18736" y="3205"/>
                    <a:pt x="17478" y="2419"/>
                  </a:cubicBezTo>
                  <a:cubicBezTo>
                    <a:pt x="17011" y="2127"/>
                    <a:pt x="16441" y="1983"/>
                    <a:pt x="15875" y="1983"/>
                  </a:cubicBezTo>
                  <a:cubicBezTo>
                    <a:pt x="14918" y="1983"/>
                    <a:pt x="13972" y="2395"/>
                    <a:pt x="13553" y="3194"/>
                  </a:cubicBezTo>
                  <a:cubicBezTo>
                    <a:pt x="13181" y="2311"/>
                    <a:pt x="12645" y="1467"/>
                    <a:pt x="11869" y="857"/>
                  </a:cubicBezTo>
                  <a:cubicBezTo>
                    <a:pt x="11211" y="338"/>
                    <a:pt x="10362" y="1"/>
                    <a:pt x="9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26;p39">
              <a:extLst>
                <a:ext uri="{FF2B5EF4-FFF2-40B4-BE49-F238E27FC236}">
                  <a16:creationId xmlns:a16="http://schemas.microsoft.com/office/drawing/2014/main" id="{DA612968-F49F-E3C7-FB59-74DD50340ED8}"/>
                </a:ext>
              </a:extLst>
            </p:cNvPr>
            <p:cNvSpPr/>
            <p:nvPr/>
          </p:nvSpPr>
          <p:spPr>
            <a:xfrm>
              <a:off x="7081346" y="2231560"/>
              <a:ext cx="68868" cy="36822"/>
            </a:xfrm>
            <a:custGeom>
              <a:avLst/>
              <a:gdLst/>
              <a:ahLst/>
              <a:cxnLst/>
              <a:rect l="l" t="t" r="r" b="b"/>
              <a:pathLst>
                <a:path w="18183" h="9722" extrusionOk="0">
                  <a:moveTo>
                    <a:pt x="1984" y="1"/>
                  </a:moveTo>
                  <a:cubicBezTo>
                    <a:pt x="1832" y="1"/>
                    <a:pt x="1680" y="12"/>
                    <a:pt x="1529" y="34"/>
                  </a:cubicBezTo>
                  <a:cubicBezTo>
                    <a:pt x="961" y="115"/>
                    <a:pt x="443" y="353"/>
                    <a:pt x="0" y="688"/>
                  </a:cubicBezTo>
                  <a:cubicBezTo>
                    <a:pt x="699" y="693"/>
                    <a:pt x="1382" y="875"/>
                    <a:pt x="1966" y="1277"/>
                  </a:cubicBezTo>
                  <a:cubicBezTo>
                    <a:pt x="3180" y="2115"/>
                    <a:pt x="3769" y="3542"/>
                    <a:pt x="3978" y="4937"/>
                  </a:cubicBezTo>
                  <a:cubicBezTo>
                    <a:pt x="4766" y="4593"/>
                    <a:pt x="5645" y="4358"/>
                    <a:pt x="6507" y="4358"/>
                  </a:cubicBezTo>
                  <a:cubicBezTo>
                    <a:pt x="6982" y="4358"/>
                    <a:pt x="7453" y="4430"/>
                    <a:pt x="7899" y="4594"/>
                  </a:cubicBezTo>
                  <a:cubicBezTo>
                    <a:pt x="9155" y="5056"/>
                    <a:pt x="10070" y="6434"/>
                    <a:pt x="9595" y="7613"/>
                  </a:cubicBezTo>
                  <a:cubicBezTo>
                    <a:pt x="9931" y="7418"/>
                    <a:pt x="10317" y="7327"/>
                    <a:pt x="10708" y="7327"/>
                  </a:cubicBezTo>
                  <a:cubicBezTo>
                    <a:pt x="11475" y="7327"/>
                    <a:pt x="12261" y="7676"/>
                    <a:pt x="12728" y="8256"/>
                  </a:cubicBezTo>
                  <a:cubicBezTo>
                    <a:pt x="13070" y="8680"/>
                    <a:pt x="13249" y="9194"/>
                    <a:pt x="13282" y="9722"/>
                  </a:cubicBezTo>
                  <a:lnTo>
                    <a:pt x="17723" y="9722"/>
                  </a:lnTo>
                  <a:cubicBezTo>
                    <a:pt x="17790" y="9067"/>
                    <a:pt x="18182" y="8288"/>
                    <a:pt x="17811" y="7728"/>
                  </a:cubicBezTo>
                  <a:cubicBezTo>
                    <a:pt x="17564" y="7356"/>
                    <a:pt x="17080" y="7102"/>
                    <a:pt x="16628" y="7102"/>
                  </a:cubicBezTo>
                  <a:cubicBezTo>
                    <a:pt x="16401" y="7102"/>
                    <a:pt x="16181" y="7167"/>
                    <a:pt x="16004" y="7313"/>
                  </a:cubicBezTo>
                  <a:cubicBezTo>
                    <a:pt x="15915" y="6124"/>
                    <a:pt x="15306" y="4730"/>
                    <a:pt x="14040" y="4571"/>
                  </a:cubicBezTo>
                  <a:cubicBezTo>
                    <a:pt x="13966" y="4561"/>
                    <a:pt x="13891" y="4557"/>
                    <a:pt x="13818" y="4557"/>
                  </a:cubicBezTo>
                  <a:cubicBezTo>
                    <a:pt x="12858" y="4557"/>
                    <a:pt x="12026" y="5329"/>
                    <a:pt x="11590" y="6156"/>
                  </a:cubicBezTo>
                  <a:cubicBezTo>
                    <a:pt x="11742" y="4749"/>
                    <a:pt x="11213" y="3205"/>
                    <a:pt x="9956" y="2419"/>
                  </a:cubicBezTo>
                  <a:cubicBezTo>
                    <a:pt x="9488" y="2128"/>
                    <a:pt x="8919" y="1984"/>
                    <a:pt x="8353" y="1984"/>
                  </a:cubicBezTo>
                  <a:cubicBezTo>
                    <a:pt x="7395" y="1984"/>
                    <a:pt x="6449" y="2395"/>
                    <a:pt x="6030" y="3194"/>
                  </a:cubicBezTo>
                  <a:cubicBezTo>
                    <a:pt x="5659" y="2311"/>
                    <a:pt x="5123" y="1469"/>
                    <a:pt x="4347" y="858"/>
                  </a:cubicBezTo>
                  <a:cubicBezTo>
                    <a:pt x="3689" y="338"/>
                    <a:pt x="2840" y="1"/>
                    <a:pt x="1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27;p39">
              <a:extLst>
                <a:ext uri="{FF2B5EF4-FFF2-40B4-BE49-F238E27FC236}">
                  <a16:creationId xmlns:a16="http://schemas.microsoft.com/office/drawing/2014/main" id="{EBCECE48-94BF-140D-C937-2CC748807CE0}"/>
                </a:ext>
              </a:extLst>
            </p:cNvPr>
            <p:cNvSpPr/>
            <p:nvPr/>
          </p:nvSpPr>
          <p:spPr>
            <a:xfrm>
              <a:off x="6605862" y="2331186"/>
              <a:ext cx="847816" cy="503592"/>
            </a:xfrm>
            <a:custGeom>
              <a:avLst/>
              <a:gdLst/>
              <a:ahLst/>
              <a:cxnLst/>
              <a:rect l="l" t="t" r="r" b="b"/>
              <a:pathLst>
                <a:path w="228321" h="137428" extrusionOk="0">
                  <a:moveTo>
                    <a:pt x="223430" y="1"/>
                  </a:moveTo>
                  <a:cubicBezTo>
                    <a:pt x="220769" y="785"/>
                    <a:pt x="218129" y="1604"/>
                    <a:pt x="215512" y="2456"/>
                  </a:cubicBezTo>
                  <a:cubicBezTo>
                    <a:pt x="194568" y="9297"/>
                    <a:pt x="174416" y="18312"/>
                    <a:pt x="152636" y="22695"/>
                  </a:cubicBezTo>
                  <a:cubicBezTo>
                    <a:pt x="140196" y="25200"/>
                    <a:pt x="127611" y="26132"/>
                    <a:pt x="114936" y="26132"/>
                  </a:cubicBezTo>
                  <a:cubicBezTo>
                    <a:pt x="77980" y="26132"/>
                    <a:pt x="40270" y="18206"/>
                    <a:pt x="3244" y="18206"/>
                  </a:cubicBezTo>
                  <a:cubicBezTo>
                    <a:pt x="2429" y="18206"/>
                    <a:pt x="1615" y="18210"/>
                    <a:pt x="800" y="18217"/>
                  </a:cubicBezTo>
                  <a:cubicBezTo>
                    <a:pt x="518" y="20448"/>
                    <a:pt x="311" y="22698"/>
                    <a:pt x="179" y="24965"/>
                  </a:cubicBezTo>
                  <a:cubicBezTo>
                    <a:pt x="152" y="25435"/>
                    <a:pt x="126" y="25905"/>
                    <a:pt x="105" y="26378"/>
                  </a:cubicBezTo>
                  <a:cubicBezTo>
                    <a:pt x="37" y="27882"/>
                    <a:pt x="2" y="29395"/>
                    <a:pt x="2" y="30915"/>
                  </a:cubicBezTo>
                  <a:cubicBezTo>
                    <a:pt x="1" y="31791"/>
                    <a:pt x="13" y="32666"/>
                    <a:pt x="39" y="33540"/>
                  </a:cubicBezTo>
                  <a:cubicBezTo>
                    <a:pt x="167" y="38567"/>
                    <a:pt x="674" y="43578"/>
                    <a:pt x="1557" y="48529"/>
                  </a:cubicBezTo>
                  <a:cubicBezTo>
                    <a:pt x="1989" y="50949"/>
                    <a:pt x="2507" y="53341"/>
                    <a:pt x="3113" y="55708"/>
                  </a:cubicBezTo>
                  <a:cubicBezTo>
                    <a:pt x="7309" y="72130"/>
                    <a:pt x="15575" y="87071"/>
                    <a:pt x="26871" y="99556"/>
                  </a:cubicBezTo>
                  <a:cubicBezTo>
                    <a:pt x="47805" y="122714"/>
                    <a:pt x="79141" y="137428"/>
                    <a:pt x="114160" y="137428"/>
                  </a:cubicBezTo>
                  <a:cubicBezTo>
                    <a:pt x="158497" y="137428"/>
                    <a:pt x="196932" y="113843"/>
                    <a:pt x="215834" y="79387"/>
                  </a:cubicBezTo>
                  <a:cubicBezTo>
                    <a:pt x="221319" y="69393"/>
                    <a:pt x="225158" y="58484"/>
                    <a:pt x="227027" y="46972"/>
                  </a:cubicBezTo>
                  <a:cubicBezTo>
                    <a:pt x="227319" y="45175"/>
                    <a:pt x="227561" y="43362"/>
                    <a:pt x="227755" y="41535"/>
                  </a:cubicBezTo>
                  <a:cubicBezTo>
                    <a:pt x="228132" y="38008"/>
                    <a:pt x="228320" y="34462"/>
                    <a:pt x="228318" y="30915"/>
                  </a:cubicBezTo>
                  <a:cubicBezTo>
                    <a:pt x="228321" y="24397"/>
                    <a:pt x="227687" y="17892"/>
                    <a:pt x="226426" y="11496"/>
                  </a:cubicBezTo>
                  <a:cubicBezTo>
                    <a:pt x="225930" y="8982"/>
                    <a:pt x="225340" y="6501"/>
                    <a:pt x="224657" y="4055"/>
                  </a:cubicBezTo>
                  <a:cubicBezTo>
                    <a:pt x="224341" y="2920"/>
                    <a:pt x="224006" y="1793"/>
                    <a:pt x="223651" y="674"/>
                  </a:cubicBezTo>
                  <a:cubicBezTo>
                    <a:pt x="223578" y="451"/>
                    <a:pt x="223508" y="224"/>
                    <a:pt x="223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28;p39">
              <a:extLst>
                <a:ext uri="{FF2B5EF4-FFF2-40B4-BE49-F238E27FC236}">
                  <a16:creationId xmlns:a16="http://schemas.microsoft.com/office/drawing/2014/main" id="{A2C5EAFF-665C-7467-853F-4C901C65C57B}"/>
                </a:ext>
              </a:extLst>
            </p:cNvPr>
            <p:cNvSpPr/>
            <p:nvPr/>
          </p:nvSpPr>
          <p:spPr>
            <a:xfrm>
              <a:off x="6607227" y="2308253"/>
              <a:ext cx="830443" cy="161169"/>
            </a:xfrm>
            <a:custGeom>
              <a:avLst/>
              <a:gdLst/>
              <a:ahLst/>
              <a:cxnLst/>
              <a:rect l="l" t="t" r="r" b="b"/>
              <a:pathLst>
                <a:path w="226250" h="42553" extrusionOk="0">
                  <a:moveTo>
                    <a:pt x="223253" y="0"/>
                  </a:moveTo>
                  <a:cubicBezTo>
                    <a:pt x="220592" y="815"/>
                    <a:pt x="217952" y="1665"/>
                    <a:pt x="215335" y="2551"/>
                  </a:cubicBezTo>
                  <a:cubicBezTo>
                    <a:pt x="194391" y="9657"/>
                    <a:pt x="174239" y="19023"/>
                    <a:pt x="152459" y="23575"/>
                  </a:cubicBezTo>
                  <a:cubicBezTo>
                    <a:pt x="140019" y="26177"/>
                    <a:pt x="127433" y="27145"/>
                    <a:pt x="114758" y="27145"/>
                  </a:cubicBezTo>
                  <a:cubicBezTo>
                    <a:pt x="77803" y="27145"/>
                    <a:pt x="40094" y="18912"/>
                    <a:pt x="3069" y="18912"/>
                  </a:cubicBezTo>
                  <a:cubicBezTo>
                    <a:pt x="2253" y="18912"/>
                    <a:pt x="1438" y="18916"/>
                    <a:pt x="623" y="18924"/>
                  </a:cubicBezTo>
                  <a:cubicBezTo>
                    <a:pt x="339" y="21242"/>
                    <a:pt x="132" y="23578"/>
                    <a:pt x="1" y="25934"/>
                  </a:cubicBezTo>
                  <a:cubicBezTo>
                    <a:pt x="3281" y="25499"/>
                    <a:pt x="6667" y="24831"/>
                    <a:pt x="9618" y="24827"/>
                  </a:cubicBezTo>
                  <a:cubicBezTo>
                    <a:pt x="9685" y="24827"/>
                    <a:pt x="9753" y="24827"/>
                    <a:pt x="9821" y="24827"/>
                  </a:cubicBezTo>
                  <a:cubicBezTo>
                    <a:pt x="20739" y="24827"/>
                    <a:pt x="31367" y="26582"/>
                    <a:pt x="42061" y="28526"/>
                  </a:cubicBezTo>
                  <a:cubicBezTo>
                    <a:pt x="60131" y="32216"/>
                    <a:pt x="77811" y="37698"/>
                    <a:pt x="96054" y="40485"/>
                  </a:cubicBezTo>
                  <a:cubicBezTo>
                    <a:pt x="105120" y="41871"/>
                    <a:pt x="114289" y="42552"/>
                    <a:pt x="123460" y="42552"/>
                  </a:cubicBezTo>
                  <a:cubicBezTo>
                    <a:pt x="159827" y="42552"/>
                    <a:pt x="196215" y="31844"/>
                    <a:pt x="226249" y="11941"/>
                  </a:cubicBezTo>
                  <a:cubicBezTo>
                    <a:pt x="225753" y="9329"/>
                    <a:pt x="225163" y="6753"/>
                    <a:pt x="224480" y="4212"/>
                  </a:cubicBezTo>
                  <a:cubicBezTo>
                    <a:pt x="224164" y="3032"/>
                    <a:pt x="223829" y="1861"/>
                    <a:pt x="223474" y="698"/>
                  </a:cubicBezTo>
                  <a:cubicBezTo>
                    <a:pt x="223401" y="466"/>
                    <a:pt x="223331" y="232"/>
                    <a:pt x="223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29;p39">
              <a:extLst>
                <a:ext uri="{FF2B5EF4-FFF2-40B4-BE49-F238E27FC236}">
                  <a16:creationId xmlns:a16="http://schemas.microsoft.com/office/drawing/2014/main" id="{7C5F016E-F9D1-F178-5903-4191EE6AAFC0}"/>
                </a:ext>
              </a:extLst>
            </p:cNvPr>
            <p:cNvSpPr/>
            <p:nvPr/>
          </p:nvSpPr>
          <p:spPr>
            <a:xfrm>
              <a:off x="7212295" y="2214702"/>
              <a:ext cx="31406" cy="50442"/>
            </a:xfrm>
            <a:custGeom>
              <a:avLst/>
              <a:gdLst/>
              <a:ahLst/>
              <a:cxnLst/>
              <a:rect l="l" t="t" r="r" b="b"/>
              <a:pathLst>
                <a:path w="8292" h="13318" extrusionOk="0">
                  <a:moveTo>
                    <a:pt x="3991" y="0"/>
                  </a:moveTo>
                  <a:cubicBezTo>
                    <a:pt x="3917" y="0"/>
                    <a:pt x="3842" y="4"/>
                    <a:pt x="3768" y="11"/>
                  </a:cubicBezTo>
                  <a:cubicBezTo>
                    <a:pt x="3339" y="50"/>
                    <a:pt x="2948" y="199"/>
                    <a:pt x="2598" y="418"/>
                  </a:cubicBezTo>
                  <a:cubicBezTo>
                    <a:pt x="1928" y="840"/>
                    <a:pt x="1407" y="1530"/>
                    <a:pt x="1060" y="2232"/>
                  </a:cubicBezTo>
                  <a:cubicBezTo>
                    <a:pt x="150" y="4062"/>
                    <a:pt x="0" y="6146"/>
                    <a:pt x="121" y="8162"/>
                  </a:cubicBezTo>
                  <a:cubicBezTo>
                    <a:pt x="192" y="9371"/>
                    <a:pt x="372" y="10623"/>
                    <a:pt x="1068" y="11647"/>
                  </a:cubicBezTo>
                  <a:cubicBezTo>
                    <a:pt x="1767" y="12674"/>
                    <a:pt x="3205" y="13318"/>
                    <a:pt x="4571" y="13318"/>
                  </a:cubicBezTo>
                  <a:cubicBezTo>
                    <a:pt x="4636" y="13318"/>
                    <a:pt x="4700" y="13316"/>
                    <a:pt x="4765" y="13313"/>
                  </a:cubicBezTo>
                  <a:cubicBezTo>
                    <a:pt x="5692" y="13272"/>
                    <a:pt x="6568" y="12924"/>
                    <a:pt x="7135" y="12189"/>
                  </a:cubicBezTo>
                  <a:cubicBezTo>
                    <a:pt x="7707" y="11449"/>
                    <a:pt x="7918" y="10520"/>
                    <a:pt x="8031" y="9614"/>
                  </a:cubicBezTo>
                  <a:cubicBezTo>
                    <a:pt x="8291" y="7507"/>
                    <a:pt x="8090" y="5366"/>
                    <a:pt x="7441" y="3344"/>
                  </a:cubicBezTo>
                  <a:cubicBezTo>
                    <a:pt x="7177" y="2513"/>
                    <a:pt x="6824" y="1685"/>
                    <a:pt x="6214" y="1034"/>
                  </a:cubicBezTo>
                  <a:cubicBezTo>
                    <a:pt x="5654" y="435"/>
                    <a:pt x="4837" y="0"/>
                    <a:pt x="3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30;p39">
              <a:extLst>
                <a:ext uri="{FF2B5EF4-FFF2-40B4-BE49-F238E27FC236}">
                  <a16:creationId xmlns:a16="http://schemas.microsoft.com/office/drawing/2014/main" id="{E698F013-4D99-4FEA-1531-7E6F63807CCD}"/>
                </a:ext>
              </a:extLst>
            </p:cNvPr>
            <p:cNvSpPr/>
            <p:nvPr/>
          </p:nvSpPr>
          <p:spPr>
            <a:xfrm>
              <a:off x="7222139" y="2214702"/>
              <a:ext cx="21562" cy="50427"/>
            </a:xfrm>
            <a:custGeom>
              <a:avLst/>
              <a:gdLst/>
              <a:ahLst/>
              <a:cxnLst/>
              <a:rect l="l" t="t" r="r" b="b"/>
              <a:pathLst>
                <a:path w="5693" h="13314" extrusionOk="0">
                  <a:moveTo>
                    <a:pt x="1396" y="0"/>
                  </a:moveTo>
                  <a:cubicBezTo>
                    <a:pt x="1321" y="0"/>
                    <a:pt x="1246" y="4"/>
                    <a:pt x="1170" y="11"/>
                  </a:cubicBezTo>
                  <a:cubicBezTo>
                    <a:pt x="740" y="49"/>
                    <a:pt x="350" y="197"/>
                    <a:pt x="1" y="418"/>
                  </a:cubicBezTo>
                  <a:cubicBezTo>
                    <a:pt x="463" y="534"/>
                    <a:pt x="870" y="703"/>
                    <a:pt x="1250" y="983"/>
                  </a:cubicBezTo>
                  <a:cubicBezTo>
                    <a:pt x="2727" y="2071"/>
                    <a:pt x="3389" y="3877"/>
                    <a:pt x="3581" y="5624"/>
                  </a:cubicBezTo>
                  <a:cubicBezTo>
                    <a:pt x="3747" y="7138"/>
                    <a:pt x="3615" y="8669"/>
                    <a:pt x="3194" y="10134"/>
                  </a:cubicBezTo>
                  <a:cubicBezTo>
                    <a:pt x="2955" y="10967"/>
                    <a:pt x="2625" y="11772"/>
                    <a:pt x="2343" y="12595"/>
                  </a:cubicBezTo>
                  <a:cubicBezTo>
                    <a:pt x="2263" y="12826"/>
                    <a:pt x="2186" y="13071"/>
                    <a:pt x="2166" y="13313"/>
                  </a:cubicBezTo>
                  <a:cubicBezTo>
                    <a:pt x="3093" y="13272"/>
                    <a:pt x="3969" y="12924"/>
                    <a:pt x="4536" y="12189"/>
                  </a:cubicBezTo>
                  <a:cubicBezTo>
                    <a:pt x="5108" y="11449"/>
                    <a:pt x="5319" y="10520"/>
                    <a:pt x="5432" y="9614"/>
                  </a:cubicBezTo>
                  <a:cubicBezTo>
                    <a:pt x="5692" y="7505"/>
                    <a:pt x="5491" y="5366"/>
                    <a:pt x="4843" y="3342"/>
                  </a:cubicBezTo>
                  <a:cubicBezTo>
                    <a:pt x="4579" y="2513"/>
                    <a:pt x="4226" y="1685"/>
                    <a:pt x="3616" y="1032"/>
                  </a:cubicBezTo>
                  <a:cubicBezTo>
                    <a:pt x="3056" y="434"/>
                    <a:pt x="2241" y="0"/>
                    <a:pt x="1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31;p39">
              <a:extLst>
                <a:ext uri="{FF2B5EF4-FFF2-40B4-BE49-F238E27FC236}">
                  <a16:creationId xmlns:a16="http://schemas.microsoft.com/office/drawing/2014/main" id="{7B21F970-90F7-9D9B-5EF9-B789431ACA53}"/>
                </a:ext>
              </a:extLst>
            </p:cNvPr>
            <p:cNvSpPr/>
            <p:nvPr/>
          </p:nvSpPr>
          <p:spPr>
            <a:xfrm>
              <a:off x="7217329" y="2228893"/>
              <a:ext cx="19968" cy="44272"/>
            </a:xfrm>
            <a:custGeom>
              <a:avLst/>
              <a:gdLst/>
              <a:ahLst/>
              <a:cxnLst/>
              <a:rect l="l" t="t" r="r" b="b"/>
              <a:pathLst>
                <a:path w="5272" h="11689" extrusionOk="0">
                  <a:moveTo>
                    <a:pt x="3213" y="0"/>
                  </a:moveTo>
                  <a:cubicBezTo>
                    <a:pt x="3134" y="0"/>
                    <a:pt x="3053" y="41"/>
                    <a:pt x="3037" y="119"/>
                  </a:cubicBezTo>
                  <a:cubicBezTo>
                    <a:pt x="2953" y="511"/>
                    <a:pt x="2960" y="2674"/>
                    <a:pt x="2945" y="3073"/>
                  </a:cubicBezTo>
                  <a:cubicBezTo>
                    <a:pt x="2931" y="3477"/>
                    <a:pt x="2919" y="3882"/>
                    <a:pt x="2916" y="4286"/>
                  </a:cubicBezTo>
                  <a:cubicBezTo>
                    <a:pt x="2909" y="5003"/>
                    <a:pt x="2909" y="5719"/>
                    <a:pt x="2915" y="6436"/>
                  </a:cubicBezTo>
                  <a:cubicBezTo>
                    <a:pt x="2566" y="5981"/>
                    <a:pt x="2246" y="5515"/>
                    <a:pt x="1975" y="5002"/>
                  </a:cubicBezTo>
                  <a:cubicBezTo>
                    <a:pt x="1793" y="4652"/>
                    <a:pt x="1629" y="4294"/>
                    <a:pt x="1483" y="3928"/>
                  </a:cubicBezTo>
                  <a:cubicBezTo>
                    <a:pt x="1411" y="3749"/>
                    <a:pt x="1350" y="3566"/>
                    <a:pt x="1283" y="3385"/>
                  </a:cubicBezTo>
                  <a:cubicBezTo>
                    <a:pt x="1228" y="3234"/>
                    <a:pt x="1188" y="3042"/>
                    <a:pt x="1027" y="2964"/>
                  </a:cubicBezTo>
                  <a:cubicBezTo>
                    <a:pt x="1012" y="2957"/>
                    <a:pt x="996" y="2953"/>
                    <a:pt x="981" y="2953"/>
                  </a:cubicBezTo>
                  <a:cubicBezTo>
                    <a:pt x="949" y="2953"/>
                    <a:pt x="918" y="2968"/>
                    <a:pt x="899" y="2994"/>
                  </a:cubicBezTo>
                  <a:cubicBezTo>
                    <a:pt x="788" y="3132"/>
                    <a:pt x="848" y="3330"/>
                    <a:pt x="880" y="3489"/>
                  </a:cubicBezTo>
                  <a:cubicBezTo>
                    <a:pt x="918" y="3676"/>
                    <a:pt x="973" y="3862"/>
                    <a:pt x="1029" y="4045"/>
                  </a:cubicBezTo>
                  <a:cubicBezTo>
                    <a:pt x="1150" y="4445"/>
                    <a:pt x="1316" y="4836"/>
                    <a:pt x="1502" y="5212"/>
                  </a:cubicBezTo>
                  <a:cubicBezTo>
                    <a:pt x="1533" y="5272"/>
                    <a:pt x="1563" y="5332"/>
                    <a:pt x="1594" y="5393"/>
                  </a:cubicBezTo>
                  <a:cubicBezTo>
                    <a:pt x="1422" y="5364"/>
                    <a:pt x="1245" y="5343"/>
                    <a:pt x="1083" y="5310"/>
                  </a:cubicBezTo>
                  <a:cubicBezTo>
                    <a:pt x="927" y="5279"/>
                    <a:pt x="768" y="5249"/>
                    <a:pt x="615" y="5202"/>
                  </a:cubicBezTo>
                  <a:cubicBezTo>
                    <a:pt x="465" y="5155"/>
                    <a:pt x="315" y="5065"/>
                    <a:pt x="156" y="5043"/>
                  </a:cubicBezTo>
                  <a:cubicBezTo>
                    <a:pt x="149" y="5042"/>
                    <a:pt x="142" y="5042"/>
                    <a:pt x="136" y="5042"/>
                  </a:cubicBezTo>
                  <a:cubicBezTo>
                    <a:pt x="64" y="5042"/>
                    <a:pt x="0" y="5094"/>
                    <a:pt x="22" y="5169"/>
                  </a:cubicBezTo>
                  <a:cubicBezTo>
                    <a:pt x="105" y="5464"/>
                    <a:pt x="519" y="5619"/>
                    <a:pt x="799" y="5705"/>
                  </a:cubicBezTo>
                  <a:cubicBezTo>
                    <a:pt x="990" y="5764"/>
                    <a:pt x="1190" y="5801"/>
                    <a:pt x="1385" y="5846"/>
                  </a:cubicBezTo>
                  <a:cubicBezTo>
                    <a:pt x="1557" y="5886"/>
                    <a:pt x="1737" y="5941"/>
                    <a:pt x="1915" y="5959"/>
                  </a:cubicBezTo>
                  <a:cubicBezTo>
                    <a:pt x="2203" y="6428"/>
                    <a:pt x="2540" y="6877"/>
                    <a:pt x="2922" y="7265"/>
                  </a:cubicBezTo>
                  <a:cubicBezTo>
                    <a:pt x="2930" y="7906"/>
                    <a:pt x="2943" y="8545"/>
                    <a:pt x="2963" y="9186"/>
                  </a:cubicBezTo>
                  <a:cubicBezTo>
                    <a:pt x="2975" y="9606"/>
                    <a:pt x="2990" y="10027"/>
                    <a:pt x="3008" y="10446"/>
                  </a:cubicBezTo>
                  <a:cubicBezTo>
                    <a:pt x="3022" y="10814"/>
                    <a:pt x="2993" y="11246"/>
                    <a:pt x="3175" y="11580"/>
                  </a:cubicBezTo>
                  <a:cubicBezTo>
                    <a:pt x="3217" y="11656"/>
                    <a:pt x="3292" y="11689"/>
                    <a:pt x="3369" y="11689"/>
                  </a:cubicBezTo>
                  <a:cubicBezTo>
                    <a:pt x="3495" y="11689"/>
                    <a:pt x="3626" y="11601"/>
                    <a:pt x="3622" y="11467"/>
                  </a:cubicBezTo>
                  <a:cubicBezTo>
                    <a:pt x="3618" y="11268"/>
                    <a:pt x="3566" y="11073"/>
                    <a:pt x="3554" y="10873"/>
                  </a:cubicBezTo>
                  <a:cubicBezTo>
                    <a:pt x="3541" y="10667"/>
                    <a:pt x="3536" y="10460"/>
                    <a:pt x="3528" y="10253"/>
                  </a:cubicBezTo>
                  <a:cubicBezTo>
                    <a:pt x="3514" y="9865"/>
                    <a:pt x="3502" y="9477"/>
                    <a:pt x="3491" y="9089"/>
                  </a:cubicBezTo>
                  <a:cubicBezTo>
                    <a:pt x="3467" y="8280"/>
                    <a:pt x="3448" y="7473"/>
                    <a:pt x="3437" y="6664"/>
                  </a:cubicBezTo>
                  <a:cubicBezTo>
                    <a:pt x="3432" y="6251"/>
                    <a:pt x="3429" y="5838"/>
                    <a:pt x="3426" y="5425"/>
                  </a:cubicBezTo>
                  <a:lnTo>
                    <a:pt x="3430" y="5423"/>
                  </a:lnTo>
                  <a:cubicBezTo>
                    <a:pt x="3895" y="4969"/>
                    <a:pt x="4297" y="4452"/>
                    <a:pt x="4620" y="3888"/>
                  </a:cubicBezTo>
                  <a:cubicBezTo>
                    <a:pt x="4915" y="3374"/>
                    <a:pt x="5254" y="2728"/>
                    <a:pt x="5269" y="2133"/>
                  </a:cubicBezTo>
                  <a:cubicBezTo>
                    <a:pt x="5271" y="2031"/>
                    <a:pt x="5170" y="1963"/>
                    <a:pt x="5074" y="1963"/>
                  </a:cubicBezTo>
                  <a:cubicBezTo>
                    <a:pt x="5015" y="1963"/>
                    <a:pt x="4957" y="1988"/>
                    <a:pt x="4926" y="2047"/>
                  </a:cubicBezTo>
                  <a:cubicBezTo>
                    <a:pt x="4792" y="2299"/>
                    <a:pt x="4720" y="2580"/>
                    <a:pt x="4609" y="2841"/>
                  </a:cubicBezTo>
                  <a:cubicBezTo>
                    <a:pt x="4490" y="3122"/>
                    <a:pt x="4354" y="3396"/>
                    <a:pt x="4202" y="3659"/>
                  </a:cubicBezTo>
                  <a:cubicBezTo>
                    <a:pt x="3979" y="4042"/>
                    <a:pt x="3720" y="4401"/>
                    <a:pt x="3427" y="4733"/>
                  </a:cubicBezTo>
                  <a:lnTo>
                    <a:pt x="3427" y="4237"/>
                  </a:lnTo>
                  <a:cubicBezTo>
                    <a:pt x="3429" y="3849"/>
                    <a:pt x="3426" y="3461"/>
                    <a:pt x="3423" y="3073"/>
                  </a:cubicBezTo>
                  <a:cubicBezTo>
                    <a:pt x="3422" y="2674"/>
                    <a:pt x="3444" y="515"/>
                    <a:pt x="3380" y="119"/>
                  </a:cubicBezTo>
                  <a:cubicBezTo>
                    <a:pt x="3366" y="39"/>
                    <a:pt x="3290" y="0"/>
                    <a:pt x="321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32;p39">
              <a:extLst>
                <a:ext uri="{FF2B5EF4-FFF2-40B4-BE49-F238E27FC236}">
                  <a16:creationId xmlns:a16="http://schemas.microsoft.com/office/drawing/2014/main" id="{58EAE2D5-84B8-CBE5-A748-4FCEB611F645}"/>
                </a:ext>
              </a:extLst>
            </p:cNvPr>
            <p:cNvSpPr/>
            <p:nvPr/>
          </p:nvSpPr>
          <p:spPr>
            <a:xfrm>
              <a:off x="7179204" y="2241544"/>
              <a:ext cx="28247" cy="39212"/>
            </a:xfrm>
            <a:custGeom>
              <a:avLst/>
              <a:gdLst/>
              <a:ahLst/>
              <a:cxnLst/>
              <a:rect l="l" t="t" r="r" b="b"/>
              <a:pathLst>
                <a:path w="7458" h="10353" extrusionOk="0">
                  <a:moveTo>
                    <a:pt x="3593" y="0"/>
                  </a:moveTo>
                  <a:cubicBezTo>
                    <a:pt x="3525" y="0"/>
                    <a:pt x="3458" y="3"/>
                    <a:pt x="3390" y="8"/>
                  </a:cubicBezTo>
                  <a:cubicBezTo>
                    <a:pt x="3021" y="38"/>
                    <a:pt x="2662" y="147"/>
                    <a:pt x="2337" y="325"/>
                  </a:cubicBezTo>
                  <a:cubicBezTo>
                    <a:pt x="1733" y="654"/>
                    <a:pt x="1266" y="1189"/>
                    <a:pt x="953" y="1734"/>
                  </a:cubicBezTo>
                  <a:cubicBezTo>
                    <a:pt x="135" y="3159"/>
                    <a:pt x="0" y="4778"/>
                    <a:pt x="107" y="6346"/>
                  </a:cubicBezTo>
                  <a:cubicBezTo>
                    <a:pt x="172" y="7286"/>
                    <a:pt x="335" y="8258"/>
                    <a:pt x="960" y="9055"/>
                  </a:cubicBezTo>
                  <a:cubicBezTo>
                    <a:pt x="1588" y="9852"/>
                    <a:pt x="2881" y="10353"/>
                    <a:pt x="4110" y="10353"/>
                  </a:cubicBezTo>
                  <a:cubicBezTo>
                    <a:pt x="4169" y="10353"/>
                    <a:pt x="4228" y="10351"/>
                    <a:pt x="4286" y="10349"/>
                  </a:cubicBezTo>
                  <a:cubicBezTo>
                    <a:pt x="5120" y="10318"/>
                    <a:pt x="5907" y="10048"/>
                    <a:pt x="6419" y="9476"/>
                  </a:cubicBezTo>
                  <a:cubicBezTo>
                    <a:pt x="6933" y="8900"/>
                    <a:pt x="7122" y="8179"/>
                    <a:pt x="7223" y="7474"/>
                  </a:cubicBezTo>
                  <a:cubicBezTo>
                    <a:pt x="7458" y="5842"/>
                    <a:pt x="7277" y="4174"/>
                    <a:pt x="6694" y="2600"/>
                  </a:cubicBezTo>
                  <a:cubicBezTo>
                    <a:pt x="6456" y="1954"/>
                    <a:pt x="6139" y="1309"/>
                    <a:pt x="5590" y="803"/>
                  </a:cubicBezTo>
                  <a:cubicBezTo>
                    <a:pt x="5086" y="338"/>
                    <a:pt x="4353" y="0"/>
                    <a:pt x="35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33;p39">
              <a:extLst>
                <a:ext uri="{FF2B5EF4-FFF2-40B4-BE49-F238E27FC236}">
                  <a16:creationId xmlns:a16="http://schemas.microsoft.com/office/drawing/2014/main" id="{F2E9A4A1-BAAF-43B7-25AF-40C33B86EB1C}"/>
                </a:ext>
              </a:extLst>
            </p:cNvPr>
            <p:cNvSpPr/>
            <p:nvPr/>
          </p:nvSpPr>
          <p:spPr>
            <a:xfrm>
              <a:off x="7188052" y="2241544"/>
              <a:ext cx="19400" cy="39201"/>
            </a:xfrm>
            <a:custGeom>
              <a:avLst/>
              <a:gdLst/>
              <a:ahLst/>
              <a:cxnLst/>
              <a:rect l="l" t="t" r="r" b="b"/>
              <a:pathLst>
                <a:path w="5122" h="10350" extrusionOk="0">
                  <a:moveTo>
                    <a:pt x="1257" y="0"/>
                  </a:moveTo>
                  <a:cubicBezTo>
                    <a:pt x="1189" y="0"/>
                    <a:pt x="1122" y="3"/>
                    <a:pt x="1054" y="8"/>
                  </a:cubicBezTo>
                  <a:cubicBezTo>
                    <a:pt x="684" y="38"/>
                    <a:pt x="326" y="145"/>
                    <a:pt x="1" y="325"/>
                  </a:cubicBezTo>
                  <a:cubicBezTo>
                    <a:pt x="418" y="415"/>
                    <a:pt x="784" y="547"/>
                    <a:pt x="1125" y="764"/>
                  </a:cubicBezTo>
                  <a:cubicBezTo>
                    <a:pt x="2454" y="1610"/>
                    <a:pt x="3050" y="3014"/>
                    <a:pt x="3223" y="4371"/>
                  </a:cubicBezTo>
                  <a:cubicBezTo>
                    <a:pt x="3371" y="5552"/>
                    <a:pt x="3252" y="6750"/>
                    <a:pt x="2875" y="7878"/>
                  </a:cubicBezTo>
                  <a:cubicBezTo>
                    <a:pt x="2661" y="8526"/>
                    <a:pt x="2363" y="9152"/>
                    <a:pt x="2110" y="9791"/>
                  </a:cubicBezTo>
                  <a:cubicBezTo>
                    <a:pt x="2037" y="9972"/>
                    <a:pt x="1968" y="10161"/>
                    <a:pt x="1950" y="10349"/>
                  </a:cubicBezTo>
                  <a:cubicBezTo>
                    <a:pt x="2784" y="10318"/>
                    <a:pt x="3571" y="10048"/>
                    <a:pt x="4083" y="9476"/>
                  </a:cubicBezTo>
                  <a:cubicBezTo>
                    <a:pt x="4597" y="8900"/>
                    <a:pt x="4786" y="8179"/>
                    <a:pt x="4887" y="7474"/>
                  </a:cubicBezTo>
                  <a:cubicBezTo>
                    <a:pt x="5122" y="5842"/>
                    <a:pt x="4941" y="4174"/>
                    <a:pt x="4358" y="2598"/>
                  </a:cubicBezTo>
                  <a:cubicBezTo>
                    <a:pt x="4120" y="1954"/>
                    <a:pt x="3803" y="1309"/>
                    <a:pt x="3253" y="803"/>
                  </a:cubicBezTo>
                  <a:cubicBezTo>
                    <a:pt x="2749" y="338"/>
                    <a:pt x="2017" y="0"/>
                    <a:pt x="1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34;p39">
              <a:extLst>
                <a:ext uri="{FF2B5EF4-FFF2-40B4-BE49-F238E27FC236}">
                  <a16:creationId xmlns:a16="http://schemas.microsoft.com/office/drawing/2014/main" id="{610A8699-F2A1-5FF0-DFEE-242A124BCF19}"/>
                </a:ext>
              </a:extLst>
            </p:cNvPr>
            <p:cNvSpPr/>
            <p:nvPr/>
          </p:nvSpPr>
          <p:spPr>
            <a:xfrm>
              <a:off x="7183734" y="2252573"/>
              <a:ext cx="17960" cy="34421"/>
            </a:xfrm>
            <a:custGeom>
              <a:avLst/>
              <a:gdLst/>
              <a:ahLst/>
              <a:cxnLst/>
              <a:rect l="l" t="t" r="r" b="b"/>
              <a:pathLst>
                <a:path w="4742" h="9088" extrusionOk="0">
                  <a:moveTo>
                    <a:pt x="2889" y="0"/>
                  </a:moveTo>
                  <a:cubicBezTo>
                    <a:pt x="2817" y="0"/>
                    <a:pt x="2744" y="32"/>
                    <a:pt x="2730" y="92"/>
                  </a:cubicBezTo>
                  <a:cubicBezTo>
                    <a:pt x="2654" y="398"/>
                    <a:pt x="2661" y="2079"/>
                    <a:pt x="2648" y="2389"/>
                  </a:cubicBezTo>
                  <a:cubicBezTo>
                    <a:pt x="2634" y="2703"/>
                    <a:pt x="2624" y="3018"/>
                    <a:pt x="2620" y="3332"/>
                  </a:cubicBezTo>
                  <a:cubicBezTo>
                    <a:pt x="2615" y="3889"/>
                    <a:pt x="2615" y="4447"/>
                    <a:pt x="2620" y="5003"/>
                  </a:cubicBezTo>
                  <a:cubicBezTo>
                    <a:pt x="2306" y="4650"/>
                    <a:pt x="2018" y="4289"/>
                    <a:pt x="1774" y="3889"/>
                  </a:cubicBezTo>
                  <a:cubicBezTo>
                    <a:pt x="1612" y="3619"/>
                    <a:pt x="1464" y="3340"/>
                    <a:pt x="1333" y="3055"/>
                  </a:cubicBezTo>
                  <a:cubicBezTo>
                    <a:pt x="1267" y="2915"/>
                    <a:pt x="1212" y="2773"/>
                    <a:pt x="1153" y="2633"/>
                  </a:cubicBezTo>
                  <a:cubicBezTo>
                    <a:pt x="1104" y="2515"/>
                    <a:pt x="1067" y="2365"/>
                    <a:pt x="923" y="2305"/>
                  </a:cubicBezTo>
                  <a:cubicBezTo>
                    <a:pt x="909" y="2299"/>
                    <a:pt x="895" y="2296"/>
                    <a:pt x="881" y="2296"/>
                  </a:cubicBezTo>
                  <a:cubicBezTo>
                    <a:pt x="854" y="2296"/>
                    <a:pt x="827" y="2307"/>
                    <a:pt x="808" y="2328"/>
                  </a:cubicBezTo>
                  <a:cubicBezTo>
                    <a:pt x="708" y="2435"/>
                    <a:pt x="762" y="2590"/>
                    <a:pt x="791" y="2712"/>
                  </a:cubicBezTo>
                  <a:cubicBezTo>
                    <a:pt x="827" y="2859"/>
                    <a:pt x="872" y="3003"/>
                    <a:pt x="924" y="3146"/>
                  </a:cubicBezTo>
                  <a:cubicBezTo>
                    <a:pt x="1034" y="3455"/>
                    <a:pt x="1183" y="3760"/>
                    <a:pt x="1351" y="4052"/>
                  </a:cubicBezTo>
                  <a:cubicBezTo>
                    <a:pt x="1378" y="4098"/>
                    <a:pt x="1405" y="4146"/>
                    <a:pt x="1434" y="4193"/>
                  </a:cubicBezTo>
                  <a:cubicBezTo>
                    <a:pt x="1277" y="4171"/>
                    <a:pt x="1119" y="4155"/>
                    <a:pt x="973" y="4129"/>
                  </a:cubicBezTo>
                  <a:cubicBezTo>
                    <a:pt x="834" y="4104"/>
                    <a:pt x="690" y="4081"/>
                    <a:pt x="553" y="4045"/>
                  </a:cubicBezTo>
                  <a:cubicBezTo>
                    <a:pt x="417" y="4009"/>
                    <a:pt x="282" y="3939"/>
                    <a:pt x="140" y="3922"/>
                  </a:cubicBezTo>
                  <a:cubicBezTo>
                    <a:pt x="133" y="3921"/>
                    <a:pt x="126" y="3920"/>
                    <a:pt x="120" y="3920"/>
                  </a:cubicBezTo>
                  <a:cubicBezTo>
                    <a:pt x="55" y="3920"/>
                    <a:pt x="1" y="3962"/>
                    <a:pt x="19" y="4019"/>
                  </a:cubicBezTo>
                  <a:cubicBezTo>
                    <a:pt x="95" y="4248"/>
                    <a:pt x="468" y="4369"/>
                    <a:pt x="718" y="4436"/>
                  </a:cubicBezTo>
                  <a:cubicBezTo>
                    <a:pt x="890" y="4481"/>
                    <a:pt x="1069" y="4511"/>
                    <a:pt x="1245" y="4545"/>
                  </a:cubicBezTo>
                  <a:cubicBezTo>
                    <a:pt x="1400" y="4576"/>
                    <a:pt x="1562" y="4620"/>
                    <a:pt x="1723" y="4633"/>
                  </a:cubicBezTo>
                  <a:cubicBezTo>
                    <a:pt x="1985" y="5005"/>
                    <a:pt x="2288" y="5346"/>
                    <a:pt x="2628" y="5649"/>
                  </a:cubicBezTo>
                  <a:cubicBezTo>
                    <a:pt x="2635" y="6147"/>
                    <a:pt x="2648" y="6645"/>
                    <a:pt x="2664" y="7142"/>
                  </a:cubicBezTo>
                  <a:cubicBezTo>
                    <a:pt x="2676" y="7469"/>
                    <a:pt x="2690" y="7795"/>
                    <a:pt x="2705" y="8123"/>
                  </a:cubicBezTo>
                  <a:cubicBezTo>
                    <a:pt x="2719" y="8408"/>
                    <a:pt x="2693" y="8742"/>
                    <a:pt x="2856" y="9003"/>
                  </a:cubicBezTo>
                  <a:cubicBezTo>
                    <a:pt x="2894" y="9062"/>
                    <a:pt x="2961" y="9087"/>
                    <a:pt x="3031" y="9087"/>
                  </a:cubicBezTo>
                  <a:cubicBezTo>
                    <a:pt x="3144" y="9087"/>
                    <a:pt x="3261" y="9019"/>
                    <a:pt x="3258" y="8915"/>
                  </a:cubicBezTo>
                  <a:cubicBezTo>
                    <a:pt x="3254" y="8760"/>
                    <a:pt x="3207" y="8608"/>
                    <a:pt x="3196" y="8452"/>
                  </a:cubicBezTo>
                  <a:cubicBezTo>
                    <a:pt x="3185" y="8291"/>
                    <a:pt x="3180" y="8131"/>
                    <a:pt x="3173" y="7971"/>
                  </a:cubicBezTo>
                  <a:cubicBezTo>
                    <a:pt x="3160" y="7669"/>
                    <a:pt x="3149" y="7367"/>
                    <a:pt x="3138" y="7066"/>
                  </a:cubicBezTo>
                  <a:cubicBezTo>
                    <a:pt x="3118" y="6438"/>
                    <a:pt x="3101" y="5808"/>
                    <a:pt x="3092" y="5180"/>
                  </a:cubicBezTo>
                  <a:cubicBezTo>
                    <a:pt x="3086" y="4859"/>
                    <a:pt x="3084" y="4539"/>
                    <a:pt x="3081" y="4218"/>
                  </a:cubicBezTo>
                  <a:lnTo>
                    <a:pt x="3085" y="4216"/>
                  </a:lnTo>
                  <a:cubicBezTo>
                    <a:pt x="3496" y="3871"/>
                    <a:pt x="3857" y="3469"/>
                    <a:pt x="4156" y="3024"/>
                  </a:cubicBezTo>
                  <a:cubicBezTo>
                    <a:pt x="4420" y="2623"/>
                    <a:pt x="4725" y="2121"/>
                    <a:pt x="4739" y="1659"/>
                  </a:cubicBezTo>
                  <a:cubicBezTo>
                    <a:pt x="4741" y="1580"/>
                    <a:pt x="4649" y="1527"/>
                    <a:pt x="4562" y="1527"/>
                  </a:cubicBezTo>
                  <a:cubicBezTo>
                    <a:pt x="4509" y="1527"/>
                    <a:pt x="4458" y="1546"/>
                    <a:pt x="4430" y="1592"/>
                  </a:cubicBezTo>
                  <a:cubicBezTo>
                    <a:pt x="4309" y="1788"/>
                    <a:pt x="4245" y="2006"/>
                    <a:pt x="4145" y="2209"/>
                  </a:cubicBezTo>
                  <a:cubicBezTo>
                    <a:pt x="4037" y="2428"/>
                    <a:pt x="3915" y="2641"/>
                    <a:pt x="3777" y="2845"/>
                  </a:cubicBezTo>
                  <a:cubicBezTo>
                    <a:pt x="3574" y="3146"/>
                    <a:pt x="3340" y="3425"/>
                    <a:pt x="3081" y="3680"/>
                  </a:cubicBezTo>
                  <a:lnTo>
                    <a:pt x="3081" y="3294"/>
                  </a:lnTo>
                  <a:cubicBezTo>
                    <a:pt x="3082" y="2992"/>
                    <a:pt x="3080" y="2690"/>
                    <a:pt x="3078" y="2389"/>
                  </a:cubicBezTo>
                  <a:cubicBezTo>
                    <a:pt x="3077" y="2079"/>
                    <a:pt x="3095" y="401"/>
                    <a:pt x="3038" y="92"/>
                  </a:cubicBezTo>
                  <a:cubicBezTo>
                    <a:pt x="3026" y="30"/>
                    <a:pt x="2958" y="0"/>
                    <a:pt x="288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35;p39">
              <a:extLst>
                <a:ext uri="{FF2B5EF4-FFF2-40B4-BE49-F238E27FC236}">
                  <a16:creationId xmlns:a16="http://schemas.microsoft.com/office/drawing/2014/main" id="{15AFE510-3294-AD7C-9B2D-939C55E7793C}"/>
                </a:ext>
              </a:extLst>
            </p:cNvPr>
            <p:cNvSpPr/>
            <p:nvPr/>
          </p:nvSpPr>
          <p:spPr>
            <a:xfrm>
              <a:off x="7105980" y="2291967"/>
              <a:ext cx="28251" cy="39220"/>
            </a:xfrm>
            <a:custGeom>
              <a:avLst/>
              <a:gdLst/>
              <a:ahLst/>
              <a:cxnLst/>
              <a:rect l="l" t="t" r="r" b="b"/>
              <a:pathLst>
                <a:path w="7459" h="10355" extrusionOk="0">
                  <a:moveTo>
                    <a:pt x="3590" y="1"/>
                  </a:moveTo>
                  <a:cubicBezTo>
                    <a:pt x="3524" y="1"/>
                    <a:pt x="3457" y="3"/>
                    <a:pt x="3390" y="9"/>
                  </a:cubicBezTo>
                  <a:cubicBezTo>
                    <a:pt x="3021" y="39"/>
                    <a:pt x="2662" y="147"/>
                    <a:pt x="2338" y="325"/>
                  </a:cubicBezTo>
                  <a:cubicBezTo>
                    <a:pt x="1734" y="655"/>
                    <a:pt x="1266" y="1189"/>
                    <a:pt x="954" y="1735"/>
                  </a:cubicBezTo>
                  <a:cubicBezTo>
                    <a:pt x="135" y="3160"/>
                    <a:pt x="1" y="4779"/>
                    <a:pt x="109" y="6346"/>
                  </a:cubicBezTo>
                  <a:cubicBezTo>
                    <a:pt x="172" y="7287"/>
                    <a:pt x="335" y="8260"/>
                    <a:pt x="961" y="9055"/>
                  </a:cubicBezTo>
                  <a:cubicBezTo>
                    <a:pt x="1589" y="9853"/>
                    <a:pt x="2884" y="10354"/>
                    <a:pt x="4114" y="10354"/>
                  </a:cubicBezTo>
                  <a:cubicBezTo>
                    <a:pt x="4171" y="10354"/>
                    <a:pt x="4228" y="10353"/>
                    <a:pt x="4285" y="10351"/>
                  </a:cubicBezTo>
                  <a:cubicBezTo>
                    <a:pt x="5119" y="10318"/>
                    <a:pt x="5907" y="10048"/>
                    <a:pt x="6418" y="9476"/>
                  </a:cubicBezTo>
                  <a:cubicBezTo>
                    <a:pt x="6932" y="8900"/>
                    <a:pt x="7122" y="8179"/>
                    <a:pt x="7224" y="7474"/>
                  </a:cubicBezTo>
                  <a:cubicBezTo>
                    <a:pt x="7458" y="5843"/>
                    <a:pt x="7277" y="4174"/>
                    <a:pt x="6695" y="2600"/>
                  </a:cubicBezTo>
                  <a:cubicBezTo>
                    <a:pt x="6456" y="1954"/>
                    <a:pt x="6139" y="1310"/>
                    <a:pt x="5591" y="804"/>
                  </a:cubicBezTo>
                  <a:cubicBezTo>
                    <a:pt x="5086" y="337"/>
                    <a:pt x="4351" y="1"/>
                    <a:pt x="35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36;p39">
              <a:extLst>
                <a:ext uri="{FF2B5EF4-FFF2-40B4-BE49-F238E27FC236}">
                  <a16:creationId xmlns:a16="http://schemas.microsoft.com/office/drawing/2014/main" id="{880C307A-6FCC-BF8C-3F22-A7ED53F58F12}"/>
                </a:ext>
              </a:extLst>
            </p:cNvPr>
            <p:cNvSpPr/>
            <p:nvPr/>
          </p:nvSpPr>
          <p:spPr>
            <a:xfrm>
              <a:off x="7114832" y="2291967"/>
              <a:ext cx="19400" cy="39208"/>
            </a:xfrm>
            <a:custGeom>
              <a:avLst/>
              <a:gdLst/>
              <a:ahLst/>
              <a:cxnLst/>
              <a:rect l="l" t="t" r="r" b="b"/>
              <a:pathLst>
                <a:path w="5122" h="10352" extrusionOk="0">
                  <a:moveTo>
                    <a:pt x="1253" y="1"/>
                  </a:moveTo>
                  <a:cubicBezTo>
                    <a:pt x="1186" y="1"/>
                    <a:pt x="1120" y="3"/>
                    <a:pt x="1053" y="9"/>
                  </a:cubicBezTo>
                  <a:cubicBezTo>
                    <a:pt x="683" y="39"/>
                    <a:pt x="325" y="147"/>
                    <a:pt x="0" y="325"/>
                  </a:cubicBezTo>
                  <a:cubicBezTo>
                    <a:pt x="417" y="416"/>
                    <a:pt x="783" y="548"/>
                    <a:pt x="1124" y="766"/>
                  </a:cubicBezTo>
                  <a:cubicBezTo>
                    <a:pt x="2453" y="1612"/>
                    <a:pt x="3049" y="3014"/>
                    <a:pt x="3222" y="4373"/>
                  </a:cubicBezTo>
                  <a:cubicBezTo>
                    <a:pt x="3370" y="5552"/>
                    <a:pt x="3251" y="6750"/>
                    <a:pt x="2874" y="7879"/>
                  </a:cubicBezTo>
                  <a:cubicBezTo>
                    <a:pt x="2659" y="8526"/>
                    <a:pt x="2361" y="9153"/>
                    <a:pt x="2108" y="9792"/>
                  </a:cubicBezTo>
                  <a:cubicBezTo>
                    <a:pt x="2036" y="9973"/>
                    <a:pt x="1968" y="10162"/>
                    <a:pt x="1948" y="10351"/>
                  </a:cubicBezTo>
                  <a:cubicBezTo>
                    <a:pt x="2782" y="10318"/>
                    <a:pt x="3570" y="10048"/>
                    <a:pt x="4081" y="9476"/>
                  </a:cubicBezTo>
                  <a:cubicBezTo>
                    <a:pt x="4595" y="8900"/>
                    <a:pt x="4785" y="8179"/>
                    <a:pt x="4887" y="7474"/>
                  </a:cubicBezTo>
                  <a:cubicBezTo>
                    <a:pt x="5121" y="5843"/>
                    <a:pt x="4940" y="4174"/>
                    <a:pt x="4358" y="2600"/>
                  </a:cubicBezTo>
                  <a:cubicBezTo>
                    <a:pt x="4119" y="1954"/>
                    <a:pt x="3802" y="1311"/>
                    <a:pt x="3252" y="804"/>
                  </a:cubicBezTo>
                  <a:cubicBezTo>
                    <a:pt x="2748" y="339"/>
                    <a:pt x="2014" y="1"/>
                    <a:pt x="1253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37;p39">
              <a:extLst>
                <a:ext uri="{FF2B5EF4-FFF2-40B4-BE49-F238E27FC236}">
                  <a16:creationId xmlns:a16="http://schemas.microsoft.com/office/drawing/2014/main" id="{ADD3BFD1-64DF-A311-7769-BF5CED412D4A}"/>
                </a:ext>
              </a:extLst>
            </p:cNvPr>
            <p:cNvSpPr/>
            <p:nvPr/>
          </p:nvSpPr>
          <p:spPr>
            <a:xfrm>
              <a:off x="7110510" y="2302996"/>
              <a:ext cx="17957" cy="34421"/>
            </a:xfrm>
            <a:custGeom>
              <a:avLst/>
              <a:gdLst/>
              <a:ahLst/>
              <a:cxnLst/>
              <a:rect l="l" t="t" r="r" b="b"/>
              <a:pathLst>
                <a:path w="4741" h="9088" extrusionOk="0">
                  <a:moveTo>
                    <a:pt x="2889" y="1"/>
                  </a:moveTo>
                  <a:cubicBezTo>
                    <a:pt x="2817" y="1"/>
                    <a:pt x="2744" y="32"/>
                    <a:pt x="2729" y="93"/>
                  </a:cubicBezTo>
                  <a:cubicBezTo>
                    <a:pt x="2653" y="398"/>
                    <a:pt x="2660" y="2079"/>
                    <a:pt x="2647" y="2389"/>
                  </a:cubicBezTo>
                  <a:cubicBezTo>
                    <a:pt x="2634" y="2703"/>
                    <a:pt x="2623" y="3019"/>
                    <a:pt x="2621" y="3333"/>
                  </a:cubicBezTo>
                  <a:cubicBezTo>
                    <a:pt x="2615" y="3889"/>
                    <a:pt x="2615" y="4447"/>
                    <a:pt x="2621" y="5004"/>
                  </a:cubicBezTo>
                  <a:cubicBezTo>
                    <a:pt x="2307" y="4650"/>
                    <a:pt x="2019" y="4288"/>
                    <a:pt x="1776" y="3889"/>
                  </a:cubicBezTo>
                  <a:cubicBezTo>
                    <a:pt x="1613" y="3619"/>
                    <a:pt x="1465" y="3341"/>
                    <a:pt x="1333" y="3054"/>
                  </a:cubicBezTo>
                  <a:cubicBezTo>
                    <a:pt x="1267" y="2916"/>
                    <a:pt x="1212" y="2773"/>
                    <a:pt x="1153" y="2632"/>
                  </a:cubicBezTo>
                  <a:cubicBezTo>
                    <a:pt x="1104" y="2514"/>
                    <a:pt x="1067" y="2366"/>
                    <a:pt x="923" y="2304"/>
                  </a:cubicBezTo>
                  <a:cubicBezTo>
                    <a:pt x="910" y="2298"/>
                    <a:pt x="896" y="2295"/>
                    <a:pt x="882" y="2295"/>
                  </a:cubicBezTo>
                  <a:cubicBezTo>
                    <a:pt x="854" y="2295"/>
                    <a:pt x="827" y="2307"/>
                    <a:pt x="808" y="2329"/>
                  </a:cubicBezTo>
                  <a:cubicBezTo>
                    <a:pt x="708" y="2436"/>
                    <a:pt x="763" y="2589"/>
                    <a:pt x="791" y="2713"/>
                  </a:cubicBezTo>
                  <a:cubicBezTo>
                    <a:pt x="827" y="2860"/>
                    <a:pt x="872" y="3003"/>
                    <a:pt x="924" y="3145"/>
                  </a:cubicBezTo>
                  <a:cubicBezTo>
                    <a:pt x="1034" y="3456"/>
                    <a:pt x="1182" y="3759"/>
                    <a:pt x="1351" y="4052"/>
                  </a:cubicBezTo>
                  <a:cubicBezTo>
                    <a:pt x="1378" y="4099"/>
                    <a:pt x="1406" y="4146"/>
                    <a:pt x="1433" y="4192"/>
                  </a:cubicBezTo>
                  <a:cubicBezTo>
                    <a:pt x="1277" y="4170"/>
                    <a:pt x="1119" y="4154"/>
                    <a:pt x="974" y="4128"/>
                  </a:cubicBezTo>
                  <a:cubicBezTo>
                    <a:pt x="833" y="4104"/>
                    <a:pt x="690" y="4081"/>
                    <a:pt x="553" y="4044"/>
                  </a:cubicBezTo>
                  <a:cubicBezTo>
                    <a:pt x="417" y="4009"/>
                    <a:pt x="283" y="3939"/>
                    <a:pt x="140" y="3921"/>
                  </a:cubicBezTo>
                  <a:cubicBezTo>
                    <a:pt x="134" y="3920"/>
                    <a:pt x="128" y="3920"/>
                    <a:pt x="122" y="3920"/>
                  </a:cubicBezTo>
                  <a:cubicBezTo>
                    <a:pt x="57" y="3920"/>
                    <a:pt x="1" y="3960"/>
                    <a:pt x="20" y="4019"/>
                  </a:cubicBezTo>
                  <a:cubicBezTo>
                    <a:pt x="95" y="4248"/>
                    <a:pt x="468" y="4369"/>
                    <a:pt x="719" y="4435"/>
                  </a:cubicBezTo>
                  <a:cubicBezTo>
                    <a:pt x="890" y="4482"/>
                    <a:pt x="1070" y="4510"/>
                    <a:pt x="1245" y="4546"/>
                  </a:cubicBezTo>
                  <a:cubicBezTo>
                    <a:pt x="1400" y="4576"/>
                    <a:pt x="1562" y="4619"/>
                    <a:pt x="1724" y="4634"/>
                  </a:cubicBezTo>
                  <a:cubicBezTo>
                    <a:pt x="1983" y="4997"/>
                    <a:pt x="2285" y="5347"/>
                    <a:pt x="2627" y="5648"/>
                  </a:cubicBezTo>
                  <a:cubicBezTo>
                    <a:pt x="2636" y="6146"/>
                    <a:pt x="2648" y="6644"/>
                    <a:pt x="2664" y="7142"/>
                  </a:cubicBezTo>
                  <a:cubicBezTo>
                    <a:pt x="2677" y="7469"/>
                    <a:pt x="2689" y="7796"/>
                    <a:pt x="2706" y="8122"/>
                  </a:cubicBezTo>
                  <a:cubicBezTo>
                    <a:pt x="2719" y="8407"/>
                    <a:pt x="2693" y="8743"/>
                    <a:pt x="2856" y="9003"/>
                  </a:cubicBezTo>
                  <a:cubicBezTo>
                    <a:pt x="2894" y="9062"/>
                    <a:pt x="2961" y="9088"/>
                    <a:pt x="3031" y="9088"/>
                  </a:cubicBezTo>
                  <a:cubicBezTo>
                    <a:pt x="3144" y="9088"/>
                    <a:pt x="3262" y="9019"/>
                    <a:pt x="3258" y="8914"/>
                  </a:cubicBezTo>
                  <a:cubicBezTo>
                    <a:pt x="3254" y="8761"/>
                    <a:pt x="3207" y="8609"/>
                    <a:pt x="3196" y="8452"/>
                  </a:cubicBezTo>
                  <a:cubicBezTo>
                    <a:pt x="3185" y="8292"/>
                    <a:pt x="3180" y="8131"/>
                    <a:pt x="3173" y="7971"/>
                  </a:cubicBezTo>
                  <a:cubicBezTo>
                    <a:pt x="3161" y="7669"/>
                    <a:pt x="3150" y="7368"/>
                    <a:pt x="3139" y="7066"/>
                  </a:cubicBezTo>
                  <a:cubicBezTo>
                    <a:pt x="3118" y="6437"/>
                    <a:pt x="3102" y="5809"/>
                    <a:pt x="3091" y="5181"/>
                  </a:cubicBezTo>
                  <a:cubicBezTo>
                    <a:pt x="3087" y="4860"/>
                    <a:pt x="3083" y="4539"/>
                    <a:pt x="3081" y="4218"/>
                  </a:cubicBezTo>
                  <a:cubicBezTo>
                    <a:pt x="3083" y="4217"/>
                    <a:pt x="3084" y="4217"/>
                    <a:pt x="3084" y="4216"/>
                  </a:cubicBezTo>
                  <a:cubicBezTo>
                    <a:pt x="3495" y="3871"/>
                    <a:pt x="3856" y="3470"/>
                    <a:pt x="4155" y="3024"/>
                  </a:cubicBezTo>
                  <a:cubicBezTo>
                    <a:pt x="4419" y="2624"/>
                    <a:pt x="4724" y="2122"/>
                    <a:pt x="4738" y="1660"/>
                  </a:cubicBezTo>
                  <a:cubicBezTo>
                    <a:pt x="4740" y="1581"/>
                    <a:pt x="4649" y="1527"/>
                    <a:pt x="4562" y="1527"/>
                  </a:cubicBezTo>
                  <a:cubicBezTo>
                    <a:pt x="4509" y="1527"/>
                    <a:pt x="4457" y="1547"/>
                    <a:pt x="4429" y="1593"/>
                  </a:cubicBezTo>
                  <a:cubicBezTo>
                    <a:pt x="4308" y="1789"/>
                    <a:pt x="4245" y="2007"/>
                    <a:pt x="4144" y="2210"/>
                  </a:cubicBezTo>
                  <a:cubicBezTo>
                    <a:pt x="4036" y="2429"/>
                    <a:pt x="3914" y="2642"/>
                    <a:pt x="3778" y="2846"/>
                  </a:cubicBezTo>
                  <a:cubicBezTo>
                    <a:pt x="3573" y="3146"/>
                    <a:pt x="3340" y="3426"/>
                    <a:pt x="3080" y="3681"/>
                  </a:cubicBezTo>
                  <a:lnTo>
                    <a:pt x="3080" y="3296"/>
                  </a:lnTo>
                  <a:cubicBezTo>
                    <a:pt x="3083" y="2993"/>
                    <a:pt x="3080" y="2691"/>
                    <a:pt x="3077" y="2389"/>
                  </a:cubicBezTo>
                  <a:cubicBezTo>
                    <a:pt x="3076" y="2079"/>
                    <a:pt x="3095" y="401"/>
                    <a:pt x="3037" y="93"/>
                  </a:cubicBezTo>
                  <a:cubicBezTo>
                    <a:pt x="3026" y="30"/>
                    <a:pt x="2958" y="1"/>
                    <a:pt x="288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38;p39">
              <a:extLst>
                <a:ext uri="{FF2B5EF4-FFF2-40B4-BE49-F238E27FC236}">
                  <a16:creationId xmlns:a16="http://schemas.microsoft.com/office/drawing/2014/main" id="{AD1F6D91-E4E4-6FA2-A50D-D10118E482F8}"/>
                </a:ext>
              </a:extLst>
            </p:cNvPr>
            <p:cNvSpPr/>
            <p:nvPr/>
          </p:nvSpPr>
          <p:spPr>
            <a:xfrm>
              <a:off x="7209720" y="2336701"/>
              <a:ext cx="28247" cy="39220"/>
            </a:xfrm>
            <a:custGeom>
              <a:avLst/>
              <a:gdLst/>
              <a:ahLst/>
              <a:cxnLst/>
              <a:rect l="l" t="t" r="r" b="b"/>
              <a:pathLst>
                <a:path w="7458" h="10355" extrusionOk="0">
                  <a:moveTo>
                    <a:pt x="3589" y="1"/>
                  </a:moveTo>
                  <a:cubicBezTo>
                    <a:pt x="3523" y="1"/>
                    <a:pt x="3456" y="3"/>
                    <a:pt x="3389" y="8"/>
                  </a:cubicBezTo>
                  <a:cubicBezTo>
                    <a:pt x="3019" y="39"/>
                    <a:pt x="2661" y="147"/>
                    <a:pt x="2336" y="325"/>
                  </a:cubicBezTo>
                  <a:cubicBezTo>
                    <a:pt x="1733" y="654"/>
                    <a:pt x="1264" y="1190"/>
                    <a:pt x="953" y="1736"/>
                  </a:cubicBezTo>
                  <a:cubicBezTo>
                    <a:pt x="134" y="3159"/>
                    <a:pt x="0" y="4779"/>
                    <a:pt x="107" y="6346"/>
                  </a:cubicBezTo>
                  <a:cubicBezTo>
                    <a:pt x="171" y="7286"/>
                    <a:pt x="333" y="8260"/>
                    <a:pt x="960" y="9055"/>
                  </a:cubicBezTo>
                  <a:cubicBezTo>
                    <a:pt x="1589" y="9853"/>
                    <a:pt x="2882" y="10354"/>
                    <a:pt x="4113" y="10354"/>
                  </a:cubicBezTo>
                  <a:cubicBezTo>
                    <a:pt x="4170" y="10354"/>
                    <a:pt x="4228" y="10353"/>
                    <a:pt x="4285" y="10351"/>
                  </a:cubicBezTo>
                  <a:cubicBezTo>
                    <a:pt x="5118" y="10318"/>
                    <a:pt x="5907" y="10048"/>
                    <a:pt x="6417" y="9476"/>
                  </a:cubicBezTo>
                  <a:cubicBezTo>
                    <a:pt x="6931" y="8900"/>
                    <a:pt x="7122" y="8179"/>
                    <a:pt x="7222" y="7474"/>
                  </a:cubicBezTo>
                  <a:cubicBezTo>
                    <a:pt x="7458" y="5844"/>
                    <a:pt x="7275" y="4174"/>
                    <a:pt x="6694" y="2600"/>
                  </a:cubicBezTo>
                  <a:cubicBezTo>
                    <a:pt x="6455" y="1954"/>
                    <a:pt x="6137" y="1310"/>
                    <a:pt x="5589" y="804"/>
                  </a:cubicBezTo>
                  <a:cubicBezTo>
                    <a:pt x="5084" y="338"/>
                    <a:pt x="4350" y="1"/>
                    <a:pt x="3589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39;p39">
              <a:extLst>
                <a:ext uri="{FF2B5EF4-FFF2-40B4-BE49-F238E27FC236}">
                  <a16:creationId xmlns:a16="http://schemas.microsoft.com/office/drawing/2014/main" id="{FA0E9D6F-2B07-971A-C88F-C1DD0D6DB893}"/>
                </a:ext>
              </a:extLst>
            </p:cNvPr>
            <p:cNvSpPr/>
            <p:nvPr/>
          </p:nvSpPr>
          <p:spPr>
            <a:xfrm>
              <a:off x="7218568" y="2336704"/>
              <a:ext cx="19400" cy="39201"/>
            </a:xfrm>
            <a:custGeom>
              <a:avLst/>
              <a:gdLst/>
              <a:ahLst/>
              <a:cxnLst/>
              <a:rect l="l" t="t" r="r" b="b"/>
              <a:pathLst>
                <a:path w="5122" h="10350" extrusionOk="0">
                  <a:moveTo>
                    <a:pt x="1255" y="1"/>
                  </a:moveTo>
                  <a:cubicBezTo>
                    <a:pt x="1188" y="1"/>
                    <a:pt x="1120" y="3"/>
                    <a:pt x="1052" y="9"/>
                  </a:cubicBezTo>
                  <a:cubicBezTo>
                    <a:pt x="683" y="38"/>
                    <a:pt x="324" y="146"/>
                    <a:pt x="0" y="326"/>
                  </a:cubicBezTo>
                  <a:cubicBezTo>
                    <a:pt x="416" y="415"/>
                    <a:pt x="783" y="546"/>
                    <a:pt x="1125" y="764"/>
                  </a:cubicBezTo>
                  <a:cubicBezTo>
                    <a:pt x="2452" y="1610"/>
                    <a:pt x="3048" y="3014"/>
                    <a:pt x="3221" y="4372"/>
                  </a:cubicBezTo>
                  <a:cubicBezTo>
                    <a:pt x="3369" y="5551"/>
                    <a:pt x="3250" y="6749"/>
                    <a:pt x="2873" y="7878"/>
                  </a:cubicBezTo>
                  <a:cubicBezTo>
                    <a:pt x="2659" y="8525"/>
                    <a:pt x="2361" y="9151"/>
                    <a:pt x="2108" y="9790"/>
                  </a:cubicBezTo>
                  <a:cubicBezTo>
                    <a:pt x="2035" y="9971"/>
                    <a:pt x="1967" y="10161"/>
                    <a:pt x="1949" y="10350"/>
                  </a:cubicBezTo>
                  <a:cubicBezTo>
                    <a:pt x="2782" y="10317"/>
                    <a:pt x="3571" y="10047"/>
                    <a:pt x="4081" y="9475"/>
                  </a:cubicBezTo>
                  <a:cubicBezTo>
                    <a:pt x="4595" y="8899"/>
                    <a:pt x="4786" y="8178"/>
                    <a:pt x="4886" y="7473"/>
                  </a:cubicBezTo>
                  <a:cubicBezTo>
                    <a:pt x="5122" y="5843"/>
                    <a:pt x="4939" y="4173"/>
                    <a:pt x="4356" y="2599"/>
                  </a:cubicBezTo>
                  <a:cubicBezTo>
                    <a:pt x="4118" y="1954"/>
                    <a:pt x="3801" y="1310"/>
                    <a:pt x="3253" y="803"/>
                  </a:cubicBezTo>
                  <a:cubicBezTo>
                    <a:pt x="2749" y="338"/>
                    <a:pt x="2015" y="1"/>
                    <a:pt x="1255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40;p39">
              <a:extLst>
                <a:ext uri="{FF2B5EF4-FFF2-40B4-BE49-F238E27FC236}">
                  <a16:creationId xmlns:a16="http://schemas.microsoft.com/office/drawing/2014/main" id="{8CF3F68C-9863-8A3B-9F31-65BD45718D6F}"/>
                </a:ext>
              </a:extLst>
            </p:cNvPr>
            <p:cNvSpPr/>
            <p:nvPr/>
          </p:nvSpPr>
          <p:spPr>
            <a:xfrm>
              <a:off x="7214250" y="2347734"/>
              <a:ext cx="17953" cy="34417"/>
            </a:xfrm>
            <a:custGeom>
              <a:avLst/>
              <a:gdLst/>
              <a:ahLst/>
              <a:cxnLst/>
              <a:rect l="l" t="t" r="r" b="b"/>
              <a:pathLst>
                <a:path w="4740" h="9087" extrusionOk="0">
                  <a:moveTo>
                    <a:pt x="2887" y="0"/>
                  </a:moveTo>
                  <a:cubicBezTo>
                    <a:pt x="2816" y="0"/>
                    <a:pt x="2743" y="32"/>
                    <a:pt x="2728" y="93"/>
                  </a:cubicBezTo>
                  <a:cubicBezTo>
                    <a:pt x="2653" y="397"/>
                    <a:pt x="2660" y="2078"/>
                    <a:pt x="2647" y="2389"/>
                  </a:cubicBezTo>
                  <a:cubicBezTo>
                    <a:pt x="2634" y="2703"/>
                    <a:pt x="2624" y="3017"/>
                    <a:pt x="2620" y="3331"/>
                  </a:cubicBezTo>
                  <a:cubicBezTo>
                    <a:pt x="2614" y="3889"/>
                    <a:pt x="2614" y="4446"/>
                    <a:pt x="2620" y="5004"/>
                  </a:cubicBezTo>
                  <a:cubicBezTo>
                    <a:pt x="2306" y="4649"/>
                    <a:pt x="2018" y="4287"/>
                    <a:pt x="1775" y="3888"/>
                  </a:cubicBezTo>
                  <a:cubicBezTo>
                    <a:pt x="1612" y="3619"/>
                    <a:pt x="1464" y="3340"/>
                    <a:pt x="1332" y="3054"/>
                  </a:cubicBezTo>
                  <a:cubicBezTo>
                    <a:pt x="1267" y="2915"/>
                    <a:pt x="1212" y="2772"/>
                    <a:pt x="1153" y="2632"/>
                  </a:cubicBezTo>
                  <a:cubicBezTo>
                    <a:pt x="1103" y="2514"/>
                    <a:pt x="1066" y="2365"/>
                    <a:pt x="922" y="2304"/>
                  </a:cubicBezTo>
                  <a:cubicBezTo>
                    <a:pt x="909" y="2298"/>
                    <a:pt x="895" y="2295"/>
                    <a:pt x="881" y="2295"/>
                  </a:cubicBezTo>
                  <a:cubicBezTo>
                    <a:pt x="853" y="2295"/>
                    <a:pt x="826" y="2307"/>
                    <a:pt x="807" y="2328"/>
                  </a:cubicBezTo>
                  <a:cubicBezTo>
                    <a:pt x="707" y="2435"/>
                    <a:pt x="762" y="2590"/>
                    <a:pt x="791" y="2712"/>
                  </a:cubicBezTo>
                  <a:cubicBezTo>
                    <a:pt x="828" y="2858"/>
                    <a:pt x="872" y="3002"/>
                    <a:pt x="925" y="3145"/>
                  </a:cubicBezTo>
                  <a:cubicBezTo>
                    <a:pt x="1033" y="3455"/>
                    <a:pt x="1183" y="3759"/>
                    <a:pt x="1350" y="4053"/>
                  </a:cubicBezTo>
                  <a:cubicBezTo>
                    <a:pt x="1378" y="4099"/>
                    <a:pt x="1405" y="4146"/>
                    <a:pt x="1434" y="4192"/>
                  </a:cubicBezTo>
                  <a:cubicBezTo>
                    <a:pt x="1278" y="4170"/>
                    <a:pt x="1118" y="4154"/>
                    <a:pt x="973" y="4128"/>
                  </a:cubicBezTo>
                  <a:cubicBezTo>
                    <a:pt x="833" y="4103"/>
                    <a:pt x="689" y="4080"/>
                    <a:pt x="552" y="4044"/>
                  </a:cubicBezTo>
                  <a:cubicBezTo>
                    <a:pt x="416" y="4009"/>
                    <a:pt x="282" y="3939"/>
                    <a:pt x="140" y="3921"/>
                  </a:cubicBezTo>
                  <a:cubicBezTo>
                    <a:pt x="133" y="3920"/>
                    <a:pt x="126" y="3920"/>
                    <a:pt x="120" y="3920"/>
                  </a:cubicBezTo>
                  <a:cubicBezTo>
                    <a:pt x="56" y="3920"/>
                    <a:pt x="0" y="3961"/>
                    <a:pt x="19" y="4018"/>
                  </a:cubicBezTo>
                  <a:cubicBezTo>
                    <a:pt x="94" y="4247"/>
                    <a:pt x="467" y="4368"/>
                    <a:pt x="718" y="4435"/>
                  </a:cubicBezTo>
                  <a:cubicBezTo>
                    <a:pt x="889" y="4480"/>
                    <a:pt x="1069" y="4510"/>
                    <a:pt x="1245" y="4545"/>
                  </a:cubicBezTo>
                  <a:cubicBezTo>
                    <a:pt x="1398" y="4575"/>
                    <a:pt x="1561" y="4619"/>
                    <a:pt x="1722" y="4633"/>
                  </a:cubicBezTo>
                  <a:cubicBezTo>
                    <a:pt x="1984" y="5004"/>
                    <a:pt x="2288" y="5345"/>
                    <a:pt x="2627" y="5649"/>
                  </a:cubicBezTo>
                  <a:cubicBezTo>
                    <a:pt x="2635" y="6145"/>
                    <a:pt x="2646" y="6644"/>
                    <a:pt x="2664" y="7142"/>
                  </a:cubicBezTo>
                  <a:cubicBezTo>
                    <a:pt x="2675" y="7468"/>
                    <a:pt x="2688" y="7794"/>
                    <a:pt x="2705" y="8122"/>
                  </a:cubicBezTo>
                  <a:cubicBezTo>
                    <a:pt x="2717" y="8407"/>
                    <a:pt x="2691" y="8742"/>
                    <a:pt x="2856" y="9002"/>
                  </a:cubicBezTo>
                  <a:cubicBezTo>
                    <a:pt x="2893" y="9061"/>
                    <a:pt x="2960" y="9087"/>
                    <a:pt x="3029" y="9087"/>
                  </a:cubicBezTo>
                  <a:cubicBezTo>
                    <a:pt x="3142" y="9087"/>
                    <a:pt x="3260" y="9018"/>
                    <a:pt x="3257" y="8914"/>
                  </a:cubicBezTo>
                  <a:cubicBezTo>
                    <a:pt x="3253" y="8760"/>
                    <a:pt x="3207" y="8607"/>
                    <a:pt x="3196" y="8451"/>
                  </a:cubicBezTo>
                  <a:cubicBezTo>
                    <a:pt x="3183" y="8291"/>
                    <a:pt x="3178" y="8130"/>
                    <a:pt x="3172" y="7970"/>
                  </a:cubicBezTo>
                  <a:cubicBezTo>
                    <a:pt x="3160" y="7668"/>
                    <a:pt x="3148" y="7367"/>
                    <a:pt x="3138" y="7065"/>
                  </a:cubicBezTo>
                  <a:cubicBezTo>
                    <a:pt x="3118" y="6437"/>
                    <a:pt x="3100" y="5808"/>
                    <a:pt x="3090" y="5180"/>
                  </a:cubicBezTo>
                  <a:cubicBezTo>
                    <a:pt x="3086" y="4859"/>
                    <a:pt x="3082" y="4538"/>
                    <a:pt x="3081" y="4218"/>
                  </a:cubicBezTo>
                  <a:lnTo>
                    <a:pt x="3083" y="4216"/>
                  </a:lnTo>
                  <a:cubicBezTo>
                    <a:pt x="3495" y="3870"/>
                    <a:pt x="3855" y="3470"/>
                    <a:pt x="4154" y="3023"/>
                  </a:cubicBezTo>
                  <a:cubicBezTo>
                    <a:pt x="4419" y="2622"/>
                    <a:pt x="4723" y="2122"/>
                    <a:pt x="4737" y="1660"/>
                  </a:cubicBezTo>
                  <a:cubicBezTo>
                    <a:pt x="4739" y="1580"/>
                    <a:pt x="4648" y="1526"/>
                    <a:pt x="4561" y="1526"/>
                  </a:cubicBezTo>
                  <a:cubicBezTo>
                    <a:pt x="4508" y="1526"/>
                    <a:pt x="4456" y="1546"/>
                    <a:pt x="4428" y="1591"/>
                  </a:cubicBezTo>
                  <a:cubicBezTo>
                    <a:pt x="4309" y="1787"/>
                    <a:pt x="4245" y="2005"/>
                    <a:pt x="4143" y="2208"/>
                  </a:cubicBezTo>
                  <a:cubicBezTo>
                    <a:pt x="4036" y="2429"/>
                    <a:pt x="3913" y="2642"/>
                    <a:pt x="3777" y="2846"/>
                  </a:cubicBezTo>
                  <a:cubicBezTo>
                    <a:pt x="3573" y="3146"/>
                    <a:pt x="3340" y="3426"/>
                    <a:pt x="3081" y="3680"/>
                  </a:cubicBezTo>
                  <a:lnTo>
                    <a:pt x="3081" y="3294"/>
                  </a:lnTo>
                  <a:cubicBezTo>
                    <a:pt x="3082" y="2993"/>
                    <a:pt x="3079" y="2691"/>
                    <a:pt x="3078" y="2389"/>
                  </a:cubicBezTo>
                  <a:cubicBezTo>
                    <a:pt x="3075" y="2078"/>
                    <a:pt x="3094" y="401"/>
                    <a:pt x="3037" y="93"/>
                  </a:cubicBezTo>
                  <a:cubicBezTo>
                    <a:pt x="3025" y="30"/>
                    <a:pt x="2957" y="0"/>
                    <a:pt x="288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41;p39">
              <a:extLst>
                <a:ext uri="{FF2B5EF4-FFF2-40B4-BE49-F238E27FC236}">
                  <a16:creationId xmlns:a16="http://schemas.microsoft.com/office/drawing/2014/main" id="{6EA9522C-E303-A3EB-28A4-97C8AE5E4C32}"/>
                </a:ext>
              </a:extLst>
            </p:cNvPr>
            <p:cNvSpPr/>
            <p:nvPr/>
          </p:nvSpPr>
          <p:spPr>
            <a:xfrm>
              <a:off x="7334473" y="2297118"/>
              <a:ext cx="55097" cy="69323"/>
            </a:xfrm>
            <a:custGeom>
              <a:avLst/>
              <a:gdLst/>
              <a:ahLst/>
              <a:cxnLst/>
              <a:rect l="l" t="t" r="r" b="b"/>
              <a:pathLst>
                <a:path w="14547" h="18303" extrusionOk="0">
                  <a:moveTo>
                    <a:pt x="6218" y="0"/>
                  </a:moveTo>
                  <a:cubicBezTo>
                    <a:pt x="6016" y="0"/>
                    <a:pt x="5814" y="13"/>
                    <a:pt x="5612" y="38"/>
                  </a:cubicBezTo>
                  <a:cubicBezTo>
                    <a:pt x="4096" y="223"/>
                    <a:pt x="2673" y="1102"/>
                    <a:pt x="2009" y="2386"/>
                  </a:cubicBezTo>
                  <a:cubicBezTo>
                    <a:pt x="1338" y="3685"/>
                    <a:pt x="1449" y="5200"/>
                    <a:pt x="1185" y="6620"/>
                  </a:cubicBezTo>
                  <a:cubicBezTo>
                    <a:pt x="989" y="7669"/>
                    <a:pt x="584" y="8677"/>
                    <a:pt x="391" y="9726"/>
                  </a:cubicBezTo>
                  <a:cubicBezTo>
                    <a:pt x="0" y="11855"/>
                    <a:pt x="532" y="14120"/>
                    <a:pt x="1842" y="15903"/>
                  </a:cubicBezTo>
                  <a:cubicBezTo>
                    <a:pt x="2386" y="16643"/>
                    <a:pt x="3066" y="17308"/>
                    <a:pt x="3902" y="17752"/>
                  </a:cubicBezTo>
                  <a:cubicBezTo>
                    <a:pt x="4486" y="18062"/>
                    <a:pt x="5178" y="18239"/>
                    <a:pt x="5891" y="18289"/>
                  </a:cubicBezTo>
                  <a:cubicBezTo>
                    <a:pt x="6026" y="18298"/>
                    <a:pt x="6163" y="18302"/>
                    <a:pt x="6300" y="18302"/>
                  </a:cubicBezTo>
                  <a:cubicBezTo>
                    <a:pt x="7565" y="18302"/>
                    <a:pt x="8854" y="17910"/>
                    <a:pt x="9720" y="17149"/>
                  </a:cubicBezTo>
                  <a:cubicBezTo>
                    <a:pt x="10519" y="16449"/>
                    <a:pt x="11006" y="15446"/>
                    <a:pt x="11046" y="14425"/>
                  </a:cubicBezTo>
                  <a:cubicBezTo>
                    <a:pt x="12610" y="13668"/>
                    <a:pt x="13784" y="12242"/>
                    <a:pt x="14165" y="10636"/>
                  </a:cubicBezTo>
                  <a:cubicBezTo>
                    <a:pt x="14546" y="9031"/>
                    <a:pt x="14125" y="7276"/>
                    <a:pt x="13048" y="5975"/>
                  </a:cubicBezTo>
                  <a:cubicBezTo>
                    <a:pt x="12606" y="5441"/>
                    <a:pt x="12062" y="4979"/>
                    <a:pt x="11677" y="4409"/>
                  </a:cubicBezTo>
                  <a:cubicBezTo>
                    <a:pt x="11313" y="3866"/>
                    <a:pt x="11106" y="3245"/>
                    <a:pt x="10788" y="2677"/>
                  </a:cubicBezTo>
                  <a:cubicBezTo>
                    <a:pt x="9949" y="1180"/>
                    <a:pt x="8263" y="98"/>
                    <a:pt x="6454" y="6"/>
                  </a:cubicBezTo>
                  <a:cubicBezTo>
                    <a:pt x="6375" y="2"/>
                    <a:pt x="6297" y="0"/>
                    <a:pt x="6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42;p39">
              <a:extLst>
                <a:ext uri="{FF2B5EF4-FFF2-40B4-BE49-F238E27FC236}">
                  <a16:creationId xmlns:a16="http://schemas.microsoft.com/office/drawing/2014/main" id="{E28B9328-5387-DE0C-3408-DF8F71DCB566}"/>
                </a:ext>
              </a:extLst>
            </p:cNvPr>
            <p:cNvSpPr/>
            <p:nvPr/>
          </p:nvSpPr>
          <p:spPr>
            <a:xfrm>
              <a:off x="7341809" y="2322054"/>
              <a:ext cx="35046" cy="52116"/>
            </a:xfrm>
            <a:custGeom>
              <a:avLst/>
              <a:gdLst/>
              <a:ahLst/>
              <a:cxnLst/>
              <a:rect l="l" t="t" r="r" b="b"/>
              <a:pathLst>
                <a:path w="9253" h="13760" extrusionOk="0">
                  <a:moveTo>
                    <a:pt x="4737" y="1"/>
                  </a:moveTo>
                  <a:cubicBezTo>
                    <a:pt x="4635" y="1"/>
                    <a:pt x="4529" y="55"/>
                    <a:pt x="4501" y="154"/>
                  </a:cubicBezTo>
                  <a:cubicBezTo>
                    <a:pt x="4318" y="793"/>
                    <a:pt x="4277" y="1487"/>
                    <a:pt x="4263" y="2175"/>
                  </a:cubicBezTo>
                  <a:cubicBezTo>
                    <a:pt x="4257" y="2171"/>
                    <a:pt x="4250" y="2166"/>
                    <a:pt x="4243" y="2160"/>
                  </a:cubicBezTo>
                  <a:cubicBezTo>
                    <a:pt x="4003" y="1985"/>
                    <a:pt x="3785" y="1780"/>
                    <a:pt x="3592" y="1556"/>
                  </a:cubicBezTo>
                  <a:cubicBezTo>
                    <a:pt x="3378" y="1312"/>
                    <a:pt x="3206" y="1043"/>
                    <a:pt x="3027" y="778"/>
                  </a:cubicBezTo>
                  <a:cubicBezTo>
                    <a:pt x="2932" y="638"/>
                    <a:pt x="2861" y="475"/>
                    <a:pt x="2665" y="475"/>
                  </a:cubicBezTo>
                  <a:cubicBezTo>
                    <a:pt x="2661" y="475"/>
                    <a:pt x="2656" y="475"/>
                    <a:pt x="2651" y="475"/>
                  </a:cubicBezTo>
                  <a:cubicBezTo>
                    <a:pt x="2624" y="477"/>
                    <a:pt x="2599" y="486"/>
                    <a:pt x="2577" y="503"/>
                  </a:cubicBezTo>
                  <a:cubicBezTo>
                    <a:pt x="2485" y="563"/>
                    <a:pt x="2458" y="640"/>
                    <a:pt x="2473" y="743"/>
                  </a:cubicBezTo>
                  <a:cubicBezTo>
                    <a:pt x="2543" y="1224"/>
                    <a:pt x="2789" y="1654"/>
                    <a:pt x="3109" y="2031"/>
                  </a:cubicBezTo>
                  <a:cubicBezTo>
                    <a:pt x="3278" y="2233"/>
                    <a:pt x="3467" y="2418"/>
                    <a:pt x="3671" y="2583"/>
                  </a:cubicBezTo>
                  <a:cubicBezTo>
                    <a:pt x="3759" y="2654"/>
                    <a:pt x="3851" y="2721"/>
                    <a:pt x="3944" y="2785"/>
                  </a:cubicBezTo>
                  <a:cubicBezTo>
                    <a:pt x="3988" y="2817"/>
                    <a:pt x="4207" y="2923"/>
                    <a:pt x="4210" y="2928"/>
                  </a:cubicBezTo>
                  <a:cubicBezTo>
                    <a:pt x="4221" y="2954"/>
                    <a:pt x="4236" y="2979"/>
                    <a:pt x="4252" y="3001"/>
                  </a:cubicBezTo>
                  <a:cubicBezTo>
                    <a:pt x="4250" y="3147"/>
                    <a:pt x="4247" y="3291"/>
                    <a:pt x="4241" y="3434"/>
                  </a:cubicBezTo>
                  <a:cubicBezTo>
                    <a:pt x="4202" y="4535"/>
                    <a:pt x="4202" y="5637"/>
                    <a:pt x="4204" y="6738"/>
                  </a:cubicBezTo>
                  <a:cubicBezTo>
                    <a:pt x="4206" y="6811"/>
                    <a:pt x="4207" y="6882"/>
                    <a:pt x="4207" y="6955"/>
                  </a:cubicBezTo>
                  <a:cubicBezTo>
                    <a:pt x="3607" y="6599"/>
                    <a:pt x="3044" y="6208"/>
                    <a:pt x="2528" y="5750"/>
                  </a:cubicBezTo>
                  <a:cubicBezTo>
                    <a:pt x="2739" y="5141"/>
                    <a:pt x="2765" y="4392"/>
                    <a:pt x="2565" y="3784"/>
                  </a:cubicBezTo>
                  <a:cubicBezTo>
                    <a:pt x="2523" y="3657"/>
                    <a:pt x="2423" y="3602"/>
                    <a:pt x="2321" y="3602"/>
                  </a:cubicBezTo>
                  <a:cubicBezTo>
                    <a:pt x="2187" y="3602"/>
                    <a:pt x="2048" y="3697"/>
                    <a:pt x="2028" y="3852"/>
                  </a:cubicBezTo>
                  <a:cubicBezTo>
                    <a:pt x="1976" y="4273"/>
                    <a:pt x="1928" y="4687"/>
                    <a:pt x="1871" y="5103"/>
                  </a:cubicBezTo>
                  <a:cubicBezTo>
                    <a:pt x="1591" y="4793"/>
                    <a:pt x="1339" y="4464"/>
                    <a:pt x="1085" y="4132"/>
                  </a:cubicBezTo>
                  <a:cubicBezTo>
                    <a:pt x="871" y="3852"/>
                    <a:pt x="650" y="3337"/>
                    <a:pt x="280" y="3224"/>
                  </a:cubicBezTo>
                  <a:cubicBezTo>
                    <a:pt x="271" y="3221"/>
                    <a:pt x="262" y="3220"/>
                    <a:pt x="254" y="3220"/>
                  </a:cubicBezTo>
                  <a:cubicBezTo>
                    <a:pt x="214" y="3220"/>
                    <a:pt x="181" y="3249"/>
                    <a:pt x="166" y="3285"/>
                  </a:cubicBezTo>
                  <a:cubicBezTo>
                    <a:pt x="1" y="3657"/>
                    <a:pt x="426" y="4279"/>
                    <a:pt x="620" y="4601"/>
                  </a:cubicBezTo>
                  <a:cubicBezTo>
                    <a:pt x="892" y="5046"/>
                    <a:pt x="1248" y="5466"/>
                    <a:pt x="1610" y="5853"/>
                  </a:cubicBezTo>
                  <a:cubicBezTo>
                    <a:pt x="2331" y="6623"/>
                    <a:pt x="3230" y="7324"/>
                    <a:pt x="4214" y="7789"/>
                  </a:cubicBezTo>
                  <a:cubicBezTo>
                    <a:pt x="4235" y="9668"/>
                    <a:pt x="4296" y="11548"/>
                    <a:pt x="4409" y="13424"/>
                  </a:cubicBezTo>
                  <a:cubicBezTo>
                    <a:pt x="4422" y="13647"/>
                    <a:pt x="4616" y="13760"/>
                    <a:pt x="4803" y="13760"/>
                  </a:cubicBezTo>
                  <a:cubicBezTo>
                    <a:pt x="4988" y="13760"/>
                    <a:pt x="5168" y="13648"/>
                    <a:pt x="5156" y="13424"/>
                  </a:cubicBezTo>
                  <a:cubicBezTo>
                    <a:pt x="5041" y="11197"/>
                    <a:pt x="4967" y="8969"/>
                    <a:pt x="4957" y="6740"/>
                  </a:cubicBezTo>
                  <a:lnTo>
                    <a:pt x="4957" y="6386"/>
                  </a:lnTo>
                  <a:cubicBezTo>
                    <a:pt x="5545" y="5962"/>
                    <a:pt x="6083" y="5440"/>
                    <a:pt x="6563" y="4889"/>
                  </a:cubicBezTo>
                  <a:cubicBezTo>
                    <a:pt x="6778" y="4920"/>
                    <a:pt x="6996" y="4933"/>
                    <a:pt x="7215" y="4933"/>
                  </a:cubicBezTo>
                  <a:cubicBezTo>
                    <a:pt x="7444" y="4933"/>
                    <a:pt x="7675" y="4919"/>
                    <a:pt x="7902" y="4896"/>
                  </a:cubicBezTo>
                  <a:cubicBezTo>
                    <a:pt x="8327" y="4854"/>
                    <a:pt x="8799" y="4797"/>
                    <a:pt x="9127" y="4523"/>
                  </a:cubicBezTo>
                  <a:cubicBezTo>
                    <a:pt x="9253" y="4417"/>
                    <a:pt x="9180" y="4227"/>
                    <a:pt x="9031" y="4184"/>
                  </a:cubicBezTo>
                  <a:cubicBezTo>
                    <a:pt x="8892" y="4145"/>
                    <a:pt x="8747" y="4131"/>
                    <a:pt x="8599" y="4131"/>
                  </a:cubicBezTo>
                  <a:cubicBezTo>
                    <a:pt x="8341" y="4131"/>
                    <a:pt x="8075" y="4172"/>
                    <a:pt x="7826" y="4188"/>
                  </a:cubicBezTo>
                  <a:cubicBezTo>
                    <a:pt x="7627" y="4201"/>
                    <a:pt x="7429" y="4202"/>
                    <a:pt x="7231" y="4202"/>
                  </a:cubicBezTo>
                  <a:cubicBezTo>
                    <a:pt x="7195" y="4202"/>
                    <a:pt x="7159" y="4202"/>
                    <a:pt x="7124" y="4202"/>
                  </a:cubicBezTo>
                  <a:cubicBezTo>
                    <a:pt x="7166" y="4146"/>
                    <a:pt x="7207" y="4091"/>
                    <a:pt x="7248" y="4036"/>
                  </a:cubicBezTo>
                  <a:cubicBezTo>
                    <a:pt x="7605" y="3557"/>
                    <a:pt x="7938" y="3050"/>
                    <a:pt x="8194" y="2519"/>
                  </a:cubicBezTo>
                  <a:cubicBezTo>
                    <a:pt x="8330" y="2240"/>
                    <a:pt x="8732" y="1660"/>
                    <a:pt x="8464" y="1384"/>
                  </a:cubicBezTo>
                  <a:cubicBezTo>
                    <a:pt x="8436" y="1355"/>
                    <a:pt x="8405" y="1343"/>
                    <a:pt x="8373" y="1343"/>
                  </a:cubicBezTo>
                  <a:cubicBezTo>
                    <a:pt x="8149" y="1343"/>
                    <a:pt x="7850" y="1938"/>
                    <a:pt x="7808" y="2007"/>
                  </a:cubicBezTo>
                  <a:cubicBezTo>
                    <a:pt x="7503" y="2493"/>
                    <a:pt x="7184" y="2976"/>
                    <a:pt x="6836" y="3434"/>
                  </a:cubicBezTo>
                  <a:cubicBezTo>
                    <a:pt x="6273" y="4172"/>
                    <a:pt x="5633" y="4793"/>
                    <a:pt x="4961" y="5414"/>
                  </a:cubicBezTo>
                  <a:cubicBezTo>
                    <a:pt x="4967" y="4728"/>
                    <a:pt x="4975" y="4043"/>
                    <a:pt x="4980" y="3357"/>
                  </a:cubicBezTo>
                  <a:cubicBezTo>
                    <a:pt x="4990" y="2310"/>
                    <a:pt x="5138" y="1188"/>
                    <a:pt x="4945" y="154"/>
                  </a:cubicBezTo>
                  <a:cubicBezTo>
                    <a:pt x="4925" y="50"/>
                    <a:pt x="4833" y="1"/>
                    <a:pt x="473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43;p39">
              <a:extLst>
                <a:ext uri="{FF2B5EF4-FFF2-40B4-BE49-F238E27FC236}">
                  <a16:creationId xmlns:a16="http://schemas.microsoft.com/office/drawing/2014/main" id="{0ECC4F96-815C-E192-4C4A-081323DDF257}"/>
                </a:ext>
              </a:extLst>
            </p:cNvPr>
            <p:cNvSpPr/>
            <p:nvPr/>
          </p:nvSpPr>
          <p:spPr>
            <a:xfrm>
              <a:off x="7355728" y="2297118"/>
              <a:ext cx="33841" cy="69323"/>
            </a:xfrm>
            <a:custGeom>
              <a:avLst/>
              <a:gdLst/>
              <a:ahLst/>
              <a:cxnLst/>
              <a:rect l="l" t="t" r="r" b="b"/>
              <a:pathLst>
                <a:path w="8935" h="18303" extrusionOk="0">
                  <a:moveTo>
                    <a:pt x="606" y="0"/>
                  </a:moveTo>
                  <a:cubicBezTo>
                    <a:pt x="404" y="0"/>
                    <a:pt x="202" y="13"/>
                    <a:pt x="0" y="38"/>
                  </a:cubicBezTo>
                  <a:cubicBezTo>
                    <a:pt x="129" y="45"/>
                    <a:pt x="258" y="55"/>
                    <a:pt x="387" y="73"/>
                  </a:cubicBezTo>
                  <a:cubicBezTo>
                    <a:pt x="1596" y="234"/>
                    <a:pt x="2770" y="881"/>
                    <a:pt x="3317" y="1901"/>
                  </a:cubicBezTo>
                  <a:cubicBezTo>
                    <a:pt x="4060" y="3283"/>
                    <a:pt x="3544" y="5013"/>
                    <a:pt x="4193" y="6437"/>
                  </a:cubicBezTo>
                  <a:cubicBezTo>
                    <a:pt x="4444" y="6988"/>
                    <a:pt x="4855" y="7457"/>
                    <a:pt x="5214" y="7953"/>
                  </a:cubicBezTo>
                  <a:cubicBezTo>
                    <a:pt x="5653" y="8559"/>
                    <a:pt x="6025" y="9224"/>
                    <a:pt x="6161" y="9944"/>
                  </a:cubicBezTo>
                  <a:cubicBezTo>
                    <a:pt x="6296" y="10665"/>
                    <a:pt x="6174" y="11449"/>
                    <a:pt x="5705" y="12036"/>
                  </a:cubicBezTo>
                  <a:cubicBezTo>
                    <a:pt x="5283" y="12566"/>
                    <a:pt x="4614" y="12900"/>
                    <a:pt x="4241" y="13461"/>
                  </a:cubicBezTo>
                  <a:cubicBezTo>
                    <a:pt x="3846" y="14059"/>
                    <a:pt x="3852" y="14806"/>
                    <a:pt x="3642" y="15481"/>
                  </a:cubicBezTo>
                  <a:cubicBezTo>
                    <a:pt x="3292" y="16599"/>
                    <a:pt x="2330" y="17502"/>
                    <a:pt x="1193" y="17987"/>
                  </a:cubicBezTo>
                  <a:cubicBezTo>
                    <a:pt x="897" y="18112"/>
                    <a:pt x="591" y="18213"/>
                    <a:pt x="279" y="18289"/>
                  </a:cubicBezTo>
                  <a:cubicBezTo>
                    <a:pt x="414" y="18298"/>
                    <a:pt x="551" y="18302"/>
                    <a:pt x="688" y="18302"/>
                  </a:cubicBezTo>
                  <a:cubicBezTo>
                    <a:pt x="1953" y="18302"/>
                    <a:pt x="3242" y="17910"/>
                    <a:pt x="4108" y="17149"/>
                  </a:cubicBezTo>
                  <a:cubicBezTo>
                    <a:pt x="4907" y="16449"/>
                    <a:pt x="5394" y="15446"/>
                    <a:pt x="5434" y="14425"/>
                  </a:cubicBezTo>
                  <a:cubicBezTo>
                    <a:pt x="6998" y="13668"/>
                    <a:pt x="8172" y="12242"/>
                    <a:pt x="8553" y="10636"/>
                  </a:cubicBezTo>
                  <a:cubicBezTo>
                    <a:pt x="8934" y="9031"/>
                    <a:pt x="8513" y="7276"/>
                    <a:pt x="7436" y="5975"/>
                  </a:cubicBezTo>
                  <a:cubicBezTo>
                    <a:pt x="6994" y="5441"/>
                    <a:pt x="6450" y="4979"/>
                    <a:pt x="6065" y="4409"/>
                  </a:cubicBezTo>
                  <a:cubicBezTo>
                    <a:pt x="5701" y="3866"/>
                    <a:pt x="5494" y="3245"/>
                    <a:pt x="5176" y="2677"/>
                  </a:cubicBezTo>
                  <a:cubicBezTo>
                    <a:pt x="4337" y="1180"/>
                    <a:pt x="2651" y="98"/>
                    <a:pt x="842" y="6"/>
                  </a:cubicBezTo>
                  <a:cubicBezTo>
                    <a:pt x="763" y="2"/>
                    <a:pt x="685" y="0"/>
                    <a:pt x="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44;p39">
              <a:extLst>
                <a:ext uri="{FF2B5EF4-FFF2-40B4-BE49-F238E27FC236}">
                  <a16:creationId xmlns:a16="http://schemas.microsoft.com/office/drawing/2014/main" id="{4D27A314-18CB-D9F1-FE89-A1DF4F274F86}"/>
                </a:ext>
              </a:extLst>
            </p:cNvPr>
            <p:cNvSpPr/>
            <p:nvPr/>
          </p:nvSpPr>
          <p:spPr>
            <a:xfrm>
              <a:off x="7331397" y="2414882"/>
              <a:ext cx="71735" cy="101448"/>
            </a:xfrm>
            <a:custGeom>
              <a:avLst/>
              <a:gdLst/>
              <a:ahLst/>
              <a:cxnLst/>
              <a:rect l="l" t="t" r="r" b="b"/>
              <a:pathLst>
                <a:path w="18940" h="26785" extrusionOk="0">
                  <a:moveTo>
                    <a:pt x="9705" y="1"/>
                  </a:moveTo>
                  <a:cubicBezTo>
                    <a:pt x="9463" y="1"/>
                    <a:pt x="9220" y="28"/>
                    <a:pt x="8979" y="85"/>
                  </a:cubicBezTo>
                  <a:cubicBezTo>
                    <a:pt x="8902" y="105"/>
                    <a:pt x="8826" y="124"/>
                    <a:pt x="8752" y="148"/>
                  </a:cubicBezTo>
                  <a:cubicBezTo>
                    <a:pt x="7511" y="539"/>
                    <a:pt x="6645" y="1629"/>
                    <a:pt x="6021" y="2723"/>
                  </a:cubicBezTo>
                  <a:cubicBezTo>
                    <a:pt x="5397" y="3815"/>
                    <a:pt x="4913" y="4982"/>
                    <a:pt x="4580" y="6195"/>
                  </a:cubicBezTo>
                  <a:cubicBezTo>
                    <a:pt x="3192" y="6472"/>
                    <a:pt x="2444" y="7890"/>
                    <a:pt x="2145" y="9184"/>
                  </a:cubicBezTo>
                  <a:cubicBezTo>
                    <a:pt x="1702" y="11111"/>
                    <a:pt x="1795" y="13122"/>
                    <a:pt x="2415" y="14999"/>
                  </a:cubicBezTo>
                  <a:cubicBezTo>
                    <a:pt x="424" y="17053"/>
                    <a:pt x="1" y="20296"/>
                    <a:pt x="1399" y="22735"/>
                  </a:cubicBezTo>
                  <a:cubicBezTo>
                    <a:pt x="2744" y="25079"/>
                    <a:pt x="5122" y="25905"/>
                    <a:pt x="7751" y="26372"/>
                  </a:cubicBezTo>
                  <a:cubicBezTo>
                    <a:pt x="8879" y="26573"/>
                    <a:pt x="10049" y="26785"/>
                    <a:pt x="11193" y="26785"/>
                  </a:cubicBezTo>
                  <a:cubicBezTo>
                    <a:pt x="11734" y="26785"/>
                    <a:pt x="12270" y="26737"/>
                    <a:pt x="12793" y="26619"/>
                  </a:cubicBezTo>
                  <a:cubicBezTo>
                    <a:pt x="13402" y="26485"/>
                    <a:pt x="13983" y="26245"/>
                    <a:pt x="14510" y="25910"/>
                  </a:cubicBezTo>
                  <a:cubicBezTo>
                    <a:pt x="15968" y="24983"/>
                    <a:pt x="16827" y="23172"/>
                    <a:pt x="16270" y="21612"/>
                  </a:cubicBezTo>
                  <a:cubicBezTo>
                    <a:pt x="16171" y="21336"/>
                    <a:pt x="16030" y="21054"/>
                    <a:pt x="16095" y="20770"/>
                  </a:cubicBezTo>
                  <a:cubicBezTo>
                    <a:pt x="16134" y="20592"/>
                    <a:pt x="16250" y="20441"/>
                    <a:pt x="16358" y="20291"/>
                  </a:cubicBezTo>
                  <a:cubicBezTo>
                    <a:pt x="18336" y="17559"/>
                    <a:pt x="18940" y="13997"/>
                    <a:pt x="17955" y="10829"/>
                  </a:cubicBezTo>
                  <a:cubicBezTo>
                    <a:pt x="17414" y="9089"/>
                    <a:pt x="16152" y="7299"/>
                    <a:pt x="14231" y="7048"/>
                  </a:cubicBezTo>
                  <a:cubicBezTo>
                    <a:pt x="14201" y="5405"/>
                    <a:pt x="14123" y="3693"/>
                    <a:pt x="13299" y="2242"/>
                  </a:cubicBezTo>
                  <a:cubicBezTo>
                    <a:pt x="12592" y="996"/>
                    <a:pt x="11172" y="1"/>
                    <a:pt x="97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45;p39">
              <a:extLst>
                <a:ext uri="{FF2B5EF4-FFF2-40B4-BE49-F238E27FC236}">
                  <a16:creationId xmlns:a16="http://schemas.microsoft.com/office/drawing/2014/main" id="{365B94D3-11DE-5109-056E-374F1CD2194A}"/>
                </a:ext>
              </a:extLst>
            </p:cNvPr>
            <p:cNvSpPr/>
            <p:nvPr/>
          </p:nvSpPr>
          <p:spPr>
            <a:xfrm>
              <a:off x="7364545" y="2414882"/>
              <a:ext cx="38587" cy="100823"/>
            </a:xfrm>
            <a:custGeom>
              <a:avLst/>
              <a:gdLst/>
              <a:ahLst/>
              <a:cxnLst/>
              <a:rect l="l" t="t" r="r" b="b"/>
              <a:pathLst>
                <a:path w="10188" h="26620" extrusionOk="0">
                  <a:moveTo>
                    <a:pt x="953" y="1"/>
                  </a:moveTo>
                  <a:cubicBezTo>
                    <a:pt x="711" y="1"/>
                    <a:pt x="468" y="28"/>
                    <a:pt x="227" y="85"/>
                  </a:cubicBezTo>
                  <a:cubicBezTo>
                    <a:pt x="151" y="105"/>
                    <a:pt x="74" y="124"/>
                    <a:pt x="0" y="148"/>
                  </a:cubicBezTo>
                  <a:cubicBezTo>
                    <a:pt x="912" y="669"/>
                    <a:pt x="1658" y="1470"/>
                    <a:pt x="2089" y="2382"/>
                  </a:cubicBezTo>
                  <a:cubicBezTo>
                    <a:pt x="2984" y="4276"/>
                    <a:pt x="2784" y="6456"/>
                    <a:pt x="2401" y="8494"/>
                  </a:cubicBezTo>
                  <a:cubicBezTo>
                    <a:pt x="4742" y="9643"/>
                    <a:pt x="6358" y="11985"/>
                    <a:pt x="6508" y="14445"/>
                  </a:cubicBezTo>
                  <a:cubicBezTo>
                    <a:pt x="6657" y="16906"/>
                    <a:pt x="5341" y="19404"/>
                    <a:pt x="3157" y="20793"/>
                  </a:cubicBezTo>
                  <a:cubicBezTo>
                    <a:pt x="4595" y="22371"/>
                    <a:pt x="4857" y="24712"/>
                    <a:pt x="4041" y="26619"/>
                  </a:cubicBezTo>
                  <a:cubicBezTo>
                    <a:pt x="4650" y="26485"/>
                    <a:pt x="5231" y="26245"/>
                    <a:pt x="5758" y="25910"/>
                  </a:cubicBezTo>
                  <a:cubicBezTo>
                    <a:pt x="7216" y="24983"/>
                    <a:pt x="8075" y="23172"/>
                    <a:pt x="7518" y="21612"/>
                  </a:cubicBezTo>
                  <a:cubicBezTo>
                    <a:pt x="7419" y="21336"/>
                    <a:pt x="7278" y="21054"/>
                    <a:pt x="7343" y="20770"/>
                  </a:cubicBezTo>
                  <a:cubicBezTo>
                    <a:pt x="7382" y="20592"/>
                    <a:pt x="7498" y="20441"/>
                    <a:pt x="7606" y="20291"/>
                  </a:cubicBezTo>
                  <a:cubicBezTo>
                    <a:pt x="9584" y="17559"/>
                    <a:pt x="10188" y="13997"/>
                    <a:pt x="9203" y="10829"/>
                  </a:cubicBezTo>
                  <a:cubicBezTo>
                    <a:pt x="8662" y="9089"/>
                    <a:pt x="7400" y="7299"/>
                    <a:pt x="5479" y="7048"/>
                  </a:cubicBezTo>
                  <a:cubicBezTo>
                    <a:pt x="5449" y="5405"/>
                    <a:pt x="5371" y="3693"/>
                    <a:pt x="4547" y="2242"/>
                  </a:cubicBezTo>
                  <a:cubicBezTo>
                    <a:pt x="3840" y="996"/>
                    <a:pt x="2420" y="1"/>
                    <a:pt x="9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46;p39">
              <a:extLst>
                <a:ext uri="{FF2B5EF4-FFF2-40B4-BE49-F238E27FC236}">
                  <a16:creationId xmlns:a16="http://schemas.microsoft.com/office/drawing/2014/main" id="{05296D75-8F3C-F03A-A1D5-165D7A775F49}"/>
                </a:ext>
              </a:extLst>
            </p:cNvPr>
            <p:cNvSpPr/>
            <p:nvPr/>
          </p:nvSpPr>
          <p:spPr>
            <a:xfrm>
              <a:off x="7342790" y="2441130"/>
              <a:ext cx="48768" cy="87116"/>
            </a:xfrm>
            <a:custGeom>
              <a:avLst/>
              <a:gdLst/>
              <a:ahLst/>
              <a:cxnLst/>
              <a:rect l="l" t="t" r="r" b="b"/>
              <a:pathLst>
                <a:path w="12876" h="23001" extrusionOk="0">
                  <a:moveTo>
                    <a:pt x="6036" y="1"/>
                  </a:moveTo>
                  <a:cubicBezTo>
                    <a:pt x="5906" y="1"/>
                    <a:pt x="5786" y="70"/>
                    <a:pt x="5764" y="232"/>
                  </a:cubicBezTo>
                  <a:cubicBezTo>
                    <a:pt x="5410" y="2782"/>
                    <a:pt x="5400" y="5402"/>
                    <a:pt x="5415" y="8002"/>
                  </a:cubicBezTo>
                  <a:cubicBezTo>
                    <a:pt x="4800" y="7263"/>
                    <a:pt x="4295" y="6473"/>
                    <a:pt x="3893" y="5574"/>
                  </a:cubicBezTo>
                  <a:cubicBezTo>
                    <a:pt x="3413" y="4497"/>
                    <a:pt x="3283" y="3293"/>
                    <a:pt x="2758" y="2257"/>
                  </a:cubicBezTo>
                  <a:cubicBezTo>
                    <a:pt x="2719" y="2179"/>
                    <a:pt x="2621" y="2123"/>
                    <a:pt x="2530" y="2123"/>
                  </a:cubicBezTo>
                  <a:cubicBezTo>
                    <a:pt x="2464" y="2123"/>
                    <a:pt x="2401" y="2153"/>
                    <a:pt x="2370" y="2228"/>
                  </a:cubicBezTo>
                  <a:cubicBezTo>
                    <a:pt x="1269" y="4818"/>
                    <a:pt x="3481" y="8218"/>
                    <a:pt x="5411" y="9954"/>
                  </a:cubicBezTo>
                  <a:cubicBezTo>
                    <a:pt x="5415" y="9957"/>
                    <a:pt x="5419" y="9960"/>
                    <a:pt x="5423" y="9964"/>
                  </a:cubicBezTo>
                  <a:cubicBezTo>
                    <a:pt x="5423" y="10322"/>
                    <a:pt x="5425" y="10680"/>
                    <a:pt x="5422" y="11035"/>
                  </a:cubicBezTo>
                  <a:cubicBezTo>
                    <a:pt x="5414" y="12321"/>
                    <a:pt x="5411" y="13607"/>
                    <a:pt x="5413" y="14894"/>
                  </a:cubicBezTo>
                  <a:cubicBezTo>
                    <a:pt x="3947" y="14288"/>
                    <a:pt x="3036" y="13315"/>
                    <a:pt x="2255" y="11908"/>
                  </a:cubicBezTo>
                  <a:cubicBezTo>
                    <a:pt x="2187" y="11784"/>
                    <a:pt x="1635" y="10233"/>
                    <a:pt x="1088" y="10233"/>
                  </a:cubicBezTo>
                  <a:cubicBezTo>
                    <a:pt x="1018" y="10233"/>
                    <a:pt x="947" y="10259"/>
                    <a:pt x="878" y="10316"/>
                  </a:cubicBezTo>
                  <a:cubicBezTo>
                    <a:pt x="1" y="11047"/>
                    <a:pt x="1609" y="13305"/>
                    <a:pt x="2123" y="13969"/>
                  </a:cubicBezTo>
                  <a:cubicBezTo>
                    <a:pt x="2918" y="14997"/>
                    <a:pt x="4051" y="15912"/>
                    <a:pt x="5413" y="16117"/>
                  </a:cubicBezTo>
                  <a:cubicBezTo>
                    <a:pt x="5414" y="18185"/>
                    <a:pt x="5414" y="20254"/>
                    <a:pt x="5396" y="22322"/>
                  </a:cubicBezTo>
                  <a:cubicBezTo>
                    <a:pt x="5391" y="22779"/>
                    <a:pt x="5763" y="23001"/>
                    <a:pt x="6148" y="23001"/>
                  </a:cubicBezTo>
                  <a:cubicBezTo>
                    <a:pt x="6563" y="23001"/>
                    <a:pt x="6994" y="22743"/>
                    <a:pt x="6985" y="22245"/>
                  </a:cubicBezTo>
                  <a:cubicBezTo>
                    <a:pt x="6928" y="19253"/>
                    <a:pt x="6907" y="16260"/>
                    <a:pt x="6874" y="13268"/>
                  </a:cubicBezTo>
                  <a:cubicBezTo>
                    <a:pt x="9637" y="11945"/>
                    <a:pt x="12875" y="8535"/>
                    <a:pt x="12567" y="5472"/>
                  </a:cubicBezTo>
                  <a:cubicBezTo>
                    <a:pt x="12546" y="5266"/>
                    <a:pt x="12372" y="5150"/>
                    <a:pt x="12194" y="5150"/>
                  </a:cubicBezTo>
                  <a:cubicBezTo>
                    <a:pt x="12069" y="5150"/>
                    <a:pt x="11942" y="5207"/>
                    <a:pt x="11864" y="5330"/>
                  </a:cubicBezTo>
                  <a:cubicBezTo>
                    <a:pt x="11141" y="6469"/>
                    <a:pt x="10761" y="7707"/>
                    <a:pt x="10007" y="8830"/>
                  </a:cubicBezTo>
                  <a:cubicBezTo>
                    <a:pt x="9762" y="8390"/>
                    <a:pt x="9557" y="7946"/>
                    <a:pt x="9402" y="7449"/>
                  </a:cubicBezTo>
                  <a:cubicBezTo>
                    <a:pt x="9210" y="6838"/>
                    <a:pt x="9190" y="6214"/>
                    <a:pt x="9032" y="5601"/>
                  </a:cubicBezTo>
                  <a:cubicBezTo>
                    <a:pt x="9010" y="5512"/>
                    <a:pt x="8929" y="5470"/>
                    <a:pt x="8845" y="5470"/>
                  </a:cubicBezTo>
                  <a:cubicBezTo>
                    <a:pt x="8766" y="5470"/>
                    <a:pt x="8684" y="5507"/>
                    <a:pt x="8644" y="5574"/>
                  </a:cubicBezTo>
                  <a:cubicBezTo>
                    <a:pt x="7894" y="6843"/>
                    <a:pt x="8347" y="8702"/>
                    <a:pt x="9164" y="9871"/>
                  </a:cubicBezTo>
                  <a:cubicBezTo>
                    <a:pt x="8471" y="10608"/>
                    <a:pt x="7698" y="11220"/>
                    <a:pt x="6856" y="11805"/>
                  </a:cubicBezTo>
                  <a:cubicBezTo>
                    <a:pt x="6854" y="11622"/>
                    <a:pt x="6852" y="11439"/>
                    <a:pt x="6849" y="11255"/>
                  </a:cubicBezTo>
                  <a:cubicBezTo>
                    <a:pt x="6797" y="7630"/>
                    <a:pt x="6939" y="3875"/>
                    <a:pt x="6402" y="281"/>
                  </a:cubicBezTo>
                  <a:cubicBezTo>
                    <a:pt x="6377" y="109"/>
                    <a:pt x="6199" y="1"/>
                    <a:pt x="603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47;p39">
              <a:extLst>
                <a:ext uri="{FF2B5EF4-FFF2-40B4-BE49-F238E27FC236}">
                  <a16:creationId xmlns:a16="http://schemas.microsoft.com/office/drawing/2014/main" id="{FB446F85-768A-91FC-70E1-799938786945}"/>
                </a:ext>
              </a:extLst>
            </p:cNvPr>
            <p:cNvSpPr/>
            <p:nvPr/>
          </p:nvSpPr>
          <p:spPr>
            <a:xfrm>
              <a:off x="6917692" y="2383995"/>
              <a:ext cx="59888" cy="84692"/>
            </a:xfrm>
            <a:custGeom>
              <a:avLst/>
              <a:gdLst/>
              <a:ahLst/>
              <a:cxnLst/>
              <a:rect l="l" t="t" r="r" b="b"/>
              <a:pathLst>
                <a:path w="15812" h="22361" extrusionOk="0">
                  <a:moveTo>
                    <a:pt x="8102" y="1"/>
                  </a:moveTo>
                  <a:cubicBezTo>
                    <a:pt x="7900" y="1"/>
                    <a:pt x="7697" y="23"/>
                    <a:pt x="7496" y="71"/>
                  </a:cubicBezTo>
                  <a:cubicBezTo>
                    <a:pt x="7431" y="86"/>
                    <a:pt x="7368" y="103"/>
                    <a:pt x="7307" y="122"/>
                  </a:cubicBezTo>
                  <a:cubicBezTo>
                    <a:pt x="6271" y="448"/>
                    <a:pt x="5548" y="1360"/>
                    <a:pt x="5027" y="2272"/>
                  </a:cubicBezTo>
                  <a:cubicBezTo>
                    <a:pt x="4506" y="3184"/>
                    <a:pt x="4101" y="4159"/>
                    <a:pt x="3823" y="5170"/>
                  </a:cubicBezTo>
                  <a:cubicBezTo>
                    <a:pt x="2664" y="5402"/>
                    <a:pt x="2040" y="6585"/>
                    <a:pt x="1791" y="7667"/>
                  </a:cubicBezTo>
                  <a:cubicBezTo>
                    <a:pt x="1421" y="9276"/>
                    <a:pt x="1497" y="10954"/>
                    <a:pt x="2016" y="12522"/>
                  </a:cubicBezTo>
                  <a:cubicBezTo>
                    <a:pt x="352" y="14236"/>
                    <a:pt x="0" y="16943"/>
                    <a:pt x="1168" y="18979"/>
                  </a:cubicBezTo>
                  <a:cubicBezTo>
                    <a:pt x="2290" y="20937"/>
                    <a:pt x="4275" y="21625"/>
                    <a:pt x="6472" y="22016"/>
                  </a:cubicBezTo>
                  <a:cubicBezTo>
                    <a:pt x="7412" y="22184"/>
                    <a:pt x="8387" y="22360"/>
                    <a:pt x="9341" y="22360"/>
                  </a:cubicBezTo>
                  <a:cubicBezTo>
                    <a:pt x="9794" y="22360"/>
                    <a:pt x="10242" y="22320"/>
                    <a:pt x="10680" y="22222"/>
                  </a:cubicBezTo>
                  <a:cubicBezTo>
                    <a:pt x="11188" y="22111"/>
                    <a:pt x="11674" y="21910"/>
                    <a:pt x="12112" y="21631"/>
                  </a:cubicBezTo>
                  <a:cubicBezTo>
                    <a:pt x="13331" y="20856"/>
                    <a:pt x="14047" y="19345"/>
                    <a:pt x="13582" y="18041"/>
                  </a:cubicBezTo>
                  <a:cubicBezTo>
                    <a:pt x="13500" y="17812"/>
                    <a:pt x="13383" y="17575"/>
                    <a:pt x="13437" y="17339"/>
                  </a:cubicBezTo>
                  <a:cubicBezTo>
                    <a:pt x="13470" y="17191"/>
                    <a:pt x="13566" y="17065"/>
                    <a:pt x="13656" y="16939"/>
                  </a:cubicBezTo>
                  <a:cubicBezTo>
                    <a:pt x="15308" y="14659"/>
                    <a:pt x="15812" y="11685"/>
                    <a:pt x="14989" y="9040"/>
                  </a:cubicBezTo>
                  <a:cubicBezTo>
                    <a:pt x="14538" y="7588"/>
                    <a:pt x="13485" y="6093"/>
                    <a:pt x="11881" y="5883"/>
                  </a:cubicBezTo>
                  <a:cubicBezTo>
                    <a:pt x="11856" y="4511"/>
                    <a:pt x="11790" y="3082"/>
                    <a:pt x="11102" y="1870"/>
                  </a:cubicBezTo>
                  <a:cubicBezTo>
                    <a:pt x="10511" y="831"/>
                    <a:pt x="9326" y="1"/>
                    <a:pt x="8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48;p39">
              <a:extLst>
                <a:ext uri="{FF2B5EF4-FFF2-40B4-BE49-F238E27FC236}">
                  <a16:creationId xmlns:a16="http://schemas.microsoft.com/office/drawing/2014/main" id="{2E48D277-F597-6B11-33A7-6A5A7B928237}"/>
                </a:ext>
              </a:extLst>
            </p:cNvPr>
            <p:cNvSpPr/>
            <p:nvPr/>
          </p:nvSpPr>
          <p:spPr>
            <a:xfrm>
              <a:off x="6945364" y="2383991"/>
              <a:ext cx="32224" cy="84170"/>
            </a:xfrm>
            <a:custGeom>
              <a:avLst/>
              <a:gdLst/>
              <a:ahLst/>
              <a:cxnLst/>
              <a:rect l="l" t="t" r="r" b="b"/>
              <a:pathLst>
                <a:path w="8508" h="22223" extrusionOk="0">
                  <a:moveTo>
                    <a:pt x="796" y="0"/>
                  </a:moveTo>
                  <a:cubicBezTo>
                    <a:pt x="594" y="0"/>
                    <a:pt x="391" y="23"/>
                    <a:pt x="190" y="71"/>
                  </a:cubicBezTo>
                  <a:cubicBezTo>
                    <a:pt x="127" y="87"/>
                    <a:pt x="62" y="104"/>
                    <a:pt x="1" y="123"/>
                  </a:cubicBezTo>
                  <a:cubicBezTo>
                    <a:pt x="762" y="559"/>
                    <a:pt x="1384" y="1227"/>
                    <a:pt x="1745" y="1988"/>
                  </a:cubicBezTo>
                  <a:cubicBezTo>
                    <a:pt x="2492" y="3569"/>
                    <a:pt x="2325" y="5388"/>
                    <a:pt x="2005" y="7091"/>
                  </a:cubicBezTo>
                  <a:cubicBezTo>
                    <a:pt x="3959" y="8051"/>
                    <a:pt x="5308" y="10005"/>
                    <a:pt x="5433" y="12060"/>
                  </a:cubicBezTo>
                  <a:cubicBezTo>
                    <a:pt x="5558" y="14114"/>
                    <a:pt x="4460" y="16199"/>
                    <a:pt x="2636" y="17359"/>
                  </a:cubicBezTo>
                  <a:cubicBezTo>
                    <a:pt x="3836" y="18677"/>
                    <a:pt x="4055" y="20631"/>
                    <a:pt x="3374" y="22223"/>
                  </a:cubicBezTo>
                  <a:cubicBezTo>
                    <a:pt x="3882" y="22112"/>
                    <a:pt x="4368" y="21911"/>
                    <a:pt x="4806" y="21632"/>
                  </a:cubicBezTo>
                  <a:cubicBezTo>
                    <a:pt x="6025" y="20857"/>
                    <a:pt x="6741" y="19346"/>
                    <a:pt x="6276" y="18042"/>
                  </a:cubicBezTo>
                  <a:cubicBezTo>
                    <a:pt x="6194" y="17813"/>
                    <a:pt x="6077" y="17576"/>
                    <a:pt x="6131" y="17340"/>
                  </a:cubicBezTo>
                  <a:cubicBezTo>
                    <a:pt x="6164" y="17191"/>
                    <a:pt x="6260" y="17066"/>
                    <a:pt x="6350" y="16940"/>
                  </a:cubicBezTo>
                  <a:cubicBezTo>
                    <a:pt x="8002" y="14660"/>
                    <a:pt x="8507" y="11686"/>
                    <a:pt x="7684" y="9041"/>
                  </a:cubicBezTo>
                  <a:cubicBezTo>
                    <a:pt x="7232" y="7589"/>
                    <a:pt x="6179" y="6093"/>
                    <a:pt x="4575" y="5883"/>
                  </a:cubicBezTo>
                  <a:cubicBezTo>
                    <a:pt x="4550" y="4512"/>
                    <a:pt x="4484" y="3083"/>
                    <a:pt x="3796" y="1871"/>
                  </a:cubicBezTo>
                  <a:cubicBezTo>
                    <a:pt x="3206" y="831"/>
                    <a:pt x="2020" y="0"/>
                    <a:pt x="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49;p39">
              <a:extLst>
                <a:ext uri="{FF2B5EF4-FFF2-40B4-BE49-F238E27FC236}">
                  <a16:creationId xmlns:a16="http://schemas.microsoft.com/office/drawing/2014/main" id="{6FACB533-92BF-D063-7174-267889211083}"/>
                </a:ext>
              </a:extLst>
            </p:cNvPr>
            <p:cNvSpPr/>
            <p:nvPr/>
          </p:nvSpPr>
          <p:spPr>
            <a:xfrm>
              <a:off x="6927203" y="2405906"/>
              <a:ext cx="40716" cy="72731"/>
            </a:xfrm>
            <a:custGeom>
              <a:avLst/>
              <a:gdLst/>
              <a:ahLst/>
              <a:cxnLst/>
              <a:rect l="l" t="t" r="r" b="b"/>
              <a:pathLst>
                <a:path w="10750" h="19203" extrusionOk="0">
                  <a:moveTo>
                    <a:pt x="5039" y="0"/>
                  </a:moveTo>
                  <a:cubicBezTo>
                    <a:pt x="4930" y="0"/>
                    <a:pt x="4830" y="58"/>
                    <a:pt x="4811" y="192"/>
                  </a:cubicBezTo>
                  <a:cubicBezTo>
                    <a:pt x="4515" y="2322"/>
                    <a:pt x="4508" y="4509"/>
                    <a:pt x="4520" y="6680"/>
                  </a:cubicBezTo>
                  <a:cubicBezTo>
                    <a:pt x="4006" y="6063"/>
                    <a:pt x="3585" y="5403"/>
                    <a:pt x="3249" y="4652"/>
                  </a:cubicBezTo>
                  <a:cubicBezTo>
                    <a:pt x="2849" y="3754"/>
                    <a:pt x="2740" y="2750"/>
                    <a:pt x="2302" y="1882"/>
                  </a:cubicBezTo>
                  <a:cubicBezTo>
                    <a:pt x="2269" y="1818"/>
                    <a:pt x="2187" y="1771"/>
                    <a:pt x="2111" y="1771"/>
                  </a:cubicBezTo>
                  <a:cubicBezTo>
                    <a:pt x="2056" y="1771"/>
                    <a:pt x="2004" y="1796"/>
                    <a:pt x="1978" y="1859"/>
                  </a:cubicBezTo>
                  <a:cubicBezTo>
                    <a:pt x="1058" y="4021"/>
                    <a:pt x="2905" y="6861"/>
                    <a:pt x="4516" y="8310"/>
                  </a:cubicBezTo>
                  <a:cubicBezTo>
                    <a:pt x="4520" y="8313"/>
                    <a:pt x="4523" y="8314"/>
                    <a:pt x="4527" y="8317"/>
                  </a:cubicBezTo>
                  <a:cubicBezTo>
                    <a:pt x="4527" y="8616"/>
                    <a:pt x="4528" y="8915"/>
                    <a:pt x="4527" y="9212"/>
                  </a:cubicBezTo>
                  <a:cubicBezTo>
                    <a:pt x="4520" y="10286"/>
                    <a:pt x="4517" y="11359"/>
                    <a:pt x="4519" y="12434"/>
                  </a:cubicBezTo>
                  <a:cubicBezTo>
                    <a:pt x="3294" y="11928"/>
                    <a:pt x="2535" y="11115"/>
                    <a:pt x="1882" y="9940"/>
                  </a:cubicBezTo>
                  <a:cubicBezTo>
                    <a:pt x="1825" y="9838"/>
                    <a:pt x="1365" y="8544"/>
                    <a:pt x="908" y="8544"/>
                  </a:cubicBezTo>
                  <a:cubicBezTo>
                    <a:pt x="850" y="8544"/>
                    <a:pt x="791" y="8565"/>
                    <a:pt x="733" y="8613"/>
                  </a:cubicBezTo>
                  <a:cubicBezTo>
                    <a:pt x="1" y="9223"/>
                    <a:pt x="1343" y="11108"/>
                    <a:pt x="1772" y="11662"/>
                  </a:cubicBezTo>
                  <a:cubicBezTo>
                    <a:pt x="2436" y="12521"/>
                    <a:pt x="3382" y="13284"/>
                    <a:pt x="4519" y="13456"/>
                  </a:cubicBezTo>
                  <a:cubicBezTo>
                    <a:pt x="4519" y="15182"/>
                    <a:pt x="4520" y="16908"/>
                    <a:pt x="4504" y="18636"/>
                  </a:cubicBezTo>
                  <a:cubicBezTo>
                    <a:pt x="4500" y="19017"/>
                    <a:pt x="4810" y="19202"/>
                    <a:pt x="5132" y="19202"/>
                  </a:cubicBezTo>
                  <a:cubicBezTo>
                    <a:pt x="5479" y="19202"/>
                    <a:pt x="5839" y="18987"/>
                    <a:pt x="5831" y="18571"/>
                  </a:cubicBezTo>
                  <a:cubicBezTo>
                    <a:pt x="5783" y="16073"/>
                    <a:pt x="5766" y="13575"/>
                    <a:pt x="5738" y="11077"/>
                  </a:cubicBezTo>
                  <a:cubicBezTo>
                    <a:pt x="8045" y="9972"/>
                    <a:pt x="10749" y="7124"/>
                    <a:pt x="10491" y="4567"/>
                  </a:cubicBezTo>
                  <a:cubicBezTo>
                    <a:pt x="10474" y="4395"/>
                    <a:pt x="10328" y="4298"/>
                    <a:pt x="10179" y="4298"/>
                  </a:cubicBezTo>
                  <a:cubicBezTo>
                    <a:pt x="10075" y="4298"/>
                    <a:pt x="9969" y="4346"/>
                    <a:pt x="9903" y="4449"/>
                  </a:cubicBezTo>
                  <a:cubicBezTo>
                    <a:pt x="9301" y="5399"/>
                    <a:pt x="8983" y="6433"/>
                    <a:pt x="8354" y="7371"/>
                  </a:cubicBezTo>
                  <a:cubicBezTo>
                    <a:pt x="8149" y="7003"/>
                    <a:pt x="7978" y="6632"/>
                    <a:pt x="7849" y="6218"/>
                  </a:cubicBezTo>
                  <a:cubicBezTo>
                    <a:pt x="7689" y="5708"/>
                    <a:pt x="7671" y="5187"/>
                    <a:pt x="7541" y="4675"/>
                  </a:cubicBezTo>
                  <a:cubicBezTo>
                    <a:pt x="7522" y="4601"/>
                    <a:pt x="7454" y="4566"/>
                    <a:pt x="7383" y="4566"/>
                  </a:cubicBezTo>
                  <a:cubicBezTo>
                    <a:pt x="7317" y="4566"/>
                    <a:pt x="7249" y="4596"/>
                    <a:pt x="7216" y="4652"/>
                  </a:cubicBezTo>
                  <a:cubicBezTo>
                    <a:pt x="6589" y="5712"/>
                    <a:pt x="6968" y="7264"/>
                    <a:pt x="7649" y="8240"/>
                  </a:cubicBezTo>
                  <a:cubicBezTo>
                    <a:pt x="7072" y="8857"/>
                    <a:pt x="6426" y="9367"/>
                    <a:pt x="5723" y="9855"/>
                  </a:cubicBezTo>
                  <a:cubicBezTo>
                    <a:pt x="5721" y="9702"/>
                    <a:pt x="5720" y="9550"/>
                    <a:pt x="5717" y="9396"/>
                  </a:cubicBezTo>
                  <a:cubicBezTo>
                    <a:pt x="5675" y="6370"/>
                    <a:pt x="5791" y="3234"/>
                    <a:pt x="5344" y="234"/>
                  </a:cubicBezTo>
                  <a:cubicBezTo>
                    <a:pt x="5323" y="90"/>
                    <a:pt x="5174" y="0"/>
                    <a:pt x="503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50;p39">
              <a:extLst>
                <a:ext uri="{FF2B5EF4-FFF2-40B4-BE49-F238E27FC236}">
                  <a16:creationId xmlns:a16="http://schemas.microsoft.com/office/drawing/2014/main" id="{93B402DE-1554-4931-DC9C-66BD0670ACFF}"/>
                </a:ext>
              </a:extLst>
            </p:cNvPr>
            <p:cNvSpPr/>
            <p:nvPr/>
          </p:nvSpPr>
          <p:spPr>
            <a:xfrm>
              <a:off x="7253394" y="2371186"/>
              <a:ext cx="77670" cy="115155"/>
            </a:xfrm>
            <a:custGeom>
              <a:avLst/>
              <a:gdLst/>
              <a:ahLst/>
              <a:cxnLst/>
              <a:rect l="l" t="t" r="r" b="b"/>
              <a:pathLst>
                <a:path w="20507" h="30404" extrusionOk="0">
                  <a:moveTo>
                    <a:pt x="12881" y="0"/>
                  </a:moveTo>
                  <a:cubicBezTo>
                    <a:pt x="11875" y="0"/>
                    <a:pt x="10848" y="377"/>
                    <a:pt x="10078" y="998"/>
                  </a:cubicBezTo>
                  <a:cubicBezTo>
                    <a:pt x="9794" y="1228"/>
                    <a:pt x="9535" y="1487"/>
                    <a:pt x="9306" y="1771"/>
                  </a:cubicBezTo>
                  <a:cubicBezTo>
                    <a:pt x="8604" y="2637"/>
                    <a:pt x="8176" y="3704"/>
                    <a:pt x="7942" y="4779"/>
                  </a:cubicBezTo>
                  <a:cubicBezTo>
                    <a:pt x="7596" y="4613"/>
                    <a:pt x="7231" y="4538"/>
                    <a:pt x="6866" y="4538"/>
                  </a:cubicBezTo>
                  <a:cubicBezTo>
                    <a:pt x="5442" y="4538"/>
                    <a:pt x="3999" y="5681"/>
                    <a:pt x="3559" y="7035"/>
                  </a:cubicBezTo>
                  <a:cubicBezTo>
                    <a:pt x="3007" y="8735"/>
                    <a:pt x="3554" y="10556"/>
                    <a:pt x="4102" y="12259"/>
                  </a:cubicBezTo>
                  <a:cubicBezTo>
                    <a:pt x="3802" y="12102"/>
                    <a:pt x="3476" y="12031"/>
                    <a:pt x="3147" y="12031"/>
                  </a:cubicBezTo>
                  <a:cubicBezTo>
                    <a:pt x="2152" y="12031"/>
                    <a:pt x="1122" y="12677"/>
                    <a:pt x="640" y="13539"/>
                  </a:cubicBezTo>
                  <a:cubicBezTo>
                    <a:pt x="0" y="14685"/>
                    <a:pt x="81" y="16054"/>
                    <a:pt x="240" y="17337"/>
                  </a:cubicBezTo>
                  <a:cubicBezTo>
                    <a:pt x="565" y="19934"/>
                    <a:pt x="1170" y="22583"/>
                    <a:pt x="2608" y="24858"/>
                  </a:cubicBezTo>
                  <a:cubicBezTo>
                    <a:pt x="4254" y="27460"/>
                    <a:pt x="8071" y="30403"/>
                    <a:pt x="11650" y="30403"/>
                  </a:cubicBezTo>
                  <a:cubicBezTo>
                    <a:pt x="12088" y="30403"/>
                    <a:pt x="12522" y="30359"/>
                    <a:pt x="12947" y="30265"/>
                  </a:cubicBezTo>
                  <a:cubicBezTo>
                    <a:pt x="13090" y="30235"/>
                    <a:pt x="13233" y="30198"/>
                    <a:pt x="13373" y="30156"/>
                  </a:cubicBezTo>
                  <a:cubicBezTo>
                    <a:pt x="18672" y="28543"/>
                    <a:pt x="20280" y="23994"/>
                    <a:pt x="20471" y="19264"/>
                  </a:cubicBezTo>
                  <a:cubicBezTo>
                    <a:pt x="20505" y="18390"/>
                    <a:pt x="20506" y="17465"/>
                    <a:pt x="20025" y="16713"/>
                  </a:cubicBezTo>
                  <a:cubicBezTo>
                    <a:pt x="19683" y="16178"/>
                    <a:pt x="19011" y="15795"/>
                    <a:pt x="18373" y="15795"/>
                  </a:cubicBezTo>
                  <a:cubicBezTo>
                    <a:pt x="18114" y="15795"/>
                    <a:pt x="17860" y="15858"/>
                    <a:pt x="17637" y="16000"/>
                  </a:cubicBezTo>
                  <a:cubicBezTo>
                    <a:pt x="17979" y="11716"/>
                    <a:pt x="18302" y="7275"/>
                    <a:pt x="16719" y="3239"/>
                  </a:cubicBezTo>
                  <a:cubicBezTo>
                    <a:pt x="16267" y="2082"/>
                    <a:pt x="15588" y="906"/>
                    <a:pt x="14416" y="337"/>
                  </a:cubicBezTo>
                  <a:cubicBezTo>
                    <a:pt x="13938" y="106"/>
                    <a:pt x="13412" y="0"/>
                    <a:pt x="12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51;p39">
              <a:extLst>
                <a:ext uri="{FF2B5EF4-FFF2-40B4-BE49-F238E27FC236}">
                  <a16:creationId xmlns:a16="http://schemas.microsoft.com/office/drawing/2014/main" id="{CAE2C4A4-8FF1-1B44-48C2-3EE57D1ABBB2}"/>
                </a:ext>
              </a:extLst>
            </p:cNvPr>
            <p:cNvSpPr/>
            <p:nvPr/>
          </p:nvSpPr>
          <p:spPr>
            <a:xfrm>
              <a:off x="7288636" y="2371186"/>
              <a:ext cx="42428" cy="114632"/>
            </a:xfrm>
            <a:custGeom>
              <a:avLst/>
              <a:gdLst/>
              <a:ahLst/>
              <a:cxnLst/>
              <a:rect l="l" t="t" r="r" b="b"/>
              <a:pathLst>
                <a:path w="11202" h="30266" extrusionOk="0">
                  <a:moveTo>
                    <a:pt x="3576" y="0"/>
                  </a:moveTo>
                  <a:cubicBezTo>
                    <a:pt x="2570" y="0"/>
                    <a:pt x="1543" y="377"/>
                    <a:pt x="773" y="998"/>
                  </a:cubicBezTo>
                  <a:cubicBezTo>
                    <a:pt x="489" y="1228"/>
                    <a:pt x="230" y="1487"/>
                    <a:pt x="1" y="1771"/>
                  </a:cubicBezTo>
                  <a:cubicBezTo>
                    <a:pt x="146" y="1793"/>
                    <a:pt x="285" y="1805"/>
                    <a:pt x="408" y="1816"/>
                  </a:cubicBezTo>
                  <a:cubicBezTo>
                    <a:pt x="1602" y="1908"/>
                    <a:pt x="2696" y="2200"/>
                    <a:pt x="3599" y="2980"/>
                  </a:cubicBezTo>
                  <a:cubicBezTo>
                    <a:pt x="5115" y="4286"/>
                    <a:pt x="5742" y="6265"/>
                    <a:pt x="5997" y="8174"/>
                  </a:cubicBezTo>
                  <a:cubicBezTo>
                    <a:pt x="6494" y="11849"/>
                    <a:pt x="5847" y="15649"/>
                    <a:pt x="4159" y="19002"/>
                  </a:cubicBezTo>
                  <a:cubicBezTo>
                    <a:pt x="4236" y="18989"/>
                    <a:pt x="4313" y="18983"/>
                    <a:pt x="4390" y="18983"/>
                  </a:cubicBezTo>
                  <a:cubicBezTo>
                    <a:pt x="4988" y="18983"/>
                    <a:pt x="5565" y="19360"/>
                    <a:pt x="5875" y="19850"/>
                  </a:cubicBezTo>
                  <a:cubicBezTo>
                    <a:pt x="6224" y="20402"/>
                    <a:pt x="6305" y="21065"/>
                    <a:pt x="6316" y="21707"/>
                  </a:cubicBezTo>
                  <a:cubicBezTo>
                    <a:pt x="6370" y="24379"/>
                    <a:pt x="5410" y="26990"/>
                    <a:pt x="4091" y="29360"/>
                  </a:cubicBezTo>
                  <a:cubicBezTo>
                    <a:pt x="3928" y="29655"/>
                    <a:pt x="3758" y="29954"/>
                    <a:pt x="3642" y="30265"/>
                  </a:cubicBezTo>
                  <a:cubicBezTo>
                    <a:pt x="3785" y="30235"/>
                    <a:pt x="3928" y="30198"/>
                    <a:pt x="4068" y="30156"/>
                  </a:cubicBezTo>
                  <a:cubicBezTo>
                    <a:pt x="9367" y="28543"/>
                    <a:pt x="10975" y="23994"/>
                    <a:pt x="11166" y="19264"/>
                  </a:cubicBezTo>
                  <a:cubicBezTo>
                    <a:pt x="11200" y="18390"/>
                    <a:pt x="11201" y="17465"/>
                    <a:pt x="10720" y="16713"/>
                  </a:cubicBezTo>
                  <a:cubicBezTo>
                    <a:pt x="10378" y="16178"/>
                    <a:pt x="9704" y="15794"/>
                    <a:pt x="9066" y="15794"/>
                  </a:cubicBezTo>
                  <a:cubicBezTo>
                    <a:pt x="8807" y="15794"/>
                    <a:pt x="8553" y="15857"/>
                    <a:pt x="8330" y="15999"/>
                  </a:cubicBezTo>
                  <a:cubicBezTo>
                    <a:pt x="8673" y="11716"/>
                    <a:pt x="8995" y="7275"/>
                    <a:pt x="7414" y="3239"/>
                  </a:cubicBezTo>
                  <a:cubicBezTo>
                    <a:pt x="6962" y="2082"/>
                    <a:pt x="6282" y="906"/>
                    <a:pt x="5111" y="337"/>
                  </a:cubicBezTo>
                  <a:cubicBezTo>
                    <a:pt x="4633" y="106"/>
                    <a:pt x="4107" y="0"/>
                    <a:pt x="3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52;p39">
              <a:extLst>
                <a:ext uri="{FF2B5EF4-FFF2-40B4-BE49-F238E27FC236}">
                  <a16:creationId xmlns:a16="http://schemas.microsoft.com/office/drawing/2014/main" id="{286A0719-734B-7AD8-DBDB-0A7D4DCB5A91}"/>
                </a:ext>
              </a:extLst>
            </p:cNvPr>
            <p:cNvSpPr/>
            <p:nvPr/>
          </p:nvSpPr>
          <p:spPr>
            <a:xfrm>
              <a:off x="7270543" y="2401997"/>
              <a:ext cx="43045" cy="103963"/>
            </a:xfrm>
            <a:custGeom>
              <a:avLst/>
              <a:gdLst/>
              <a:ahLst/>
              <a:cxnLst/>
              <a:rect l="l" t="t" r="r" b="b"/>
              <a:pathLst>
                <a:path w="11365" h="27449" extrusionOk="0">
                  <a:moveTo>
                    <a:pt x="7036" y="1"/>
                  </a:moveTo>
                  <a:cubicBezTo>
                    <a:pt x="6860" y="1"/>
                    <a:pt x="6693" y="92"/>
                    <a:pt x="6649" y="300"/>
                  </a:cubicBezTo>
                  <a:cubicBezTo>
                    <a:pt x="6246" y="2227"/>
                    <a:pt x="6143" y="4213"/>
                    <a:pt x="6050" y="6179"/>
                  </a:cubicBezTo>
                  <a:cubicBezTo>
                    <a:pt x="5579" y="5576"/>
                    <a:pt x="5133" y="4967"/>
                    <a:pt x="4763" y="4277"/>
                  </a:cubicBezTo>
                  <a:cubicBezTo>
                    <a:pt x="4202" y="3236"/>
                    <a:pt x="3941" y="2167"/>
                    <a:pt x="3544" y="1077"/>
                  </a:cubicBezTo>
                  <a:cubicBezTo>
                    <a:pt x="3485" y="915"/>
                    <a:pt x="3332" y="837"/>
                    <a:pt x="3182" y="837"/>
                  </a:cubicBezTo>
                  <a:cubicBezTo>
                    <a:pt x="3003" y="837"/>
                    <a:pt x="2829" y="949"/>
                    <a:pt x="2828" y="1166"/>
                  </a:cubicBezTo>
                  <a:cubicBezTo>
                    <a:pt x="2824" y="2322"/>
                    <a:pt x="3305" y="3556"/>
                    <a:pt x="3797" y="4601"/>
                  </a:cubicBezTo>
                  <a:cubicBezTo>
                    <a:pt x="4301" y="5672"/>
                    <a:pt x="5034" y="6819"/>
                    <a:pt x="5946" y="7632"/>
                  </a:cubicBezTo>
                  <a:cubicBezTo>
                    <a:pt x="5957" y="7643"/>
                    <a:pt x="5969" y="7651"/>
                    <a:pt x="5980" y="7661"/>
                  </a:cubicBezTo>
                  <a:cubicBezTo>
                    <a:pt x="5888" y="9652"/>
                    <a:pt x="5827" y="11644"/>
                    <a:pt x="5814" y="13636"/>
                  </a:cubicBezTo>
                  <a:cubicBezTo>
                    <a:pt x="5809" y="14448"/>
                    <a:pt x="5812" y="15260"/>
                    <a:pt x="5818" y="16071"/>
                  </a:cubicBezTo>
                  <a:cubicBezTo>
                    <a:pt x="5600" y="15914"/>
                    <a:pt x="5385" y="15752"/>
                    <a:pt x="5175" y="15582"/>
                  </a:cubicBezTo>
                  <a:cubicBezTo>
                    <a:pt x="4590" y="15112"/>
                    <a:pt x="4035" y="14603"/>
                    <a:pt x="3515" y="14060"/>
                  </a:cubicBezTo>
                  <a:cubicBezTo>
                    <a:pt x="3016" y="13532"/>
                    <a:pt x="2552" y="12973"/>
                    <a:pt x="2127" y="12383"/>
                  </a:cubicBezTo>
                  <a:cubicBezTo>
                    <a:pt x="1693" y="11785"/>
                    <a:pt x="1354" y="11119"/>
                    <a:pt x="885" y="10546"/>
                  </a:cubicBezTo>
                  <a:cubicBezTo>
                    <a:pt x="782" y="10419"/>
                    <a:pt x="635" y="10361"/>
                    <a:pt x="493" y="10361"/>
                  </a:cubicBezTo>
                  <a:cubicBezTo>
                    <a:pt x="238" y="10361"/>
                    <a:pt x="1" y="10551"/>
                    <a:pt x="78" y="10863"/>
                  </a:cubicBezTo>
                  <a:cubicBezTo>
                    <a:pt x="433" y="12302"/>
                    <a:pt x="1593" y="13688"/>
                    <a:pt x="2596" y="14795"/>
                  </a:cubicBezTo>
                  <a:cubicBezTo>
                    <a:pt x="3120" y="15374"/>
                    <a:pt x="3686" y="15912"/>
                    <a:pt x="4291" y="16407"/>
                  </a:cubicBezTo>
                  <a:cubicBezTo>
                    <a:pt x="4709" y="16747"/>
                    <a:pt x="5258" y="17301"/>
                    <a:pt x="5836" y="17469"/>
                  </a:cubicBezTo>
                  <a:cubicBezTo>
                    <a:pt x="5853" y="18398"/>
                    <a:pt x="5876" y="19326"/>
                    <a:pt x="5908" y="20256"/>
                  </a:cubicBezTo>
                  <a:cubicBezTo>
                    <a:pt x="5946" y="21394"/>
                    <a:pt x="5997" y="22532"/>
                    <a:pt x="6058" y="23670"/>
                  </a:cubicBezTo>
                  <a:cubicBezTo>
                    <a:pt x="6119" y="24774"/>
                    <a:pt x="6091" y="25939"/>
                    <a:pt x="6323" y="27025"/>
                  </a:cubicBezTo>
                  <a:cubicBezTo>
                    <a:pt x="6386" y="27320"/>
                    <a:pt x="6620" y="27449"/>
                    <a:pt x="6867" y="27449"/>
                  </a:cubicBezTo>
                  <a:cubicBezTo>
                    <a:pt x="7192" y="27449"/>
                    <a:pt x="7542" y="27227"/>
                    <a:pt x="7565" y="26868"/>
                  </a:cubicBezTo>
                  <a:cubicBezTo>
                    <a:pt x="7637" y="25749"/>
                    <a:pt x="7442" y="24578"/>
                    <a:pt x="7382" y="23458"/>
                  </a:cubicBezTo>
                  <a:cubicBezTo>
                    <a:pt x="7325" y="22391"/>
                    <a:pt x="7277" y="21324"/>
                    <a:pt x="7240" y="20256"/>
                  </a:cubicBezTo>
                  <a:cubicBezTo>
                    <a:pt x="7164" y="18051"/>
                    <a:pt x="7131" y="15844"/>
                    <a:pt x="7143" y="13636"/>
                  </a:cubicBezTo>
                  <a:lnTo>
                    <a:pt x="7143" y="13584"/>
                  </a:lnTo>
                  <a:cubicBezTo>
                    <a:pt x="7830" y="12904"/>
                    <a:pt x="8343" y="12028"/>
                    <a:pt x="8818" y="11214"/>
                  </a:cubicBezTo>
                  <a:cubicBezTo>
                    <a:pt x="9286" y="10416"/>
                    <a:pt x="9693" y="9585"/>
                    <a:pt x="10037" y="8726"/>
                  </a:cubicBezTo>
                  <a:cubicBezTo>
                    <a:pt x="10720" y="7013"/>
                    <a:pt x="11365" y="5048"/>
                    <a:pt x="11185" y="3204"/>
                  </a:cubicBezTo>
                  <a:cubicBezTo>
                    <a:pt x="11167" y="3021"/>
                    <a:pt x="11010" y="2915"/>
                    <a:pt x="10855" y="2915"/>
                  </a:cubicBezTo>
                  <a:cubicBezTo>
                    <a:pt x="10734" y="2915"/>
                    <a:pt x="10615" y="2980"/>
                    <a:pt x="10565" y="3125"/>
                  </a:cubicBezTo>
                  <a:cubicBezTo>
                    <a:pt x="9980" y="4831"/>
                    <a:pt x="9680" y="6586"/>
                    <a:pt x="8950" y="8255"/>
                  </a:cubicBezTo>
                  <a:cubicBezTo>
                    <a:pt x="8596" y="9069"/>
                    <a:pt x="8195" y="9862"/>
                    <a:pt x="7746" y="10628"/>
                  </a:cubicBezTo>
                  <a:cubicBezTo>
                    <a:pt x="7567" y="10934"/>
                    <a:pt x="7368" y="11227"/>
                    <a:pt x="7165" y="11521"/>
                  </a:cubicBezTo>
                  <a:cubicBezTo>
                    <a:pt x="7187" y="10019"/>
                    <a:pt x="7224" y="8518"/>
                    <a:pt x="7284" y="7018"/>
                  </a:cubicBezTo>
                  <a:cubicBezTo>
                    <a:pt x="7375" y="4820"/>
                    <a:pt x="7609" y="2610"/>
                    <a:pt x="7524" y="411"/>
                  </a:cubicBezTo>
                  <a:cubicBezTo>
                    <a:pt x="7515" y="156"/>
                    <a:pt x="7267" y="1"/>
                    <a:pt x="703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053;p39">
              <a:extLst>
                <a:ext uri="{FF2B5EF4-FFF2-40B4-BE49-F238E27FC236}">
                  <a16:creationId xmlns:a16="http://schemas.microsoft.com/office/drawing/2014/main" id="{53D11762-00BA-C5C6-45E4-AE9E70E09490}"/>
                </a:ext>
              </a:extLst>
            </p:cNvPr>
            <p:cNvSpPr/>
            <p:nvPr/>
          </p:nvSpPr>
          <p:spPr>
            <a:xfrm>
              <a:off x="7065859" y="2498719"/>
              <a:ext cx="63728" cy="49760"/>
            </a:xfrm>
            <a:custGeom>
              <a:avLst/>
              <a:gdLst/>
              <a:ahLst/>
              <a:cxnLst/>
              <a:rect l="l" t="t" r="r" b="b"/>
              <a:pathLst>
                <a:path w="16826" h="13138" extrusionOk="0">
                  <a:moveTo>
                    <a:pt x="8060" y="1"/>
                  </a:moveTo>
                  <a:cubicBezTo>
                    <a:pt x="7116" y="1"/>
                    <a:pt x="6172" y="181"/>
                    <a:pt x="5308" y="537"/>
                  </a:cubicBezTo>
                  <a:cubicBezTo>
                    <a:pt x="5289" y="545"/>
                    <a:pt x="5268" y="553"/>
                    <a:pt x="5249" y="563"/>
                  </a:cubicBezTo>
                  <a:cubicBezTo>
                    <a:pt x="3756" y="1192"/>
                    <a:pt x="2523" y="2345"/>
                    <a:pt x="1854" y="3741"/>
                  </a:cubicBezTo>
                  <a:cubicBezTo>
                    <a:pt x="1555" y="4361"/>
                    <a:pt x="1366" y="5022"/>
                    <a:pt x="1114" y="5658"/>
                  </a:cubicBezTo>
                  <a:cubicBezTo>
                    <a:pt x="885" y="6238"/>
                    <a:pt x="602" y="6801"/>
                    <a:pt x="457" y="7402"/>
                  </a:cubicBezTo>
                  <a:cubicBezTo>
                    <a:pt x="1" y="9280"/>
                    <a:pt x="1038" y="11344"/>
                    <a:pt x="2792" y="12361"/>
                  </a:cubicBezTo>
                  <a:cubicBezTo>
                    <a:pt x="3698" y="12886"/>
                    <a:pt x="4763" y="13138"/>
                    <a:pt x="5826" y="13138"/>
                  </a:cubicBezTo>
                  <a:cubicBezTo>
                    <a:pt x="5879" y="13138"/>
                    <a:pt x="5932" y="13137"/>
                    <a:pt x="5984" y="13136"/>
                  </a:cubicBezTo>
                  <a:cubicBezTo>
                    <a:pt x="6464" y="13125"/>
                    <a:pt x="6941" y="13063"/>
                    <a:pt x="7409" y="12952"/>
                  </a:cubicBezTo>
                  <a:cubicBezTo>
                    <a:pt x="7838" y="12849"/>
                    <a:pt x="8308" y="12549"/>
                    <a:pt x="8737" y="12507"/>
                  </a:cubicBezTo>
                  <a:cubicBezTo>
                    <a:pt x="8789" y="12501"/>
                    <a:pt x="8841" y="12499"/>
                    <a:pt x="8894" y="12499"/>
                  </a:cubicBezTo>
                  <a:cubicBezTo>
                    <a:pt x="9307" y="12499"/>
                    <a:pt x="9756" y="12644"/>
                    <a:pt x="10206" y="12763"/>
                  </a:cubicBezTo>
                  <a:cubicBezTo>
                    <a:pt x="10521" y="12848"/>
                    <a:pt x="10835" y="12919"/>
                    <a:pt x="11138" y="12921"/>
                  </a:cubicBezTo>
                  <a:cubicBezTo>
                    <a:pt x="11143" y="12921"/>
                    <a:pt x="11148" y="12921"/>
                    <a:pt x="11153" y="12921"/>
                  </a:cubicBezTo>
                  <a:cubicBezTo>
                    <a:pt x="12806" y="12921"/>
                    <a:pt x="14482" y="12226"/>
                    <a:pt x="15480" y="10979"/>
                  </a:cubicBezTo>
                  <a:cubicBezTo>
                    <a:pt x="16561" y="9630"/>
                    <a:pt x="16825" y="7760"/>
                    <a:pt x="16207" y="6178"/>
                  </a:cubicBezTo>
                  <a:cubicBezTo>
                    <a:pt x="15671" y="4804"/>
                    <a:pt x="14495" y="3659"/>
                    <a:pt x="13047" y="3101"/>
                  </a:cubicBezTo>
                  <a:cubicBezTo>
                    <a:pt x="12890" y="1745"/>
                    <a:pt x="11562" y="738"/>
                    <a:pt x="10173" y="313"/>
                  </a:cubicBezTo>
                  <a:cubicBezTo>
                    <a:pt x="9492" y="104"/>
                    <a:pt x="8776" y="1"/>
                    <a:pt x="8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54;p39">
              <a:extLst>
                <a:ext uri="{FF2B5EF4-FFF2-40B4-BE49-F238E27FC236}">
                  <a16:creationId xmlns:a16="http://schemas.microsoft.com/office/drawing/2014/main" id="{E74FD35D-8D7B-9BDF-D7DB-0C99D59D5CF3}"/>
                </a:ext>
              </a:extLst>
            </p:cNvPr>
            <p:cNvSpPr/>
            <p:nvPr/>
          </p:nvSpPr>
          <p:spPr>
            <a:xfrm>
              <a:off x="7085740" y="2498715"/>
              <a:ext cx="43848" cy="48942"/>
            </a:xfrm>
            <a:custGeom>
              <a:avLst/>
              <a:gdLst/>
              <a:ahLst/>
              <a:cxnLst/>
              <a:rect l="l" t="t" r="r" b="b"/>
              <a:pathLst>
                <a:path w="11577" h="12922" extrusionOk="0">
                  <a:moveTo>
                    <a:pt x="2813" y="1"/>
                  </a:moveTo>
                  <a:cubicBezTo>
                    <a:pt x="1869" y="1"/>
                    <a:pt x="925" y="181"/>
                    <a:pt x="60" y="536"/>
                  </a:cubicBezTo>
                  <a:cubicBezTo>
                    <a:pt x="40" y="545"/>
                    <a:pt x="21" y="553"/>
                    <a:pt x="0" y="562"/>
                  </a:cubicBezTo>
                  <a:cubicBezTo>
                    <a:pt x="1057" y="572"/>
                    <a:pt x="2123" y="764"/>
                    <a:pt x="3015" y="1282"/>
                  </a:cubicBezTo>
                  <a:cubicBezTo>
                    <a:pt x="4052" y="1884"/>
                    <a:pt x="4810" y="2987"/>
                    <a:pt x="4703" y="4122"/>
                  </a:cubicBezTo>
                  <a:cubicBezTo>
                    <a:pt x="6126" y="4334"/>
                    <a:pt x="7323" y="5398"/>
                    <a:pt x="7769" y="6679"/>
                  </a:cubicBezTo>
                  <a:cubicBezTo>
                    <a:pt x="8214" y="7958"/>
                    <a:pt x="7958" y="9402"/>
                    <a:pt x="7238" y="10567"/>
                  </a:cubicBezTo>
                  <a:cubicBezTo>
                    <a:pt x="6686" y="11459"/>
                    <a:pt x="5881" y="12195"/>
                    <a:pt x="4957" y="12764"/>
                  </a:cubicBezTo>
                  <a:cubicBezTo>
                    <a:pt x="5272" y="12849"/>
                    <a:pt x="5586" y="12920"/>
                    <a:pt x="5889" y="12922"/>
                  </a:cubicBezTo>
                  <a:cubicBezTo>
                    <a:pt x="5894" y="12922"/>
                    <a:pt x="5899" y="12922"/>
                    <a:pt x="5904" y="12922"/>
                  </a:cubicBezTo>
                  <a:cubicBezTo>
                    <a:pt x="7557" y="12922"/>
                    <a:pt x="9233" y="12227"/>
                    <a:pt x="10231" y="10980"/>
                  </a:cubicBezTo>
                  <a:cubicBezTo>
                    <a:pt x="11312" y="9631"/>
                    <a:pt x="11576" y="7761"/>
                    <a:pt x="10959" y="6177"/>
                  </a:cubicBezTo>
                  <a:cubicBezTo>
                    <a:pt x="10422" y="4803"/>
                    <a:pt x="9247" y="3658"/>
                    <a:pt x="7799" y="3100"/>
                  </a:cubicBezTo>
                  <a:cubicBezTo>
                    <a:pt x="7643" y="1744"/>
                    <a:pt x="6313" y="738"/>
                    <a:pt x="4925" y="313"/>
                  </a:cubicBezTo>
                  <a:cubicBezTo>
                    <a:pt x="4245" y="104"/>
                    <a:pt x="3529" y="1"/>
                    <a:pt x="2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55;p39">
              <a:extLst>
                <a:ext uri="{FF2B5EF4-FFF2-40B4-BE49-F238E27FC236}">
                  <a16:creationId xmlns:a16="http://schemas.microsoft.com/office/drawing/2014/main" id="{95CCB91A-57F0-EE99-A77D-A61575790923}"/>
                </a:ext>
              </a:extLst>
            </p:cNvPr>
            <p:cNvSpPr/>
            <p:nvPr/>
          </p:nvSpPr>
          <p:spPr>
            <a:xfrm>
              <a:off x="7233248" y="2470839"/>
              <a:ext cx="98157" cy="79772"/>
            </a:xfrm>
            <a:custGeom>
              <a:avLst/>
              <a:gdLst/>
              <a:ahLst/>
              <a:cxnLst/>
              <a:rect l="l" t="t" r="r" b="b"/>
              <a:pathLst>
                <a:path w="25916" h="21062" extrusionOk="0">
                  <a:moveTo>
                    <a:pt x="11019" y="0"/>
                  </a:moveTo>
                  <a:cubicBezTo>
                    <a:pt x="10725" y="0"/>
                    <a:pt x="10429" y="24"/>
                    <a:pt x="10137" y="74"/>
                  </a:cubicBezTo>
                  <a:cubicBezTo>
                    <a:pt x="9161" y="240"/>
                    <a:pt x="8266" y="686"/>
                    <a:pt x="7536" y="1308"/>
                  </a:cubicBezTo>
                  <a:cubicBezTo>
                    <a:pt x="6369" y="2302"/>
                    <a:pt x="5630" y="3751"/>
                    <a:pt x="5684" y="5231"/>
                  </a:cubicBezTo>
                  <a:cubicBezTo>
                    <a:pt x="5320" y="5054"/>
                    <a:pt x="4924" y="4973"/>
                    <a:pt x="4522" y="4973"/>
                  </a:cubicBezTo>
                  <a:cubicBezTo>
                    <a:pt x="3547" y="4973"/>
                    <a:pt x="2545" y="5450"/>
                    <a:pt x="1920" y="6174"/>
                  </a:cubicBezTo>
                  <a:cubicBezTo>
                    <a:pt x="567" y="7744"/>
                    <a:pt x="166" y="10984"/>
                    <a:pt x="44" y="12942"/>
                  </a:cubicBezTo>
                  <a:cubicBezTo>
                    <a:pt x="1" y="13645"/>
                    <a:pt x="88" y="21062"/>
                    <a:pt x="534" y="21062"/>
                  </a:cubicBezTo>
                  <a:lnTo>
                    <a:pt x="25431" y="21062"/>
                  </a:lnTo>
                  <a:cubicBezTo>
                    <a:pt x="25594" y="18076"/>
                    <a:pt x="25665" y="15088"/>
                    <a:pt x="25831" y="12103"/>
                  </a:cubicBezTo>
                  <a:cubicBezTo>
                    <a:pt x="25880" y="11206"/>
                    <a:pt x="25916" y="10252"/>
                    <a:pt x="25440" y="9470"/>
                  </a:cubicBezTo>
                  <a:cubicBezTo>
                    <a:pt x="25105" y="8922"/>
                    <a:pt x="24420" y="8527"/>
                    <a:pt x="23776" y="8527"/>
                  </a:cubicBezTo>
                  <a:cubicBezTo>
                    <a:pt x="23502" y="8527"/>
                    <a:pt x="23235" y="8599"/>
                    <a:pt x="23005" y="8760"/>
                  </a:cubicBezTo>
                  <a:cubicBezTo>
                    <a:pt x="23069" y="6974"/>
                    <a:pt x="22706" y="5058"/>
                    <a:pt x="21382" y="3765"/>
                  </a:cubicBezTo>
                  <a:cubicBezTo>
                    <a:pt x="20636" y="3036"/>
                    <a:pt x="19521" y="2610"/>
                    <a:pt x="18453" y="2610"/>
                  </a:cubicBezTo>
                  <a:cubicBezTo>
                    <a:pt x="17628" y="2610"/>
                    <a:pt x="16832" y="2865"/>
                    <a:pt x="16256" y="3431"/>
                  </a:cubicBezTo>
                  <a:cubicBezTo>
                    <a:pt x="15524" y="1414"/>
                    <a:pt x="13283" y="0"/>
                    <a:pt x="11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56;p39">
              <a:extLst>
                <a:ext uri="{FF2B5EF4-FFF2-40B4-BE49-F238E27FC236}">
                  <a16:creationId xmlns:a16="http://schemas.microsoft.com/office/drawing/2014/main" id="{8B5FFABA-1872-2A70-D0C4-1BE13A2E5657}"/>
                </a:ext>
              </a:extLst>
            </p:cNvPr>
            <p:cNvSpPr/>
            <p:nvPr/>
          </p:nvSpPr>
          <p:spPr>
            <a:xfrm>
              <a:off x="7261791" y="2470839"/>
              <a:ext cx="69614" cy="79772"/>
            </a:xfrm>
            <a:custGeom>
              <a:avLst/>
              <a:gdLst/>
              <a:ahLst/>
              <a:cxnLst/>
              <a:rect l="l" t="t" r="r" b="b"/>
              <a:pathLst>
                <a:path w="18380" h="21062" extrusionOk="0">
                  <a:moveTo>
                    <a:pt x="3483" y="0"/>
                  </a:moveTo>
                  <a:cubicBezTo>
                    <a:pt x="3189" y="0"/>
                    <a:pt x="2893" y="24"/>
                    <a:pt x="2601" y="74"/>
                  </a:cubicBezTo>
                  <a:cubicBezTo>
                    <a:pt x="1625" y="240"/>
                    <a:pt x="730" y="686"/>
                    <a:pt x="0" y="1308"/>
                  </a:cubicBezTo>
                  <a:cubicBezTo>
                    <a:pt x="1018" y="2249"/>
                    <a:pt x="2927" y="2151"/>
                    <a:pt x="4002" y="3305"/>
                  </a:cubicBezTo>
                  <a:cubicBezTo>
                    <a:pt x="5153" y="4540"/>
                    <a:pt x="5627" y="6277"/>
                    <a:pt x="5485" y="7885"/>
                  </a:cubicBezTo>
                  <a:cubicBezTo>
                    <a:pt x="6322" y="7307"/>
                    <a:pt x="7361" y="7018"/>
                    <a:pt x="8400" y="7018"/>
                  </a:cubicBezTo>
                  <a:cubicBezTo>
                    <a:pt x="9418" y="7018"/>
                    <a:pt x="10436" y="7296"/>
                    <a:pt x="11264" y="7852"/>
                  </a:cubicBezTo>
                  <a:cubicBezTo>
                    <a:pt x="12935" y="8978"/>
                    <a:pt x="13692" y="11154"/>
                    <a:pt x="13050" y="12982"/>
                  </a:cubicBezTo>
                  <a:cubicBezTo>
                    <a:pt x="15736" y="13260"/>
                    <a:pt x="17188" y="16111"/>
                    <a:pt x="17463" y="18618"/>
                  </a:cubicBezTo>
                  <a:cubicBezTo>
                    <a:pt x="17552" y="19430"/>
                    <a:pt x="17572" y="20247"/>
                    <a:pt x="17524" y="21062"/>
                  </a:cubicBezTo>
                  <a:lnTo>
                    <a:pt x="17895" y="21062"/>
                  </a:lnTo>
                  <a:cubicBezTo>
                    <a:pt x="18058" y="18076"/>
                    <a:pt x="18129" y="15088"/>
                    <a:pt x="18295" y="12103"/>
                  </a:cubicBezTo>
                  <a:cubicBezTo>
                    <a:pt x="18344" y="11206"/>
                    <a:pt x="18380" y="10252"/>
                    <a:pt x="17904" y="9470"/>
                  </a:cubicBezTo>
                  <a:cubicBezTo>
                    <a:pt x="17569" y="8922"/>
                    <a:pt x="16884" y="8527"/>
                    <a:pt x="16240" y="8527"/>
                  </a:cubicBezTo>
                  <a:cubicBezTo>
                    <a:pt x="15966" y="8527"/>
                    <a:pt x="15699" y="8599"/>
                    <a:pt x="15469" y="8760"/>
                  </a:cubicBezTo>
                  <a:cubicBezTo>
                    <a:pt x="15533" y="6974"/>
                    <a:pt x="15170" y="5058"/>
                    <a:pt x="13846" y="3765"/>
                  </a:cubicBezTo>
                  <a:cubicBezTo>
                    <a:pt x="13100" y="3036"/>
                    <a:pt x="11985" y="2610"/>
                    <a:pt x="10917" y="2610"/>
                  </a:cubicBezTo>
                  <a:cubicBezTo>
                    <a:pt x="10092" y="2610"/>
                    <a:pt x="9296" y="2865"/>
                    <a:pt x="8720" y="3431"/>
                  </a:cubicBezTo>
                  <a:cubicBezTo>
                    <a:pt x="7988" y="1414"/>
                    <a:pt x="5747" y="0"/>
                    <a:pt x="3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57;p39">
              <a:extLst>
                <a:ext uri="{FF2B5EF4-FFF2-40B4-BE49-F238E27FC236}">
                  <a16:creationId xmlns:a16="http://schemas.microsoft.com/office/drawing/2014/main" id="{2666676C-67BE-2ECA-73A9-B6AAADD39CEE}"/>
                </a:ext>
              </a:extLst>
            </p:cNvPr>
            <p:cNvSpPr/>
            <p:nvPr/>
          </p:nvSpPr>
          <p:spPr>
            <a:xfrm>
              <a:off x="7123395" y="2379420"/>
              <a:ext cx="119443" cy="171718"/>
            </a:xfrm>
            <a:custGeom>
              <a:avLst/>
              <a:gdLst/>
              <a:ahLst/>
              <a:cxnLst/>
              <a:rect l="l" t="t" r="r" b="b"/>
              <a:pathLst>
                <a:path w="31536" h="45338" extrusionOk="0">
                  <a:moveTo>
                    <a:pt x="15947" y="0"/>
                  </a:moveTo>
                  <a:lnTo>
                    <a:pt x="0" y="14434"/>
                  </a:lnTo>
                  <a:lnTo>
                    <a:pt x="0" y="45337"/>
                  </a:lnTo>
                  <a:lnTo>
                    <a:pt x="31536" y="45337"/>
                  </a:lnTo>
                  <a:lnTo>
                    <a:pt x="31536" y="14434"/>
                  </a:lnTo>
                  <a:lnTo>
                    <a:pt x="159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058;p39">
              <a:extLst>
                <a:ext uri="{FF2B5EF4-FFF2-40B4-BE49-F238E27FC236}">
                  <a16:creationId xmlns:a16="http://schemas.microsoft.com/office/drawing/2014/main" id="{8D79D27D-49EE-3F0F-16DF-BEDA09574DA7}"/>
                </a:ext>
              </a:extLst>
            </p:cNvPr>
            <p:cNvSpPr/>
            <p:nvPr/>
          </p:nvSpPr>
          <p:spPr>
            <a:xfrm>
              <a:off x="7094951" y="2368201"/>
              <a:ext cx="176308" cy="91824"/>
            </a:xfrm>
            <a:custGeom>
              <a:avLst/>
              <a:gdLst/>
              <a:ahLst/>
              <a:cxnLst/>
              <a:rect l="l" t="t" r="r" b="b"/>
              <a:pathLst>
                <a:path w="46550" h="24244" extrusionOk="0">
                  <a:moveTo>
                    <a:pt x="23525" y="1"/>
                  </a:moveTo>
                  <a:cubicBezTo>
                    <a:pt x="22723" y="1"/>
                    <a:pt x="21920" y="283"/>
                    <a:pt x="21303" y="846"/>
                  </a:cubicBezTo>
                  <a:lnTo>
                    <a:pt x="1273" y="19166"/>
                  </a:lnTo>
                  <a:cubicBezTo>
                    <a:pt x="21" y="20311"/>
                    <a:pt x="1" y="22186"/>
                    <a:pt x="1229" y="23355"/>
                  </a:cubicBezTo>
                  <a:cubicBezTo>
                    <a:pt x="1411" y="23529"/>
                    <a:pt x="1616" y="23681"/>
                    <a:pt x="1836" y="23804"/>
                  </a:cubicBezTo>
                  <a:cubicBezTo>
                    <a:pt x="2339" y="24092"/>
                    <a:pt x="2908" y="24243"/>
                    <a:pt x="3486" y="24243"/>
                  </a:cubicBezTo>
                  <a:cubicBezTo>
                    <a:pt x="3489" y="24243"/>
                    <a:pt x="3491" y="24243"/>
                    <a:pt x="3494" y="24243"/>
                  </a:cubicBezTo>
                  <a:cubicBezTo>
                    <a:pt x="4295" y="24243"/>
                    <a:pt x="5098" y="23962"/>
                    <a:pt x="5715" y="23397"/>
                  </a:cubicBezTo>
                  <a:lnTo>
                    <a:pt x="23515" y="7118"/>
                  </a:lnTo>
                  <a:lnTo>
                    <a:pt x="40829" y="23109"/>
                  </a:lnTo>
                  <a:cubicBezTo>
                    <a:pt x="41448" y="23679"/>
                    <a:pt x="42254" y="23964"/>
                    <a:pt x="43060" y="23964"/>
                  </a:cubicBezTo>
                  <a:cubicBezTo>
                    <a:pt x="43638" y="23964"/>
                    <a:pt x="44215" y="23818"/>
                    <a:pt x="44722" y="23526"/>
                  </a:cubicBezTo>
                  <a:cubicBezTo>
                    <a:pt x="44937" y="23404"/>
                    <a:pt x="45136" y="23257"/>
                    <a:pt x="45316" y="23087"/>
                  </a:cubicBezTo>
                  <a:cubicBezTo>
                    <a:pt x="46550" y="21925"/>
                    <a:pt x="46540" y="20049"/>
                    <a:pt x="45292" y="18900"/>
                  </a:cubicBezTo>
                  <a:lnTo>
                    <a:pt x="25757" y="857"/>
                  </a:lnTo>
                  <a:cubicBezTo>
                    <a:pt x="25139" y="286"/>
                    <a:pt x="24332" y="1"/>
                    <a:pt x="235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059;p39">
              <a:extLst>
                <a:ext uri="{FF2B5EF4-FFF2-40B4-BE49-F238E27FC236}">
                  <a16:creationId xmlns:a16="http://schemas.microsoft.com/office/drawing/2014/main" id="{9B5A5D6D-5C64-6F07-2EFF-D39971894688}"/>
                </a:ext>
              </a:extLst>
            </p:cNvPr>
            <p:cNvSpPr/>
            <p:nvPr/>
          </p:nvSpPr>
          <p:spPr>
            <a:xfrm>
              <a:off x="7101905" y="2387722"/>
              <a:ext cx="162431" cy="72303"/>
            </a:xfrm>
            <a:custGeom>
              <a:avLst/>
              <a:gdLst/>
              <a:ahLst/>
              <a:cxnLst/>
              <a:rect l="l" t="t" r="r" b="b"/>
              <a:pathLst>
                <a:path w="42886" h="19090" extrusionOk="0">
                  <a:moveTo>
                    <a:pt x="21689" y="1"/>
                  </a:moveTo>
                  <a:cubicBezTo>
                    <a:pt x="20887" y="1"/>
                    <a:pt x="20084" y="283"/>
                    <a:pt x="19467" y="846"/>
                  </a:cubicBezTo>
                  <a:lnTo>
                    <a:pt x="0" y="18650"/>
                  </a:lnTo>
                  <a:cubicBezTo>
                    <a:pt x="503" y="18938"/>
                    <a:pt x="1072" y="19089"/>
                    <a:pt x="1650" y="19089"/>
                  </a:cubicBezTo>
                  <a:cubicBezTo>
                    <a:pt x="1653" y="19089"/>
                    <a:pt x="1655" y="19089"/>
                    <a:pt x="1658" y="19089"/>
                  </a:cubicBezTo>
                  <a:cubicBezTo>
                    <a:pt x="2459" y="19089"/>
                    <a:pt x="3262" y="18808"/>
                    <a:pt x="3879" y="18243"/>
                  </a:cubicBezTo>
                  <a:lnTo>
                    <a:pt x="21679" y="1964"/>
                  </a:lnTo>
                  <a:lnTo>
                    <a:pt x="38993" y="17955"/>
                  </a:lnTo>
                  <a:cubicBezTo>
                    <a:pt x="39612" y="18525"/>
                    <a:pt x="40418" y="18810"/>
                    <a:pt x="41224" y="18810"/>
                  </a:cubicBezTo>
                  <a:cubicBezTo>
                    <a:pt x="41802" y="18810"/>
                    <a:pt x="42379" y="18664"/>
                    <a:pt x="42886" y="18372"/>
                  </a:cubicBezTo>
                  <a:lnTo>
                    <a:pt x="23921" y="857"/>
                  </a:lnTo>
                  <a:cubicBezTo>
                    <a:pt x="23303" y="287"/>
                    <a:pt x="22496" y="1"/>
                    <a:pt x="21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060;p39">
              <a:extLst>
                <a:ext uri="{FF2B5EF4-FFF2-40B4-BE49-F238E27FC236}">
                  <a16:creationId xmlns:a16="http://schemas.microsoft.com/office/drawing/2014/main" id="{02BA29A8-BA70-54A5-21CE-EBCE4082048C}"/>
                </a:ext>
              </a:extLst>
            </p:cNvPr>
            <p:cNvSpPr/>
            <p:nvPr/>
          </p:nvSpPr>
          <p:spPr>
            <a:xfrm>
              <a:off x="7160702" y="2422870"/>
              <a:ext cx="42825" cy="39958"/>
            </a:xfrm>
            <a:custGeom>
              <a:avLst/>
              <a:gdLst/>
              <a:ahLst/>
              <a:cxnLst/>
              <a:rect l="l" t="t" r="r" b="b"/>
              <a:pathLst>
                <a:path w="11307" h="10550" extrusionOk="0">
                  <a:moveTo>
                    <a:pt x="5653" y="1"/>
                  </a:moveTo>
                  <a:cubicBezTo>
                    <a:pt x="5388" y="1"/>
                    <a:pt x="5123" y="19"/>
                    <a:pt x="4859" y="55"/>
                  </a:cubicBezTo>
                  <a:cubicBezTo>
                    <a:pt x="2273" y="391"/>
                    <a:pt x="251" y="2361"/>
                    <a:pt x="25" y="4813"/>
                  </a:cubicBezTo>
                  <a:cubicBezTo>
                    <a:pt x="8" y="4966"/>
                    <a:pt x="0" y="5120"/>
                    <a:pt x="0" y="5275"/>
                  </a:cubicBezTo>
                  <a:cubicBezTo>
                    <a:pt x="0" y="5618"/>
                    <a:pt x="36" y="5958"/>
                    <a:pt x="108" y="6292"/>
                  </a:cubicBezTo>
                  <a:cubicBezTo>
                    <a:pt x="564" y="8480"/>
                    <a:pt x="2472" y="10185"/>
                    <a:pt x="4859" y="10495"/>
                  </a:cubicBezTo>
                  <a:cubicBezTo>
                    <a:pt x="5123" y="10531"/>
                    <a:pt x="5388" y="10549"/>
                    <a:pt x="5653" y="10549"/>
                  </a:cubicBezTo>
                  <a:cubicBezTo>
                    <a:pt x="5919" y="10549"/>
                    <a:pt x="6184" y="10531"/>
                    <a:pt x="6447" y="10495"/>
                  </a:cubicBezTo>
                  <a:cubicBezTo>
                    <a:pt x="8834" y="10185"/>
                    <a:pt x="10743" y="8480"/>
                    <a:pt x="11198" y="6292"/>
                  </a:cubicBezTo>
                  <a:cubicBezTo>
                    <a:pt x="11271" y="5958"/>
                    <a:pt x="11306" y="5618"/>
                    <a:pt x="11306" y="5275"/>
                  </a:cubicBezTo>
                  <a:cubicBezTo>
                    <a:pt x="11306" y="5120"/>
                    <a:pt x="11298" y="4966"/>
                    <a:pt x="11282" y="4813"/>
                  </a:cubicBezTo>
                  <a:cubicBezTo>
                    <a:pt x="11055" y="2363"/>
                    <a:pt x="9033" y="391"/>
                    <a:pt x="6447" y="55"/>
                  </a:cubicBezTo>
                  <a:cubicBezTo>
                    <a:pt x="6184" y="19"/>
                    <a:pt x="5919" y="1"/>
                    <a:pt x="565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061;p39">
              <a:extLst>
                <a:ext uri="{FF2B5EF4-FFF2-40B4-BE49-F238E27FC236}">
                  <a16:creationId xmlns:a16="http://schemas.microsoft.com/office/drawing/2014/main" id="{79E99A03-7433-AA81-2243-0BF84122C28D}"/>
                </a:ext>
              </a:extLst>
            </p:cNvPr>
            <p:cNvSpPr/>
            <p:nvPr/>
          </p:nvSpPr>
          <p:spPr>
            <a:xfrm>
              <a:off x="7160702" y="2422870"/>
              <a:ext cx="42825" cy="39958"/>
            </a:xfrm>
            <a:custGeom>
              <a:avLst/>
              <a:gdLst/>
              <a:ahLst/>
              <a:cxnLst/>
              <a:rect l="l" t="t" r="r" b="b"/>
              <a:pathLst>
                <a:path w="11307" h="10550" extrusionOk="0">
                  <a:moveTo>
                    <a:pt x="5654" y="1"/>
                  </a:moveTo>
                  <a:cubicBezTo>
                    <a:pt x="5389" y="1"/>
                    <a:pt x="5124" y="19"/>
                    <a:pt x="4861" y="55"/>
                  </a:cubicBezTo>
                  <a:lnTo>
                    <a:pt x="4861" y="4813"/>
                  </a:lnTo>
                  <a:lnTo>
                    <a:pt x="25" y="4813"/>
                  </a:lnTo>
                  <a:cubicBezTo>
                    <a:pt x="10" y="4966"/>
                    <a:pt x="2" y="5120"/>
                    <a:pt x="2" y="5275"/>
                  </a:cubicBezTo>
                  <a:cubicBezTo>
                    <a:pt x="0" y="5618"/>
                    <a:pt x="37" y="5958"/>
                    <a:pt x="108" y="6292"/>
                  </a:cubicBezTo>
                  <a:lnTo>
                    <a:pt x="4859" y="6292"/>
                  </a:lnTo>
                  <a:lnTo>
                    <a:pt x="4859" y="10495"/>
                  </a:lnTo>
                  <a:cubicBezTo>
                    <a:pt x="5123" y="10531"/>
                    <a:pt x="5388" y="10549"/>
                    <a:pt x="5653" y="10549"/>
                  </a:cubicBezTo>
                  <a:cubicBezTo>
                    <a:pt x="5919" y="10549"/>
                    <a:pt x="6184" y="10531"/>
                    <a:pt x="6447" y="10495"/>
                  </a:cubicBezTo>
                  <a:lnTo>
                    <a:pt x="6447" y="6292"/>
                  </a:lnTo>
                  <a:lnTo>
                    <a:pt x="11198" y="6292"/>
                  </a:lnTo>
                  <a:cubicBezTo>
                    <a:pt x="11271" y="5958"/>
                    <a:pt x="11306" y="5618"/>
                    <a:pt x="11306" y="5275"/>
                  </a:cubicBezTo>
                  <a:cubicBezTo>
                    <a:pt x="11306" y="5120"/>
                    <a:pt x="11298" y="4966"/>
                    <a:pt x="11283" y="4813"/>
                  </a:cubicBezTo>
                  <a:lnTo>
                    <a:pt x="6447" y="4813"/>
                  </a:lnTo>
                  <a:lnTo>
                    <a:pt x="6447" y="55"/>
                  </a:lnTo>
                  <a:cubicBezTo>
                    <a:pt x="6184" y="19"/>
                    <a:pt x="5919" y="1"/>
                    <a:pt x="56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062;p39">
              <a:extLst>
                <a:ext uri="{FF2B5EF4-FFF2-40B4-BE49-F238E27FC236}">
                  <a16:creationId xmlns:a16="http://schemas.microsoft.com/office/drawing/2014/main" id="{EA14F1BD-709C-28AC-2114-E94905709039}"/>
                </a:ext>
              </a:extLst>
            </p:cNvPr>
            <p:cNvSpPr/>
            <p:nvPr/>
          </p:nvSpPr>
          <p:spPr>
            <a:xfrm>
              <a:off x="7131595" y="2474035"/>
              <a:ext cx="19532" cy="60975"/>
            </a:xfrm>
            <a:custGeom>
              <a:avLst/>
              <a:gdLst/>
              <a:ahLst/>
              <a:cxnLst/>
              <a:rect l="l" t="t" r="r" b="b"/>
              <a:pathLst>
                <a:path w="5157" h="16099" extrusionOk="0">
                  <a:moveTo>
                    <a:pt x="0" y="1"/>
                  </a:moveTo>
                  <a:lnTo>
                    <a:pt x="0" y="16099"/>
                  </a:lnTo>
                  <a:lnTo>
                    <a:pt x="5157" y="16099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063;p39">
              <a:extLst>
                <a:ext uri="{FF2B5EF4-FFF2-40B4-BE49-F238E27FC236}">
                  <a16:creationId xmlns:a16="http://schemas.microsoft.com/office/drawing/2014/main" id="{B11CDE1E-33B8-7F2F-5084-D332EDD36FA8}"/>
                </a:ext>
              </a:extLst>
            </p:cNvPr>
            <p:cNvSpPr/>
            <p:nvPr/>
          </p:nvSpPr>
          <p:spPr>
            <a:xfrm>
              <a:off x="7214227" y="2474035"/>
              <a:ext cx="19532" cy="60975"/>
            </a:xfrm>
            <a:custGeom>
              <a:avLst/>
              <a:gdLst/>
              <a:ahLst/>
              <a:cxnLst/>
              <a:rect l="l" t="t" r="r" b="b"/>
              <a:pathLst>
                <a:path w="5157" h="16099" extrusionOk="0">
                  <a:moveTo>
                    <a:pt x="0" y="1"/>
                  </a:moveTo>
                  <a:lnTo>
                    <a:pt x="0" y="16099"/>
                  </a:lnTo>
                  <a:lnTo>
                    <a:pt x="5157" y="16099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064;p39">
              <a:extLst>
                <a:ext uri="{FF2B5EF4-FFF2-40B4-BE49-F238E27FC236}">
                  <a16:creationId xmlns:a16="http://schemas.microsoft.com/office/drawing/2014/main" id="{0C6E1FAE-8545-AE1D-6C5C-FB63DD40C835}"/>
                </a:ext>
              </a:extLst>
            </p:cNvPr>
            <p:cNvSpPr/>
            <p:nvPr/>
          </p:nvSpPr>
          <p:spPr>
            <a:xfrm>
              <a:off x="7164709" y="2485951"/>
              <a:ext cx="36815" cy="65187"/>
            </a:xfrm>
            <a:custGeom>
              <a:avLst/>
              <a:gdLst/>
              <a:ahLst/>
              <a:cxnLst/>
              <a:rect l="l" t="t" r="r" b="b"/>
              <a:pathLst>
                <a:path w="9720" h="17211" extrusionOk="0">
                  <a:moveTo>
                    <a:pt x="4860" y="0"/>
                  </a:moveTo>
                  <a:cubicBezTo>
                    <a:pt x="2186" y="0"/>
                    <a:pt x="1" y="2039"/>
                    <a:pt x="1" y="4534"/>
                  </a:cubicBezTo>
                  <a:lnTo>
                    <a:pt x="1" y="17210"/>
                  </a:lnTo>
                  <a:lnTo>
                    <a:pt x="9719" y="17210"/>
                  </a:lnTo>
                  <a:lnTo>
                    <a:pt x="9719" y="4534"/>
                  </a:lnTo>
                  <a:cubicBezTo>
                    <a:pt x="9719" y="3287"/>
                    <a:pt x="9172" y="2154"/>
                    <a:pt x="8292" y="1333"/>
                  </a:cubicBezTo>
                  <a:cubicBezTo>
                    <a:pt x="7410" y="511"/>
                    <a:pt x="6197" y="0"/>
                    <a:pt x="4860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065;p39">
              <a:extLst>
                <a:ext uri="{FF2B5EF4-FFF2-40B4-BE49-F238E27FC236}">
                  <a16:creationId xmlns:a16="http://schemas.microsoft.com/office/drawing/2014/main" id="{D939377E-816E-0FC1-65D0-5A49D43C1E5D}"/>
                </a:ext>
              </a:extLst>
            </p:cNvPr>
            <p:cNvSpPr/>
            <p:nvPr/>
          </p:nvSpPr>
          <p:spPr>
            <a:xfrm>
              <a:off x="7246500" y="2509941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066;p39">
              <a:extLst>
                <a:ext uri="{FF2B5EF4-FFF2-40B4-BE49-F238E27FC236}">
                  <a16:creationId xmlns:a16="http://schemas.microsoft.com/office/drawing/2014/main" id="{701930C4-A7A5-1A36-0814-96250B02A800}"/>
                </a:ext>
              </a:extLst>
            </p:cNvPr>
            <p:cNvSpPr/>
            <p:nvPr/>
          </p:nvSpPr>
          <p:spPr>
            <a:xfrm>
              <a:off x="7262044" y="2509941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067;p39">
              <a:extLst>
                <a:ext uri="{FF2B5EF4-FFF2-40B4-BE49-F238E27FC236}">
                  <a16:creationId xmlns:a16="http://schemas.microsoft.com/office/drawing/2014/main" id="{9736572E-F2F3-C435-D921-FBECD12F7B32}"/>
                </a:ext>
              </a:extLst>
            </p:cNvPr>
            <p:cNvSpPr/>
            <p:nvPr/>
          </p:nvSpPr>
          <p:spPr>
            <a:xfrm>
              <a:off x="7277588" y="2509941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6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70" y="10876"/>
                  </a:lnTo>
                  <a:lnTo>
                    <a:pt x="1970" y="1073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068;p39">
              <a:extLst>
                <a:ext uri="{FF2B5EF4-FFF2-40B4-BE49-F238E27FC236}">
                  <a16:creationId xmlns:a16="http://schemas.microsoft.com/office/drawing/2014/main" id="{502CF0B5-A1EA-E75B-8374-533229BD0B49}"/>
                </a:ext>
              </a:extLst>
            </p:cNvPr>
            <p:cNvSpPr/>
            <p:nvPr/>
          </p:nvSpPr>
          <p:spPr>
            <a:xfrm>
              <a:off x="7293136" y="2509941"/>
              <a:ext cx="7461" cy="41197"/>
            </a:xfrm>
            <a:custGeom>
              <a:avLst/>
              <a:gdLst/>
              <a:ahLst/>
              <a:cxnLst/>
              <a:rect l="l" t="t" r="r" b="b"/>
              <a:pathLst>
                <a:path w="1970" h="10877" extrusionOk="0">
                  <a:moveTo>
                    <a:pt x="985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69" y="10876"/>
                  </a:lnTo>
                  <a:lnTo>
                    <a:pt x="1969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069;p39">
              <a:extLst>
                <a:ext uri="{FF2B5EF4-FFF2-40B4-BE49-F238E27FC236}">
                  <a16:creationId xmlns:a16="http://schemas.microsoft.com/office/drawing/2014/main" id="{3916DF9B-3767-B2C3-0033-65F0FB4B335B}"/>
                </a:ext>
              </a:extLst>
            </p:cNvPr>
            <p:cNvSpPr/>
            <p:nvPr/>
          </p:nvSpPr>
          <p:spPr>
            <a:xfrm>
              <a:off x="7308676" y="2509941"/>
              <a:ext cx="7461" cy="41197"/>
            </a:xfrm>
            <a:custGeom>
              <a:avLst/>
              <a:gdLst/>
              <a:ahLst/>
              <a:cxnLst/>
              <a:rect l="l" t="t" r="r" b="b"/>
              <a:pathLst>
                <a:path w="1970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0" y="10876"/>
                  </a:lnTo>
                  <a:lnTo>
                    <a:pt x="1970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070;p39">
              <a:extLst>
                <a:ext uri="{FF2B5EF4-FFF2-40B4-BE49-F238E27FC236}">
                  <a16:creationId xmlns:a16="http://schemas.microsoft.com/office/drawing/2014/main" id="{B317BF26-D248-3262-018B-5AC82784AE5F}"/>
                </a:ext>
              </a:extLst>
            </p:cNvPr>
            <p:cNvSpPr/>
            <p:nvPr/>
          </p:nvSpPr>
          <p:spPr>
            <a:xfrm>
              <a:off x="7324220" y="2509941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071;p39">
              <a:extLst>
                <a:ext uri="{FF2B5EF4-FFF2-40B4-BE49-F238E27FC236}">
                  <a16:creationId xmlns:a16="http://schemas.microsoft.com/office/drawing/2014/main" id="{B9041BEA-FF32-B894-2A08-984D1A742210}"/>
                </a:ext>
              </a:extLst>
            </p:cNvPr>
            <p:cNvSpPr/>
            <p:nvPr/>
          </p:nvSpPr>
          <p:spPr>
            <a:xfrm>
              <a:off x="7242766" y="2520383"/>
              <a:ext cx="93271" cy="5223"/>
            </a:xfrm>
            <a:custGeom>
              <a:avLst/>
              <a:gdLst/>
              <a:ahLst/>
              <a:cxnLst/>
              <a:rect l="l" t="t" r="r" b="b"/>
              <a:pathLst>
                <a:path w="24626" h="1379" extrusionOk="0">
                  <a:moveTo>
                    <a:pt x="1" y="1"/>
                  </a:moveTo>
                  <a:lnTo>
                    <a:pt x="1" y="1379"/>
                  </a:lnTo>
                  <a:lnTo>
                    <a:pt x="24626" y="1379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072;p39">
              <a:extLst>
                <a:ext uri="{FF2B5EF4-FFF2-40B4-BE49-F238E27FC236}">
                  <a16:creationId xmlns:a16="http://schemas.microsoft.com/office/drawing/2014/main" id="{EA024AA4-B8BC-6E6B-C514-8B0345AE61B8}"/>
                </a:ext>
              </a:extLst>
            </p:cNvPr>
            <p:cNvSpPr/>
            <p:nvPr/>
          </p:nvSpPr>
          <p:spPr>
            <a:xfrm>
              <a:off x="7242766" y="2540108"/>
              <a:ext cx="93271" cy="5223"/>
            </a:xfrm>
            <a:custGeom>
              <a:avLst/>
              <a:gdLst/>
              <a:ahLst/>
              <a:cxnLst/>
              <a:rect l="l" t="t" r="r" b="b"/>
              <a:pathLst>
                <a:path w="24626" h="1379" extrusionOk="0">
                  <a:moveTo>
                    <a:pt x="1" y="0"/>
                  </a:moveTo>
                  <a:lnTo>
                    <a:pt x="1" y="1378"/>
                  </a:lnTo>
                  <a:lnTo>
                    <a:pt x="24626" y="1378"/>
                  </a:lnTo>
                  <a:lnTo>
                    <a:pt x="24626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073;p39">
              <a:extLst>
                <a:ext uri="{FF2B5EF4-FFF2-40B4-BE49-F238E27FC236}">
                  <a16:creationId xmlns:a16="http://schemas.microsoft.com/office/drawing/2014/main" id="{80965133-2B37-21F3-164D-78AF31E5AD66}"/>
                </a:ext>
              </a:extLst>
            </p:cNvPr>
            <p:cNvSpPr/>
            <p:nvPr/>
          </p:nvSpPr>
          <p:spPr>
            <a:xfrm>
              <a:off x="7248360" y="2521542"/>
              <a:ext cx="3121" cy="2909"/>
            </a:xfrm>
            <a:custGeom>
              <a:avLst/>
              <a:gdLst/>
              <a:ahLst/>
              <a:cxnLst/>
              <a:rect l="l" t="t" r="r" b="b"/>
              <a:pathLst>
                <a:path w="824" h="768" extrusionOk="0">
                  <a:moveTo>
                    <a:pt x="412" y="1"/>
                  </a:moveTo>
                  <a:cubicBezTo>
                    <a:pt x="186" y="1"/>
                    <a:pt x="0" y="172"/>
                    <a:pt x="0" y="385"/>
                  </a:cubicBezTo>
                  <a:cubicBezTo>
                    <a:pt x="0" y="596"/>
                    <a:pt x="184" y="767"/>
                    <a:pt x="412" y="767"/>
                  </a:cubicBezTo>
                  <a:cubicBezTo>
                    <a:pt x="639" y="767"/>
                    <a:pt x="823" y="596"/>
                    <a:pt x="823" y="385"/>
                  </a:cubicBezTo>
                  <a:cubicBezTo>
                    <a:pt x="823" y="172"/>
                    <a:pt x="638" y="1"/>
                    <a:pt x="41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074;p39">
              <a:extLst>
                <a:ext uri="{FF2B5EF4-FFF2-40B4-BE49-F238E27FC236}">
                  <a16:creationId xmlns:a16="http://schemas.microsoft.com/office/drawing/2014/main" id="{6F2769F9-4D28-F206-7F93-14C7136D30DB}"/>
                </a:ext>
              </a:extLst>
            </p:cNvPr>
            <p:cNvSpPr/>
            <p:nvPr/>
          </p:nvSpPr>
          <p:spPr>
            <a:xfrm>
              <a:off x="7248364" y="2541267"/>
              <a:ext cx="3117" cy="2905"/>
            </a:xfrm>
            <a:custGeom>
              <a:avLst/>
              <a:gdLst/>
              <a:ahLst/>
              <a:cxnLst/>
              <a:rect l="l" t="t" r="r" b="b"/>
              <a:pathLst>
                <a:path w="823" h="767" extrusionOk="0">
                  <a:moveTo>
                    <a:pt x="411" y="0"/>
                  </a:moveTo>
                  <a:cubicBezTo>
                    <a:pt x="185" y="0"/>
                    <a:pt x="1" y="173"/>
                    <a:pt x="1" y="384"/>
                  </a:cubicBezTo>
                  <a:cubicBezTo>
                    <a:pt x="1" y="595"/>
                    <a:pt x="185" y="767"/>
                    <a:pt x="411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075;p39">
              <a:extLst>
                <a:ext uri="{FF2B5EF4-FFF2-40B4-BE49-F238E27FC236}">
                  <a16:creationId xmlns:a16="http://schemas.microsoft.com/office/drawing/2014/main" id="{F4B9CCF1-43CA-A766-ABB4-2CE15FFF411D}"/>
                </a:ext>
              </a:extLst>
            </p:cNvPr>
            <p:cNvSpPr/>
            <p:nvPr/>
          </p:nvSpPr>
          <p:spPr>
            <a:xfrm>
              <a:off x="7263908" y="2521542"/>
              <a:ext cx="3113" cy="2909"/>
            </a:xfrm>
            <a:custGeom>
              <a:avLst/>
              <a:gdLst/>
              <a:ahLst/>
              <a:cxnLst/>
              <a:rect l="l" t="t" r="r" b="b"/>
              <a:pathLst>
                <a:path w="822" h="768" extrusionOk="0">
                  <a:moveTo>
                    <a:pt x="412" y="1"/>
                  </a:moveTo>
                  <a:cubicBezTo>
                    <a:pt x="184" y="1"/>
                    <a:pt x="1" y="172"/>
                    <a:pt x="1" y="385"/>
                  </a:cubicBezTo>
                  <a:cubicBezTo>
                    <a:pt x="1" y="596"/>
                    <a:pt x="184" y="767"/>
                    <a:pt x="412" y="767"/>
                  </a:cubicBezTo>
                  <a:cubicBezTo>
                    <a:pt x="638" y="767"/>
                    <a:pt x="822" y="596"/>
                    <a:pt x="822" y="385"/>
                  </a:cubicBezTo>
                  <a:cubicBezTo>
                    <a:pt x="822" y="172"/>
                    <a:pt x="640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076;p39">
              <a:extLst>
                <a:ext uri="{FF2B5EF4-FFF2-40B4-BE49-F238E27FC236}">
                  <a16:creationId xmlns:a16="http://schemas.microsoft.com/office/drawing/2014/main" id="{D8945114-B4C7-0934-9308-E7CA84655413}"/>
                </a:ext>
              </a:extLst>
            </p:cNvPr>
            <p:cNvSpPr/>
            <p:nvPr/>
          </p:nvSpPr>
          <p:spPr>
            <a:xfrm>
              <a:off x="7263908" y="2541267"/>
              <a:ext cx="3113" cy="2905"/>
            </a:xfrm>
            <a:custGeom>
              <a:avLst/>
              <a:gdLst/>
              <a:ahLst/>
              <a:cxnLst/>
              <a:rect l="l" t="t" r="r" b="b"/>
              <a:pathLst>
                <a:path w="822" h="767" extrusionOk="0">
                  <a:moveTo>
                    <a:pt x="412" y="0"/>
                  </a:moveTo>
                  <a:cubicBezTo>
                    <a:pt x="184" y="0"/>
                    <a:pt x="1" y="173"/>
                    <a:pt x="1" y="384"/>
                  </a:cubicBezTo>
                  <a:cubicBezTo>
                    <a:pt x="1" y="595"/>
                    <a:pt x="184" y="767"/>
                    <a:pt x="412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2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077;p39">
              <a:extLst>
                <a:ext uri="{FF2B5EF4-FFF2-40B4-BE49-F238E27FC236}">
                  <a16:creationId xmlns:a16="http://schemas.microsoft.com/office/drawing/2014/main" id="{FD6F395C-75EB-474E-94F7-B6E70960131E}"/>
                </a:ext>
              </a:extLst>
            </p:cNvPr>
            <p:cNvSpPr/>
            <p:nvPr/>
          </p:nvSpPr>
          <p:spPr>
            <a:xfrm>
              <a:off x="7280073" y="2521542"/>
              <a:ext cx="3117" cy="2909"/>
            </a:xfrm>
            <a:custGeom>
              <a:avLst/>
              <a:gdLst/>
              <a:ahLst/>
              <a:cxnLst/>
              <a:rect l="l" t="t" r="r" b="b"/>
              <a:pathLst>
                <a:path w="823" h="768" extrusionOk="0">
                  <a:moveTo>
                    <a:pt x="412" y="1"/>
                  </a:moveTo>
                  <a:cubicBezTo>
                    <a:pt x="185" y="1"/>
                    <a:pt x="1" y="172"/>
                    <a:pt x="1" y="385"/>
                  </a:cubicBezTo>
                  <a:cubicBezTo>
                    <a:pt x="1" y="596"/>
                    <a:pt x="185" y="767"/>
                    <a:pt x="412" y="767"/>
                  </a:cubicBezTo>
                  <a:cubicBezTo>
                    <a:pt x="638" y="767"/>
                    <a:pt x="822" y="596"/>
                    <a:pt x="822" y="385"/>
                  </a:cubicBezTo>
                  <a:cubicBezTo>
                    <a:pt x="822" y="172"/>
                    <a:pt x="638" y="1"/>
                    <a:pt x="41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078;p39">
              <a:extLst>
                <a:ext uri="{FF2B5EF4-FFF2-40B4-BE49-F238E27FC236}">
                  <a16:creationId xmlns:a16="http://schemas.microsoft.com/office/drawing/2014/main" id="{EB2D46CB-B098-E6C1-80C0-329BE82391A9}"/>
                </a:ext>
              </a:extLst>
            </p:cNvPr>
            <p:cNvSpPr/>
            <p:nvPr/>
          </p:nvSpPr>
          <p:spPr>
            <a:xfrm>
              <a:off x="7280073" y="2541267"/>
              <a:ext cx="3117" cy="2905"/>
            </a:xfrm>
            <a:custGeom>
              <a:avLst/>
              <a:gdLst/>
              <a:ahLst/>
              <a:cxnLst/>
              <a:rect l="l" t="t" r="r" b="b"/>
              <a:pathLst>
                <a:path w="823" h="767" extrusionOk="0">
                  <a:moveTo>
                    <a:pt x="411" y="0"/>
                  </a:moveTo>
                  <a:cubicBezTo>
                    <a:pt x="185" y="0"/>
                    <a:pt x="1" y="173"/>
                    <a:pt x="1" y="384"/>
                  </a:cubicBezTo>
                  <a:cubicBezTo>
                    <a:pt x="1" y="595"/>
                    <a:pt x="185" y="767"/>
                    <a:pt x="411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079;p39">
              <a:extLst>
                <a:ext uri="{FF2B5EF4-FFF2-40B4-BE49-F238E27FC236}">
                  <a16:creationId xmlns:a16="http://schemas.microsoft.com/office/drawing/2014/main" id="{0F0BB55C-9E52-8E38-BCC5-7D6E123A819E}"/>
                </a:ext>
              </a:extLst>
            </p:cNvPr>
            <p:cNvSpPr/>
            <p:nvPr/>
          </p:nvSpPr>
          <p:spPr>
            <a:xfrm>
              <a:off x="7295620" y="2521542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1" y="1"/>
                  </a:moveTo>
                  <a:cubicBezTo>
                    <a:pt x="185" y="1"/>
                    <a:pt x="1" y="172"/>
                    <a:pt x="1" y="385"/>
                  </a:cubicBezTo>
                  <a:cubicBezTo>
                    <a:pt x="1" y="596"/>
                    <a:pt x="183" y="767"/>
                    <a:pt x="411" y="767"/>
                  </a:cubicBezTo>
                  <a:cubicBezTo>
                    <a:pt x="637" y="767"/>
                    <a:pt x="821" y="596"/>
                    <a:pt x="821" y="385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080;p39">
              <a:extLst>
                <a:ext uri="{FF2B5EF4-FFF2-40B4-BE49-F238E27FC236}">
                  <a16:creationId xmlns:a16="http://schemas.microsoft.com/office/drawing/2014/main" id="{5FD85B7B-0B78-0FA4-2064-D9B3291ACD04}"/>
                </a:ext>
              </a:extLst>
            </p:cNvPr>
            <p:cNvSpPr/>
            <p:nvPr/>
          </p:nvSpPr>
          <p:spPr>
            <a:xfrm>
              <a:off x="7295620" y="2541271"/>
              <a:ext cx="3110" cy="2901"/>
            </a:xfrm>
            <a:custGeom>
              <a:avLst/>
              <a:gdLst/>
              <a:ahLst/>
              <a:cxnLst/>
              <a:rect l="l" t="t" r="r" b="b"/>
              <a:pathLst>
                <a:path w="821" h="766" extrusionOk="0">
                  <a:moveTo>
                    <a:pt x="411" y="1"/>
                  </a:moveTo>
                  <a:cubicBezTo>
                    <a:pt x="185" y="1"/>
                    <a:pt x="1" y="172"/>
                    <a:pt x="1" y="383"/>
                  </a:cubicBezTo>
                  <a:cubicBezTo>
                    <a:pt x="1" y="594"/>
                    <a:pt x="183" y="766"/>
                    <a:pt x="411" y="766"/>
                  </a:cubicBezTo>
                  <a:cubicBezTo>
                    <a:pt x="637" y="766"/>
                    <a:pt x="821" y="594"/>
                    <a:pt x="821" y="383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081;p39">
              <a:extLst>
                <a:ext uri="{FF2B5EF4-FFF2-40B4-BE49-F238E27FC236}">
                  <a16:creationId xmlns:a16="http://schemas.microsoft.com/office/drawing/2014/main" id="{45DC12BC-14CD-C421-E4D3-F7689F6747FB}"/>
                </a:ext>
              </a:extLst>
            </p:cNvPr>
            <p:cNvSpPr/>
            <p:nvPr/>
          </p:nvSpPr>
          <p:spPr>
            <a:xfrm>
              <a:off x="7311164" y="2521542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1" y="1"/>
                  </a:moveTo>
                  <a:cubicBezTo>
                    <a:pt x="184" y="1"/>
                    <a:pt x="1" y="172"/>
                    <a:pt x="1" y="385"/>
                  </a:cubicBezTo>
                  <a:cubicBezTo>
                    <a:pt x="1" y="596"/>
                    <a:pt x="184" y="767"/>
                    <a:pt x="411" y="767"/>
                  </a:cubicBezTo>
                  <a:cubicBezTo>
                    <a:pt x="637" y="767"/>
                    <a:pt x="821" y="596"/>
                    <a:pt x="821" y="385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082;p39">
              <a:extLst>
                <a:ext uri="{FF2B5EF4-FFF2-40B4-BE49-F238E27FC236}">
                  <a16:creationId xmlns:a16="http://schemas.microsoft.com/office/drawing/2014/main" id="{96AE6051-A08B-339F-A1C5-D8A2B3E32B20}"/>
                </a:ext>
              </a:extLst>
            </p:cNvPr>
            <p:cNvSpPr/>
            <p:nvPr/>
          </p:nvSpPr>
          <p:spPr>
            <a:xfrm>
              <a:off x="7311161" y="2541267"/>
              <a:ext cx="3113" cy="2905"/>
            </a:xfrm>
            <a:custGeom>
              <a:avLst/>
              <a:gdLst/>
              <a:ahLst/>
              <a:cxnLst/>
              <a:rect l="l" t="t" r="r" b="b"/>
              <a:pathLst>
                <a:path w="822" h="767" extrusionOk="0">
                  <a:moveTo>
                    <a:pt x="412" y="0"/>
                  </a:moveTo>
                  <a:cubicBezTo>
                    <a:pt x="185" y="0"/>
                    <a:pt x="0" y="173"/>
                    <a:pt x="0" y="384"/>
                  </a:cubicBezTo>
                  <a:cubicBezTo>
                    <a:pt x="0" y="595"/>
                    <a:pt x="185" y="767"/>
                    <a:pt x="412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2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083;p39">
              <a:extLst>
                <a:ext uri="{FF2B5EF4-FFF2-40B4-BE49-F238E27FC236}">
                  <a16:creationId xmlns:a16="http://schemas.microsoft.com/office/drawing/2014/main" id="{B3BA5CDD-107C-75E7-3379-8274ACD92412}"/>
                </a:ext>
              </a:extLst>
            </p:cNvPr>
            <p:cNvSpPr/>
            <p:nvPr/>
          </p:nvSpPr>
          <p:spPr>
            <a:xfrm>
              <a:off x="7326708" y="2521542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0" y="1"/>
                  </a:moveTo>
                  <a:cubicBezTo>
                    <a:pt x="184" y="1"/>
                    <a:pt x="0" y="172"/>
                    <a:pt x="0" y="385"/>
                  </a:cubicBezTo>
                  <a:cubicBezTo>
                    <a:pt x="0" y="596"/>
                    <a:pt x="184" y="767"/>
                    <a:pt x="410" y="767"/>
                  </a:cubicBezTo>
                  <a:cubicBezTo>
                    <a:pt x="637" y="767"/>
                    <a:pt x="820" y="596"/>
                    <a:pt x="820" y="385"/>
                  </a:cubicBezTo>
                  <a:cubicBezTo>
                    <a:pt x="820" y="172"/>
                    <a:pt x="638" y="1"/>
                    <a:pt x="410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084;p39">
              <a:extLst>
                <a:ext uri="{FF2B5EF4-FFF2-40B4-BE49-F238E27FC236}">
                  <a16:creationId xmlns:a16="http://schemas.microsoft.com/office/drawing/2014/main" id="{708D40A5-2134-86FB-578B-65E4F91D4AE2}"/>
                </a:ext>
              </a:extLst>
            </p:cNvPr>
            <p:cNvSpPr/>
            <p:nvPr/>
          </p:nvSpPr>
          <p:spPr>
            <a:xfrm>
              <a:off x="7326708" y="2541267"/>
              <a:ext cx="3110" cy="2905"/>
            </a:xfrm>
            <a:custGeom>
              <a:avLst/>
              <a:gdLst/>
              <a:ahLst/>
              <a:cxnLst/>
              <a:rect l="l" t="t" r="r" b="b"/>
              <a:pathLst>
                <a:path w="821" h="767" extrusionOk="0">
                  <a:moveTo>
                    <a:pt x="410" y="0"/>
                  </a:moveTo>
                  <a:cubicBezTo>
                    <a:pt x="184" y="0"/>
                    <a:pt x="0" y="173"/>
                    <a:pt x="0" y="384"/>
                  </a:cubicBezTo>
                  <a:cubicBezTo>
                    <a:pt x="0" y="595"/>
                    <a:pt x="184" y="767"/>
                    <a:pt x="410" y="767"/>
                  </a:cubicBezTo>
                  <a:cubicBezTo>
                    <a:pt x="637" y="767"/>
                    <a:pt x="820" y="595"/>
                    <a:pt x="820" y="384"/>
                  </a:cubicBezTo>
                  <a:cubicBezTo>
                    <a:pt x="820" y="173"/>
                    <a:pt x="637" y="0"/>
                    <a:pt x="410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085;p39">
              <a:extLst>
                <a:ext uri="{FF2B5EF4-FFF2-40B4-BE49-F238E27FC236}">
                  <a16:creationId xmlns:a16="http://schemas.microsoft.com/office/drawing/2014/main" id="{F5406B75-373A-12BA-7CAB-F097E2118B0D}"/>
                </a:ext>
              </a:extLst>
            </p:cNvPr>
            <p:cNvSpPr/>
            <p:nvPr/>
          </p:nvSpPr>
          <p:spPr>
            <a:xfrm>
              <a:off x="7126743" y="2516804"/>
              <a:ext cx="28380" cy="17085"/>
            </a:xfrm>
            <a:custGeom>
              <a:avLst/>
              <a:gdLst/>
              <a:ahLst/>
              <a:cxnLst/>
              <a:rect l="l" t="t" r="r" b="b"/>
              <a:pathLst>
                <a:path w="7493" h="4511" extrusionOk="0">
                  <a:moveTo>
                    <a:pt x="3272" y="0"/>
                  </a:moveTo>
                  <a:cubicBezTo>
                    <a:pt x="3223" y="0"/>
                    <a:pt x="3173" y="2"/>
                    <a:pt x="3124" y="7"/>
                  </a:cubicBezTo>
                  <a:cubicBezTo>
                    <a:pt x="2215" y="89"/>
                    <a:pt x="1468" y="932"/>
                    <a:pt x="1550" y="1781"/>
                  </a:cubicBezTo>
                  <a:cubicBezTo>
                    <a:pt x="1454" y="1737"/>
                    <a:pt x="1349" y="1716"/>
                    <a:pt x="1244" y="1716"/>
                  </a:cubicBezTo>
                  <a:cubicBezTo>
                    <a:pt x="960" y="1716"/>
                    <a:pt x="669" y="1865"/>
                    <a:pt x="512" y="2094"/>
                  </a:cubicBezTo>
                  <a:cubicBezTo>
                    <a:pt x="0" y="2834"/>
                    <a:pt x="753" y="3966"/>
                    <a:pt x="1522" y="4261"/>
                  </a:cubicBezTo>
                  <a:cubicBezTo>
                    <a:pt x="2019" y="4453"/>
                    <a:pt x="2662" y="4511"/>
                    <a:pt x="3314" y="4511"/>
                  </a:cubicBezTo>
                  <a:cubicBezTo>
                    <a:pt x="3996" y="4511"/>
                    <a:pt x="4688" y="4448"/>
                    <a:pt x="5234" y="4409"/>
                  </a:cubicBezTo>
                  <a:cubicBezTo>
                    <a:pt x="5695" y="4378"/>
                    <a:pt x="6173" y="4320"/>
                    <a:pt x="6561" y="4087"/>
                  </a:cubicBezTo>
                  <a:cubicBezTo>
                    <a:pt x="7052" y="3790"/>
                    <a:pt x="7322" y="3249"/>
                    <a:pt x="7415" y="2711"/>
                  </a:cubicBezTo>
                  <a:cubicBezTo>
                    <a:pt x="7492" y="2258"/>
                    <a:pt x="7458" y="1775"/>
                    <a:pt x="7228" y="1372"/>
                  </a:cubicBezTo>
                  <a:cubicBezTo>
                    <a:pt x="6997" y="968"/>
                    <a:pt x="6546" y="658"/>
                    <a:pt x="6055" y="654"/>
                  </a:cubicBezTo>
                  <a:cubicBezTo>
                    <a:pt x="6053" y="654"/>
                    <a:pt x="6052" y="654"/>
                    <a:pt x="6050" y="654"/>
                  </a:cubicBezTo>
                  <a:cubicBezTo>
                    <a:pt x="5561" y="654"/>
                    <a:pt x="5075" y="1009"/>
                    <a:pt x="5037" y="1464"/>
                  </a:cubicBezTo>
                  <a:cubicBezTo>
                    <a:pt x="4946" y="663"/>
                    <a:pt x="4129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086;p39">
              <a:extLst>
                <a:ext uri="{FF2B5EF4-FFF2-40B4-BE49-F238E27FC236}">
                  <a16:creationId xmlns:a16="http://schemas.microsoft.com/office/drawing/2014/main" id="{001AC44C-828B-A62F-E67D-9D04AF9DE871}"/>
                </a:ext>
              </a:extLst>
            </p:cNvPr>
            <p:cNvSpPr/>
            <p:nvPr/>
          </p:nvSpPr>
          <p:spPr>
            <a:xfrm>
              <a:off x="7128588" y="2532204"/>
              <a:ext cx="25547" cy="5613"/>
            </a:xfrm>
            <a:custGeom>
              <a:avLst/>
              <a:gdLst/>
              <a:ahLst/>
              <a:cxnLst/>
              <a:rect l="l" t="t" r="r" b="b"/>
              <a:pathLst>
                <a:path w="6745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6745" y="1481"/>
                  </a:lnTo>
                  <a:lnTo>
                    <a:pt x="6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087;p39">
              <a:extLst>
                <a:ext uri="{FF2B5EF4-FFF2-40B4-BE49-F238E27FC236}">
                  <a16:creationId xmlns:a16="http://schemas.microsoft.com/office/drawing/2014/main" id="{B678F744-1FE5-4A5F-9E25-E702F7D3F6A0}"/>
                </a:ext>
              </a:extLst>
            </p:cNvPr>
            <p:cNvSpPr/>
            <p:nvPr/>
          </p:nvSpPr>
          <p:spPr>
            <a:xfrm>
              <a:off x="7209375" y="2516804"/>
              <a:ext cx="28380" cy="17085"/>
            </a:xfrm>
            <a:custGeom>
              <a:avLst/>
              <a:gdLst/>
              <a:ahLst/>
              <a:cxnLst/>
              <a:rect l="l" t="t" r="r" b="b"/>
              <a:pathLst>
                <a:path w="7493" h="4511" extrusionOk="0">
                  <a:moveTo>
                    <a:pt x="3272" y="0"/>
                  </a:moveTo>
                  <a:cubicBezTo>
                    <a:pt x="3223" y="0"/>
                    <a:pt x="3173" y="2"/>
                    <a:pt x="3124" y="7"/>
                  </a:cubicBezTo>
                  <a:cubicBezTo>
                    <a:pt x="2215" y="89"/>
                    <a:pt x="1466" y="932"/>
                    <a:pt x="1550" y="1781"/>
                  </a:cubicBezTo>
                  <a:cubicBezTo>
                    <a:pt x="1454" y="1737"/>
                    <a:pt x="1349" y="1716"/>
                    <a:pt x="1244" y="1716"/>
                  </a:cubicBezTo>
                  <a:cubicBezTo>
                    <a:pt x="959" y="1716"/>
                    <a:pt x="668" y="1865"/>
                    <a:pt x="511" y="2094"/>
                  </a:cubicBezTo>
                  <a:cubicBezTo>
                    <a:pt x="1" y="2834"/>
                    <a:pt x="753" y="3966"/>
                    <a:pt x="1522" y="4261"/>
                  </a:cubicBezTo>
                  <a:cubicBezTo>
                    <a:pt x="2019" y="4453"/>
                    <a:pt x="2662" y="4511"/>
                    <a:pt x="3314" y="4511"/>
                  </a:cubicBezTo>
                  <a:cubicBezTo>
                    <a:pt x="3996" y="4511"/>
                    <a:pt x="4688" y="4448"/>
                    <a:pt x="5234" y="4409"/>
                  </a:cubicBezTo>
                  <a:cubicBezTo>
                    <a:pt x="5695" y="4378"/>
                    <a:pt x="6173" y="4320"/>
                    <a:pt x="6561" y="4087"/>
                  </a:cubicBezTo>
                  <a:cubicBezTo>
                    <a:pt x="7052" y="3790"/>
                    <a:pt x="7322" y="3249"/>
                    <a:pt x="7414" y="2711"/>
                  </a:cubicBezTo>
                  <a:cubicBezTo>
                    <a:pt x="7492" y="2258"/>
                    <a:pt x="7458" y="1775"/>
                    <a:pt x="7228" y="1372"/>
                  </a:cubicBezTo>
                  <a:cubicBezTo>
                    <a:pt x="6997" y="968"/>
                    <a:pt x="6545" y="658"/>
                    <a:pt x="6054" y="654"/>
                  </a:cubicBezTo>
                  <a:cubicBezTo>
                    <a:pt x="6052" y="654"/>
                    <a:pt x="6050" y="654"/>
                    <a:pt x="6048" y="654"/>
                  </a:cubicBezTo>
                  <a:cubicBezTo>
                    <a:pt x="5559" y="654"/>
                    <a:pt x="5074" y="1009"/>
                    <a:pt x="5035" y="1464"/>
                  </a:cubicBezTo>
                  <a:cubicBezTo>
                    <a:pt x="4947" y="663"/>
                    <a:pt x="4129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88;p39">
              <a:extLst>
                <a:ext uri="{FF2B5EF4-FFF2-40B4-BE49-F238E27FC236}">
                  <a16:creationId xmlns:a16="http://schemas.microsoft.com/office/drawing/2014/main" id="{65698E1A-AC0C-F57C-F969-27532D1332EE}"/>
                </a:ext>
              </a:extLst>
            </p:cNvPr>
            <p:cNvSpPr/>
            <p:nvPr/>
          </p:nvSpPr>
          <p:spPr>
            <a:xfrm>
              <a:off x="7211220" y="2532204"/>
              <a:ext cx="25543" cy="5613"/>
            </a:xfrm>
            <a:custGeom>
              <a:avLst/>
              <a:gdLst/>
              <a:ahLst/>
              <a:cxnLst/>
              <a:rect l="l" t="t" r="r" b="b"/>
              <a:pathLst>
                <a:path w="6744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6743" y="1481"/>
                  </a:lnTo>
                  <a:lnTo>
                    <a:pt x="67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89;p39">
              <a:extLst>
                <a:ext uri="{FF2B5EF4-FFF2-40B4-BE49-F238E27FC236}">
                  <a16:creationId xmlns:a16="http://schemas.microsoft.com/office/drawing/2014/main" id="{76C5FD7D-2935-1F23-58C3-92FC88725EC6}"/>
                </a:ext>
              </a:extLst>
            </p:cNvPr>
            <p:cNvSpPr/>
            <p:nvPr/>
          </p:nvSpPr>
          <p:spPr>
            <a:xfrm>
              <a:off x="6844775" y="2369239"/>
              <a:ext cx="55877" cy="40697"/>
            </a:xfrm>
            <a:custGeom>
              <a:avLst/>
              <a:gdLst/>
              <a:ahLst/>
              <a:cxnLst/>
              <a:rect l="l" t="t" r="r" b="b"/>
              <a:pathLst>
                <a:path w="14753" h="10745" extrusionOk="0">
                  <a:moveTo>
                    <a:pt x="6702" y="0"/>
                  </a:moveTo>
                  <a:cubicBezTo>
                    <a:pt x="6591" y="0"/>
                    <a:pt x="6481" y="6"/>
                    <a:pt x="6370" y="18"/>
                  </a:cubicBezTo>
                  <a:cubicBezTo>
                    <a:pt x="5745" y="91"/>
                    <a:pt x="5158" y="361"/>
                    <a:pt x="4696" y="789"/>
                  </a:cubicBezTo>
                  <a:cubicBezTo>
                    <a:pt x="4382" y="1078"/>
                    <a:pt x="4136" y="1436"/>
                    <a:pt x="3996" y="1839"/>
                  </a:cubicBezTo>
                  <a:cubicBezTo>
                    <a:pt x="3802" y="1724"/>
                    <a:pt x="3591" y="1672"/>
                    <a:pt x="3377" y="1672"/>
                  </a:cubicBezTo>
                  <a:cubicBezTo>
                    <a:pt x="2709" y="1672"/>
                    <a:pt x="2014" y="2174"/>
                    <a:pt x="1751" y="2817"/>
                  </a:cubicBezTo>
                  <a:cubicBezTo>
                    <a:pt x="1404" y="3667"/>
                    <a:pt x="1599" y="4628"/>
                    <a:pt x="1840" y="5511"/>
                  </a:cubicBezTo>
                  <a:cubicBezTo>
                    <a:pt x="1012" y="5578"/>
                    <a:pt x="317" y="6282"/>
                    <a:pt x="159" y="7082"/>
                  </a:cubicBezTo>
                  <a:cubicBezTo>
                    <a:pt x="0" y="7883"/>
                    <a:pt x="322" y="8731"/>
                    <a:pt x="887" y="9328"/>
                  </a:cubicBezTo>
                  <a:cubicBezTo>
                    <a:pt x="1870" y="10365"/>
                    <a:pt x="3237" y="10573"/>
                    <a:pt x="4602" y="10647"/>
                  </a:cubicBezTo>
                  <a:cubicBezTo>
                    <a:pt x="5396" y="10691"/>
                    <a:pt x="6194" y="10715"/>
                    <a:pt x="6989" y="10726"/>
                  </a:cubicBezTo>
                  <a:cubicBezTo>
                    <a:pt x="7240" y="10731"/>
                    <a:pt x="7489" y="10734"/>
                    <a:pt x="7739" y="10734"/>
                  </a:cubicBezTo>
                  <a:cubicBezTo>
                    <a:pt x="8261" y="10741"/>
                    <a:pt x="8784" y="10742"/>
                    <a:pt x="9305" y="10745"/>
                  </a:cubicBezTo>
                  <a:cubicBezTo>
                    <a:pt x="9380" y="10745"/>
                    <a:pt x="9455" y="10745"/>
                    <a:pt x="9531" y="10745"/>
                  </a:cubicBezTo>
                  <a:cubicBezTo>
                    <a:pt x="10277" y="10745"/>
                    <a:pt x="11026" y="10733"/>
                    <a:pt x="11756" y="10586"/>
                  </a:cubicBezTo>
                  <a:cubicBezTo>
                    <a:pt x="12560" y="10424"/>
                    <a:pt x="13348" y="10084"/>
                    <a:pt x="13906" y="9494"/>
                  </a:cubicBezTo>
                  <a:cubicBezTo>
                    <a:pt x="13918" y="9482"/>
                    <a:pt x="13929" y="9470"/>
                    <a:pt x="13940" y="9456"/>
                  </a:cubicBezTo>
                  <a:cubicBezTo>
                    <a:pt x="14475" y="8869"/>
                    <a:pt x="14752" y="8026"/>
                    <a:pt x="14526" y="7272"/>
                  </a:cubicBezTo>
                  <a:cubicBezTo>
                    <a:pt x="14317" y="6568"/>
                    <a:pt x="13619" y="6006"/>
                    <a:pt x="12884" y="6006"/>
                  </a:cubicBezTo>
                  <a:cubicBezTo>
                    <a:pt x="12812" y="6006"/>
                    <a:pt x="12740" y="6012"/>
                    <a:pt x="12668" y="6023"/>
                  </a:cubicBezTo>
                  <a:cubicBezTo>
                    <a:pt x="12970" y="5363"/>
                    <a:pt x="12757" y="4513"/>
                    <a:pt x="12178" y="4063"/>
                  </a:cubicBezTo>
                  <a:cubicBezTo>
                    <a:pt x="11885" y="3835"/>
                    <a:pt x="11511" y="3720"/>
                    <a:pt x="11137" y="3720"/>
                  </a:cubicBezTo>
                  <a:cubicBezTo>
                    <a:pt x="10773" y="3720"/>
                    <a:pt x="10410" y="3828"/>
                    <a:pt x="10120" y="4044"/>
                  </a:cubicBezTo>
                  <a:cubicBezTo>
                    <a:pt x="10216" y="3009"/>
                    <a:pt x="9904" y="1927"/>
                    <a:pt x="9207" y="1143"/>
                  </a:cubicBezTo>
                  <a:cubicBezTo>
                    <a:pt x="8584" y="442"/>
                    <a:pt x="7648" y="0"/>
                    <a:pt x="6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90;p39">
              <a:extLst>
                <a:ext uri="{FF2B5EF4-FFF2-40B4-BE49-F238E27FC236}">
                  <a16:creationId xmlns:a16="http://schemas.microsoft.com/office/drawing/2014/main" id="{F8C4E4B8-BCF5-565F-0751-281A5AE3B068}"/>
                </a:ext>
              </a:extLst>
            </p:cNvPr>
            <p:cNvSpPr/>
            <p:nvPr/>
          </p:nvSpPr>
          <p:spPr>
            <a:xfrm>
              <a:off x="6862565" y="2369239"/>
              <a:ext cx="38087" cy="35815"/>
            </a:xfrm>
            <a:custGeom>
              <a:avLst/>
              <a:gdLst/>
              <a:ahLst/>
              <a:cxnLst/>
              <a:rect l="l" t="t" r="r" b="b"/>
              <a:pathLst>
                <a:path w="10056" h="9456" extrusionOk="0">
                  <a:moveTo>
                    <a:pt x="2004" y="0"/>
                  </a:moveTo>
                  <a:cubicBezTo>
                    <a:pt x="1894" y="0"/>
                    <a:pt x="1784" y="6"/>
                    <a:pt x="1675" y="18"/>
                  </a:cubicBezTo>
                  <a:cubicBezTo>
                    <a:pt x="1050" y="91"/>
                    <a:pt x="463" y="361"/>
                    <a:pt x="1" y="790"/>
                  </a:cubicBezTo>
                  <a:cubicBezTo>
                    <a:pt x="312" y="781"/>
                    <a:pt x="671" y="733"/>
                    <a:pt x="949" y="733"/>
                  </a:cubicBezTo>
                  <a:cubicBezTo>
                    <a:pt x="1038" y="733"/>
                    <a:pt x="1120" y="738"/>
                    <a:pt x="1188" y="751"/>
                  </a:cubicBezTo>
                  <a:cubicBezTo>
                    <a:pt x="1802" y="863"/>
                    <a:pt x="2392" y="1110"/>
                    <a:pt x="2888" y="1484"/>
                  </a:cubicBezTo>
                  <a:cubicBezTo>
                    <a:pt x="4087" y="2384"/>
                    <a:pt x="4700" y="3976"/>
                    <a:pt x="4406" y="5428"/>
                  </a:cubicBezTo>
                  <a:cubicBezTo>
                    <a:pt x="4594" y="5372"/>
                    <a:pt x="4789" y="5345"/>
                    <a:pt x="4984" y="5345"/>
                  </a:cubicBezTo>
                  <a:cubicBezTo>
                    <a:pt x="5522" y="5345"/>
                    <a:pt x="6061" y="5549"/>
                    <a:pt x="6446" y="5918"/>
                  </a:cubicBezTo>
                  <a:cubicBezTo>
                    <a:pt x="6971" y="6422"/>
                    <a:pt x="7188" y="7213"/>
                    <a:pt x="6991" y="7907"/>
                  </a:cubicBezTo>
                  <a:cubicBezTo>
                    <a:pt x="7133" y="7850"/>
                    <a:pt x="7279" y="7825"/>
                    <a:pt x="7424" y="7825"/>
                  </a:cubicBezTo>
                  <a:cubicBezTo>
                    <a:pt x="8084" y="7825"/>
                    <a:pt x="8736" y="8357"/>
                    <a:pt x="9047" y="8970"/>
                  </a:cubicBezTo>
                  <a:cubicBezTo>
                    <a:pt x="9127" y="9125"/>
                    <a:pt x="9193" y="9289"/>
                    <a:pt x="9243" y="9456"/>
                  </a:cubicBezTo>
                  <a:cubicBezTo>
                    <a:pt x="9778" y="8869"/>
                    <a:pt x="10055" y="8026"/>
                    <a:pt x="9830" y="7272"/>
                  </a:cubicBezTo>
                  <a:cubicBezTo>
                    <a:pt x="9621" y="6569"/>
                    <a:pt x="8925" y="6007"/>
                    <a:pt x="8190" y="6007"/>
                  </a:cubicBezTo>
                  <a:cubicBezTo>
                    <a:pt x="8118" y="6007"/>
                    <a:pt x="8045" y="6013"/>
                    <a:pt x="7972" y="6024"/>
                  </a:cubicBezTo>
                  <a:cubicBezTo>
                    <a:pt x="8274" y="5363"/>
                    <a:pt x="8061" y="4514"/>
                    <a:pt x="7483" y="4065"/>
                  </a:cubicBezTo>
                  <a:cubicBezTo>
                    <a:pt x="7189" y="3836"/>
                    <a:pt x="6815" y="3722"/>
                    <a:pt x="6440" y="3722"/>
                  </a:cubicBezTo>
                  <a:cubicBezTo>
                    <a:pt x="6077" y="3722"/>
                    <a:pt x="5714" y="3829"/>
                    <a:pt x="5425" y="4045"/>
                  </a:cubicBezTo>
                  <a:cubicBezTo>
                    <a:pt x="5521" y="3009"/>
                    <a:pt x="5207" y="1927"/>
                    <a:pt x="4512" y="1144"/>
                  </a:cubicBezTo>
                  <a:cubicBezTo>
                    <a:pt x="3887" y="441"/>
                    <a:pt x="2950" y="0"/>
                    <a:pt x="2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91;p39">
              <a:extLst>
                <a:ext uri="{FF2B5EF4-FFF2-40B4-BE49-F238E27FC236}">
                  <a16:creationId xmlns:a16="http://schemas.microsoft.com/office/drawing/2014/main" id="{F62E6BD2-5EAF-BECE-203D-E9C811ED7783}"/>
                </a:ext>
              </a:extLst>
            </p:cNvPr>
            <p:cNvSpPr/>
            <p:nvPr/>
          </p:nvSpPr>
          <p:spPr>
            <a:xfrm>
              <a:off x="6852824" y="2381935"/>
              <a:ext cx="30569" cy="27959"/>
            </a:xfrm>
            <a:custGeom>
              <a:avLst/>
              <a:gdLst/>
              <a:ahLst/>
              <a:cxnLst/>
              <a:rect l="l" t="t" r="r" b="b"/>
              <a:pathLst>
                <a:path w="8071" h="7382" extrusionOk="0">
                  <a:moveTo>
                    <a:pt x="4624" y="1"/>
                  </a:moveTo>
                  <a:cubicBezTo>
                    <a:pt x="4533" y="1"/>
                    <a:pt x="4437" y="75"/>
                    <a:pt x="4431" y="174"/>
                  </a:cubicBezTo>
                  <a:cubicBezTo>
                    <a:pt x="4374" y="1040"/>
                    <a:pt x="4613" y="1956"/>
                    <a:pt x="4703" y="2819"/>
                  </a:cubicBezTo>
                  <a:cubicBezTo>
                    <a:pt x="4795" y="3707"/>
                    <a:pt x="4846" y="4597"/>
                    <a:pt x="4869" y="5488"/>
                  </a:cubicBezTo>
                  <a:cubicBezTo>
                    <a:pt x="4871" y="5550"/>
                    <a:pt x="4871" y="5612"/>
                    <a:pt x="4872" y="5673"/>
                  </a:cubicBezTo>
                  <a:cubicBezTo>
                    <a:pt x="4671" y="5458"/>
                    <a:pt x="4461" y="5250"/>
                    <a:pt x="4274" y="5023"/>
                  </a:cubicBezTo>
                  <a:cubicBezTo>
                    <a:pt x="3890" y="4557"/>
                    <a:pt x="3541" y="4065"/>
                    <a:pt x="3228" y="3549"/>
                  </a:cubicBezTo>
                  <a:cubicBezTo>
                    <a:pt x="2645" y="2586"/>
                    <a:pt x="2234" y="1564"/>
                    <a:pt x="1773" y="543"/>
                  </a:cubicBezTo>
                  <a:cubicBezTo>
                    <a:pt x="1751" y="494"/>
                    <a:pt x="1703" y="472"/>
                    <a:pt x="1653" y="472"/>
                  </a:cubicBezTo>
                  <a:cubicBezTo>
                    <a:pt x="1571" y="472"/>
                    <a:pt x="1483" y="530"/>
                    <a:pt x="1495" y="618"/>
                  </a:cubicBezTo>
                  <a:cubicBezTo>
                    <a:pt x="1639" y="1752"/>
                    <a:pt x="2118" y="2868"/>
                    <a:pt x="2702" y="3851"/>
                  </a:cubicBezTo>
                  <a:cubicBezTo>
                    <a:pt x="3186" y="4667"/>
                    <a:pt x="3803" y="5632"/>
                    <a:pt x="4558" y="6286"/>
                  </a:cubicBezTo>
                  <a:cubicBezTo>
                    <a:pt x="3816" y="6218"/>
                    <a:pt x="3062" y="6012"/>
                    <a:pt x="2385" y="5771"/>
                  </a:cubicBezTo>
                  <a:cubicBezTo>
                    <a:pt x="1562" y="5476"/>
                    <a:pt x="947" y="4934"/>
                    <a:pt x="217" y="4489"/>
                  </a:cubicBezTo>
                  <a:cubicBezTo>
                    <a:pt x="195" y="4475"/>
                    <a:pt x="172" y="4469"/>
                    <a:pt x="150" y="4469"/>
                  </a:cubicBezTo>
                  <a:cubicBezTo>
                    <a:pt x="69" y="4469"/>
                    <a:pt x="0" y="4552"/>
                    <a:pt x="20" y="4637"/>
                  </a:cubicBezTo>
                  <a:cubicBezTo>
                    <a:pt x="221" y="5544"/>
                    <a:pt x="1158" y="6094"/>
                    <a:pt x="1969" y="6430"/>
                  </a:cubicBezTo>
                  <a:cubicBezTo>
                    <a:pt x="2778" y="6763"/>
                    <a:pt x="3780" y="7067"/>
                    <a:pt x="4711" y="7067"/>
                  </a:cubicBezTo>
                  <a:cubicBezTo>
                    <a:pt x="4766" y="7067"/>
                    <a:pt x="4820" y="7066"/>
                    <a:pt x="4873" y="7064"/>
                  </a:cubicBezTo>
                  <a:lnTo>
                    <a:pt x="4873" y="7064"/>
                  </a:lnTo>
                  <a:cubicBezTo>
                    <a:pt x="4871" y="7168"/>
                    <a:pt x="4868" y="7271"/>
                    <a:pt x="4865" y="7374"/>
                  </a:cubicBezTo>
                  <a:cubicBezTo>
                    <a:pt x="5115" y="7379"/>
                    <a:pt x="5366" y="7382"/>
                    <a:pt x="5615" y="7382"/>
                  </a:cubicBezTo>
                  <a:cubicBezTo>
                    <a:pt x="5617" y="7256"/>
                    <a:pt x="5617" y="7128"/>
                    <a:pt x="5615" y="7002"/>
                  </a:cubicBezTo>
                  <a:cubicBezTo>
                    <a:pt x="6208" y="6576"/>
                    <a:pt x="6734" y="6065"/>
                    <a:pt x="7181" y="5490"/>
                  </a:cubicBezTo>
                  <a:cubicBezTo>
                    <a:pt x="7570" y="4989"/>
                    <a:pt x="8071" y="4295"/>
                    <a:pt x="8052" y="3637"/>
                  </a:cubicBezTo>
                  <a:cubicBezTo>
                    <a:pt x="8048" y="3547"/>
                    <a:pt x="7978" y="3495"/>
                    <a:pt x="7902" y="3495"/>
                  </a:cubicBezTo>
                  <a:cubicBezTo>
                    <a:pt x="7866" y="3495"/>
                    <a:pt x="7827" y="3507"/>
                    <a:pt x="7795" y="3534"/>
                  </a:cubicBezTo>
                  <a:cubicBezTo>
                    <a:pt x="7303" y="3942"/>
                    <a:pt x="7004" y="4624"/>
                    <a:pt x="6598" y="5117"/>
                  </a:cubicBezTo>
                  <a:cubicBezTo>
                    <a:pt x="6298" y="5481"/>
                    <a:pt x="5958" y="5806"/>
                    <a:pt x="5597" y="6111"/>
                  </a:cubicBezTo>
                  <a:cubicBezTo>
                    <a:pt x="5591" y="5863"/>
                    <a:pt x="5582" y="5616"/>
                    <a:pt x="5571" y="5373"/>
                  </a:cubicBezTo>
                  <a:cubicBezTo>
                    <a:pt x="5534" y="4442"/>
                    <a:pt x="5447" y="3512"/>
                    <a:pt x="5322" y="2588"/>
                  </a:cubicBezTo>
                  <a:cubicBezTo>
                    <a:pt x="5212" y="1767"/>
                    <a:pt x="5128" y="839"/>
                    <a:pt x="4760" y="87"/>
                  </a:cubicBezTo>
                  <a:cubicBezTo>
                    <a:pt x="4729" y="26"/>
                    <a:pt x="4678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92;p39">
              <a:extLst>
                <a:ext uri="{FF2B5EF4-FFF2-40B4-BE49-F238E27FC236}">
                  <a16:creationId xmlns:a16="http://schemas.microsoft.com/office/drawing/2014/main" id="{19C5EFF6-EE05-D87C-FC7D-9A08F6384F4D}"/>
                </a:ext>
              </a:extLst>
            </p:cNvPr>
            <p:cNvSpPr/>
            <p:nvPr/>
          </p:nvSpPr>
          <p:spPr>
            <a:xfrm>
              <a:off x="6588964" y="2483053"/>
              <a:ext cx="889749" cy="351730"/>
            </a:xfrm>
            <a:custGeom>
              <a:avLst/>
              <a:gdLst/>
              <a:ahLst/>
              <a:cxnLst/>
              <a:rect l="l" t="t" r="r" b="b"/>
              <a:pathLst>
                <a:path w="225470" h="92866" extrusionOk="0">
                  <a:moveTo>
                    <a:pt x="29732" y="1"/>
                  </a:moveTo>
                  <a:cubicBezTo>
                    <a:pt x="19417" y="1"/>
                    <a:pt x="9078" y="1049"/>
                    <a:pt x="0" y="3964"/>
                  </a:cubicBezTo>
                  <a:cubicBezTo>
                    <a:pt x="432" y="6388"/>
                    <a:pt x="950" y="8782"/>
                    <a:pt x="1556" y="11146"/>
                  </a:cubicBezTo>
                  <a:cubicBezTo>
                    <a:pt x="1687" y="11654"/>
                    <a:pt x="1821" y="12162"/>
                    <a:pt x="1959" y="12668"/>
                  </a:cubicBezTo>
                  <a:cubicBezTo>
                    <a:pt x="6268" y="28488"/>
                    <a:pt x="14371" y="42897"/>
                    <a:pt x="25314" y="54997"/>
                  </a:cubicBezTo>
                  <a:cubicBezTo>
                    <a:pt x="46250" y="78153"/>
                    <a:pt x="77587" y="92866"/>
                    <a:pt x="112603" y="92866"/>
                  </a:cubicBezTo>
                  <a:cubicBezTo>
                    <a:pt x="156940" y="92866"/>
                    <a:pt x="195375" y="69281"/>
                    <a:pt x="214277" y="34826"/>
                  </a:cubicBezTo>
                  <a:cubicBezTo>
                    <a:pt x="218099" y="27864"/>
                    <a:pt x="221123" y="20456"/>
                    <a:pt x="223233" y="12707"/>
                  </a:cubicBezTo>
                  <a:cubicBezTo>
                    <a:pt x="224160" y="9317"/>
                    <a:pt x="224907" y="5881"/>
                    <a:pt x="225470" y="2410"/>
                  </a:cubicBezTo>
                  <a:lnTo>
                    <a:pt x="225470" y="2410"/>
                  </a:lnTo>
                  <a:cubicBezTo>
                    <a:pt x="203640" y="11131"/>
                    <a:pt x="180501" y="16911"/>
                    <a:pt x="156896" y="17236"/>
                  </a:cubicBezTo>
                  <a:cubicBezTo>
                    <a:pt x="156208" y="17247"/>
                    <a:pt x="155519" y="17252"/>
                    <a:pt x="154829" y="17252"/>
                  </a:cubicBezTo>
                  <a:cubicBezTo>
                    <a:pt x="154515" y="17252"/>
                    <a:pt x="154202" y="17251"/>
                    <a:pt x="153888" y="17249"/>
                  </a:cubicBezTo>
                  <a:cubicBezTo>
                    <a:pt x="151726" y="17235"/>
                    <a:pt x="149568" y="17177"/>
                    <a:pt x="147416" y="17074"/>
                  </a:cubicBezTo>
                  <a:cubicBezTo>
                    <a:pt x="119351" y="15771"/>
                    <a:pt x="92062" y="7474"/>
                    <a:pt x="64263" y="3071"/>
                  </a:cubicBezTo>
                  <a:cubicBezTo>
                    <a:pt x="54229" y="1483"/>
                    <a:pt x="41998" y="1"/>
                    <a:pt x="29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93;p39">
              <a:extLst>
                <a:ext uri="{FF2B5EF4-FFF2-40B4-BE49-F238E27FC236}">
                  <a16:creationId xmlns:a16="http://schemas.microsoft.com/office/drawing/2014/main" id="{DD144AE7-741A-6366-1105-7C911D8351B1}"/>
                </a:ext>
              </a:extLst>
            </p:cNvPr>
            <p:cNvSpPr/>
            <p:nvPr/>
          </p:nvSpPr>
          <p:spPr>
            <a:xfrm>
              <a:off x="6586233" y="2465008"/>
              <a:ext cx="896324" cy="139916"/>
            </a:xfrm>
            <a:custGeom>
              <a:avLst/>
              <a:gdLst/>
              <a:ahLst/>
              <a:cxnLst/>
              <a:rect l="l" t="t" r="r" b="b"/>
              <a:pathLst>
                <a:path w="225470" h="30867" extrusionOk="0">
                  <a:moveTo>
                    <a:pt x="29732" y="1"/>
                  </a:moveTo>
                  <a:cubicBezTo>
                    <a:pt x="19417" y="1"/>
                    <a:pt x="9078" y="1049"/>
                    <a:pt x="0" y="3964"/>
                  </a:cubicBezTo>
                  <a:cubicBezTo>
                    <a:pt x="432" y="6388"/>
                    <a:pt x="950" y="8782"/>
                    <a:pt x="1556" y="11146"/>
                  </a:cubicBezTo>
                  <a:cubicBezTo>
                    <a:pt x="1687" y="11654"/>
                    <a:pt x="1821" y="12162"/>
                    <a:pt x="1959" y="12668"/>
                  </a:cubicBezTo>
                  <a:cubicBezTo>
                    <a:pt x="6658" y="10925"/>
                    <a:pt x="11704" y="9895"/>
                    <a:pt x="16744" y="9424"/>
                  </a:cubicBezTo>
                  <a:cubicBezTo>
                    <a:pt x="19431" y="9171"/>
                    <a:pt x="22124" y="9065"/>
                    <a:pt x="24820" y="9065"/>
                  </a:cubicBezTo>
                  <a:cubicBezTo>
                    <a:pt x="31311" y="9065"/>
                    <a:pt x="37817" y="9677"/>
                    <a:pt x="44283" y="10322"/>
                  </a:cubicBezTo>
                  <a:cubicBezTo>
                    <a:pt x="56868" y="11575"/>
                    <a:pt x="69465" y="12952"/>
                    <a:pt x="81832" y="15465"/>
                  </a:cubicBezTo>
                  <a:cubicBezTo>
                    <a:pt x="102700" y="19707"/>
                    <a:pt x="123142" y="27208"/>
                    <a:pt x="144108" y="29885"/>
                  </a:cubicBezTo>
                  <a:cubicBezTo>
                    <a:pt x="148578" y="30454"/>
                    <a:pt x="153068" y="30805"/>
                    <a:pt x="157593" y="30860"/>
                  </a:cubicBezTo>
                  <a:cubicBezTo>
                    <a:pt x="157979" y="30864"/>
                    <a:pt x="158365" y="30867"/>
                    <a:pt x="158751" y="30867"/>
                  </a:cubicBezTo>
                  <a:cubicBezTo>
                    <a:pt x="159952" y="30867"/>
                    <a:pt x="161157" y="30844"/>
                    <a:pt x="162364" y="30801"/>
                  </a:cubicBezTo>
                  <a:cubicBezTo>
                    <a:pt x="183858" y="30023"/>
                    <a:pt x="203969" y="22063"/>
                    <a:pt x="223233" y="12707"/>
                  </a:cubicBezTo>
                  <a:cubicBezTo>
                    <a:pt x="224160" y="9317"/>
                    <a:pt x="224907" y="5881"/>
                    <a:pt x="225470" y="2410"/>
                  </a:cubicBezTo>
                  <a:lnTo>
                    <a:pt x="225470" y="2410"/>
                  </a:lnTo>
                  <a:cubicBezTo>
                    <a:pt x="203640" y="11131"/>
                    <a:pt x="180501" y="16911"/>
                    <a:pt x="156896" y="17236"/>
                  </a:cubicBezTo>
                  <a:cubicBezTo>
                    <a:pt x="156208" y="17247"/>
                    <a:pt x="155519" y="17252"/>
                    <a:pt x="154829" y="17252"/>
                  </a:cubicBezTo>
                  <a:cubicBezTo>
                    <a:pt x="154515" y="17252"/>
                    <a:pt x="154202" y="17251"/>
                    <a:pt x="153888" y="17249"/>
                  </a:cubicBezTo>
                  <a:cubicBezTo>
                    <a:pt x="151726" y="17235"/>
                    <a:pt x="149568" y="17177"/>
                    <a:pt x="147416" y="17074"/>
                  </a:cubicBezTo>
                  <a:cubicBezTo>
                    <a:pt x="119351" y="15771"/>
                    <a:pt x="92062" y="7474"/>
                    <a:pt x="64263" y="3071"/>
                  </a:cubicBezTo>
                  <a:cubicBezTo>
                    <a:pt x="54229" y="1483"/>
                    <a:pt x="41998" y="1"/>
                    <a:pt x="29732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94;p39">
              <a:extLst>
                <a:ext uri="{FF2B5EF4-FFF2-40B4-BE49-F238E27FC236}">
                  <a16:creationId xmlns:a16="http://schemas.microsoft.com/office/drawing/2014/main" id="{CB7168E4-1591-7B1E-6A7A-3D5BC795CD27}"/>
                </a:ext>
              </a:extLst>
            </p:cNvPr>
            <p:cNvSpPr/>
            <p:nvPr/>
          </p:nvSpPr>
          <p:spPr>
            <a:xfrm>
              <a:off x="6687977" y="2598985"/>
              <a:ext cx="755216" cy="235794"/>
            </a:xfrm>
            <a:custGeom>
              <a:avLst/>
              <a:gdLst/>
              <a:ahLst/>
              <a:cxnLst/>
              <a:rect l="l" t="t" r="r" b="b"/>
              <a:pathLst>
                <a:path w="188966" h="58042" extrusionOk="0">
                  <a:moveTo>
                    <a:pt x="188965" y="1"/>
                  </a:moveTo>
                  <a:lnTo>
                    <a:pt x="188965" y="1"/>
                  </a:lnTo>
                  <a:cubicBezTo>
                    <a:pt x="174312" y="7792"/>
                    <a:pt x="158909" y="14212"/>
                    <a:pt x="142315" y="17428"/>
                  </a:cubicBezTo>
                  <a:cubicBezTo>
                    <a:pt x="131996" y="19425"/>
                    <a:pt x="121567" y="20123"/>
                    <a:pt x="111072" y="20123"/>
                  </a:cubicBezTo>
                  <a:cubicBezTo>
                    <a:pt x="86795" y="20123"/>
                    <a:pt x="62162" y="16391"/>
                    <a:pt x="37717" y="16391"/>
                  </a:cubicBezTo>
                  <a:cubicBezTo>
                    <a:pt x="33166" y="16391"/>
                    <a:pt x="28620" y="16520"/>
                    <a:pt x="24085" y="16827"/>
                  </a:cubicBezTo>
                  <a:cubicBezTo>
                    <a:pt x="15987" y="17372"/>
                    <a:pt x="7939" y="18489"/>
                    <a:pt x="0" y="20171"/>
                  </a:cubicBezTo>
                  <a:cubicBezTo>
                    <a:pt x="3325" y="23845"/>
                    <a:pt x="6891" y="27292"/>
                    <a:pt x="10678" y="30489"/>
                  </a:cubicBezTo>
                  <a:cubicBezTo>
                    <a:pt x="13369" y="32765"/>
                    <a:pt x="16170" y="34916"/>
                    <a:pt x="19083" y="36943"/>
                  </a:cubicBezTo>
                  <a:cubicBezTo>
                    <a:pt x="25146" y="41163"/>
                    <a:pt x="31599" y="44794"/>
                    <a:pt x="38354" y="47784"/>
                  </a:cubicBezTo>
                  <a:cubicBezTo>
                    <a:pt x="42921" y="49809"/>
                    <a:pt x="47613" y="51542"/>
                    <a:pt x="52401" y="52974"/>
                  </a:cubicBezTo>
                  <a:cubicBezTo>
                    <a:pt x="61589" y="55723"/>
                    <a:pt x="71286" y="57415"/>
                    <a:pt x="81325" y="57898"/>
                  </a:cubicBezTo>
                  <a:cubicBezTo>
                    <a:pt x="83299" y="57994"/>
                    <a:pt x="85289" y="58042"/>
                    <a:pt x="87291" y="58042"/>
                  </a:cubicBezTo>
                  <a:cubicBezTo>
                    <a:pt x="128121" y="58042"/>
                    <a:pt x="163945" y="38041"/>
                    <a:pt x="184121" y="7968"/>
                  </a:cubicBezTo>
                  <a:cubicBezTo>
                    <a:pt x="185854" y="5383"/>
                    <a:pt x="187469" y="2727"/>
                    <a:pt x="18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95;p39">
              <a:extLst>
                <a:ext uri="{FF2B5EF4-FFF2-40B4-BE49-F238E27FC236}">
                  <a16:creationId xmlns:a16="http://schemas.microsoft.com/office/drawing/2014/main" id="{E4C96FFA-80FB-A1E8-8C77-B969E2D1B40F}"/>
                </a:ext>
              </a:extLst>
            </p:cNvPr>
            <p:cNvSpPr/>
            <p:nvPr/>
          </p:nvSpPr>
          <p:spPr>
            <a:xfrm>
              <a:off x="6702854" y="2614949"/>
              <a:ext cx="715709" cy="139922"/>
            </a:xfrm>
            <a:custGeom>
              <a:avLst/>
              <a:gdLst/>
              <a:ahLst/>
              <a:cxnLst/>
              <a:rect l="l" t="t" r="r" b="b"/>
              <a:pathLst>
                <a:path w="188966" h="36943" extrusionOk="0">
                  <a:moveTo>
                    <a:pt x="188965" y="1"/>
                  </a:moveTo>
                  <a:lnTo>
                    <a:pt x="188965" y="1"/>
                  </a:lnTo>
                  <a:cubicBezTo>
                    <a:pt x="174312" y="7792"/>
                    <a:pt x="158909" y="14212"/>
                    <a:pt x="142315" y="17428"/>
                  </a:cubicBezTo>
                  <a:cubicBezTo>
                    <a:pt x="131996" y="19425"/>
                    <a:pt x="121567" y="20123"/>
                    <a:pt x="111072" y="20123"/>
                  </a:cubicBezTo>
                  <a:cubicBezTo>
                    <a:pt x="86795" y="20123"/>
                    <a:pt x="62162" y="16391"/>
                    <a:pt x="37717" y="16391"/>
                  </a:cubicBezTo>
                  <a:cubicBezTo>
                    <a:pt x="33166" y="16391"/>
                    <a:pt x="28620" y="16520"/>
                    <a:pt x="24085" y="16827"/>
                  </a:cubicBezTo>
                  <a:cubicBezTo>
                    <a:pt x="15987" y="17372"/>
                    <a:pt x="7939" y="18489"/>
                    <a:pt x="0" y="20170"/>
                  </a:cubicBezTo>
                  <a:cubicBezTo>
                    <a:pt x="3325" y="23845"/>
                    <a:pt x="6891" y="27292"/>
                    <a:pt x="10678" y="30488"/>
                  </a:cubicBezTo>
                  <a:cubicBezTo>
                    <a:pt x="13369" y="32765"/>
                    <a:pt x="16170" y="34916"/>
                    <a:pt x="19083" y="36943"/>
                  </a:cubicBezTo>
                  <a:cubicBezTo>
                    <a:pt x="21387" y="35657"/>
                    <a:pt x="23749" y="34476"/>
                    <a:pt x="26168" y="33400"/>
                  </a:cubicBezTo>
                  <a:cubicBezTo>
                    <a:pt x="32345" y="30654"/>
                    <a:pt x="38863" y="28585"/>
                    <a:pt x="45528" y="27142"/>
                  </a:cubicBezTo>
                  <a:cubicBezTo>
                    <a:pt x="54653" y="25171"/>
                    <a:pt x="64008" y="24355"/>
                    <a:pt x="73383" y="24355"/>
                  </a:cubicBezTo>
                  <a:cubicBezTo>
                    <a:pt x="79395" y="24355"/>
                    <a:pt x="85415" y="24690"/>
                    <a:pt x="91389" y="25273"/>
                  </a:cubicBezTo>
                  <a:cubicBezTo>
                    <a:pt x="96971" y="25818"/>
                    <a:pt x="102532" y="26576"/>
                    <a:pt x="108134" y="26868"/>
                  </a:cubicBezTo>
                  <a:cubicBezTo>
                    <a:pt x="109916" y="26960"/>
                    <a:pt x="111698" y="27005"/>
                    <a:pt x="113477" y="27005"/>
                  </a:cubicBezTo>
                  <a:cubicBezTo>
                    <a:pt x="130009" y="27005"/>
                    <a:pt x="146413" y="23138"/>
                    <a:pt x="161920" y="17670"/>
                  </a:cubicBezTo>
                  <a:cubicBezTo>
                    <a:pt x="169556" y="14978"/>
                    <a:pt x="177102" y="11846"/>
                    <a:pt x="184121" y="7968"/>
                  </a:cubicBezTo>
                  <a:cubicBezTo>
                    <a:pt x="185854" y="5383"/>
                    <a:pt x="187469" y="2727"/>
                    <a:pt x="18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96;p39">
              <a:extLst>
                <a:ext uri="{FF2B5EF4-FFF2-40B4-BE49-F238E27FC236}">
                  <a16:creationId xmlns:a16="http://schemas.microsoft.com/office/drawing/2014/main" id="{B6366A49-B246-A3E0-2323-F156AB61FF4F}"/>
                </a:ext>
              </a:extLst>
            </p:cNvPr>
            <p:cNvSpPr/>
            <p:nvPr/>
          </p:nvSpPr>
          <p:spPr>
            <a:xfrm>
              <a:off x="6979872" y="2550009"/>
              <a:ext cx="99354" cy="125033"/>
            </a:xfrm>
            <a:custGeom>
              <a:avLst/>
              <a:gdLst/>
              <a:ahLst/>
              <a:cxnLst/>
              <a:rect l="l" t="t" r="r" b="b"/>
              <a:pathLst>
                <a:path w="26232" h="33012" extrusionOk="0">
                  <a:moveTo>
                    <a:pt x="15024" y="0"/>
                  </a:moveTo>
                  <a:cubicBezTo>
                    <a:pt x="14881" y="0"/>
                    <a:pt x="14738" y="4"/>
                    <a:pt x="14595" y="11"/>
                  </a:cubicBezTo>
                  <a:cubicBezTo>
                    <a:pt x="11332" y="177"/>
                    <a:pt x="8290" y="2128"/>
                    <a:pt x="6778" y="4829"/>
                  </a:cubicBezTo>
                  <a:cubicBezTo>
                    <a:pt x="6205" y="5853"/>
                    <a:pt x="5832" y="6973"/>
                    <a:pt x="5174" y="7951"/>
                  </a:cubicBezTo>
                  <a:cubicBezTo>
                    <a:pt x="4480" y="8981"/>
                    <a:pt x="3497" y="9813"/>
                    <a:pt x="2700" y="10775"/>
                  </a:cubicBezTo>
                  <a:cubicBezTo>
                    <a:pt x="759" y="13123"/>
                    <a:pt x="1" y="16289"/>
                    <a:pt x="686" y="19183"/>
                  </a:cubicBezTo>
                  <a:cubicBezTo>
                    <a:pt x="1372" y="22079"/>
                    <a:pt x="3490" y="24651"/>
                    <a:pt x="6312" y="26017"/>
                  </a:cubicBezTo>
                  <a:cubicBezTo>
                    <a:pt x="6383" y="27861"/>
                    <a:pt x="7262" y="29668"/>
                    <a:pt x="8702" y="30932"/>
                  </a:cubicBezTo>
                  <a:cubicBezTo>
                    <a:pt x="10265" y="32303"/>
                    <a:pt x="12587" y="33011"/>
                    <a:pt x="14868" y="33011"/>
                  </a:cubicBezTo>
                  <a:cubicBezTo>
                    <a:pt x="15116" y="33011"/>
                    <a:pt x="15363" y="33003"/>
                    <a:pt x="15609" y="32986"/>
                  </a:cubicBezTo>
                  <a:cubicBezTo>
                    <a:pt x="16897" y="32898"/>
                    <a:pt x="18143" y="32579"/>
                    <a:pt x="19196" y="32019"/>
                  </a:cubicBezTo>
                  <a:cubicBezTo>
                    <a:pt x="20702" y="31217"/>
                    <a:pt x="21930" y="30018"/>
                    <a:pt x="22911" y="28683"/>
                  </a:cubicBezTo>
                  <a:cubicBezTo>
                    <a:pt x="25273" y="25470"/>
                    <a:pt x="26231" y="21384"/>
                    <a:pt x="25527" y="17542"/>
                  </a:cubicBezTo>
                  <a:cubicBezTo>
                    <a:pt x="25178" y="15650"/>
                    <a:pt x="24449" y="13832"/>
                    <a:pt x="24098" y="11939"/>
                  </a:cubicBezTo>
                  <a:cubicBezTo>
                    <a:pt x="23621" y="9380"/>
                    <a:pt x="23821" y="6647"/>
                    <a:pt x="22610" y="4306"/>
                  </a:cubicBezTo>
                  <a:cubicBezTo>
                    <a:pt x="21412" y="1989"/>
                    <a:pt x="18845" y="401"/>
                    <a:pt x="16111" y="67"/>
                  </a:cubicBezTo>
                  <a:cubicBezTo>
                    <a:pt x="15750" y="23"/>
                    <a:pt x="15387" y="0"/>
                    <a:pt x="15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97;p39">
              <a:extLst>
                <a:ext uri="{FF2B5EF4-FFF2-40B4-BE49-F238E27FC236}">
                  <a16:creationId xmlns:a16="http://schemas.microsoft.com/office/drawing/2014/main" id="{86846781-998E-EBF4-01F0-07347737EBEC}"/>
                </a:ext>
              </a:extLst>
            </p:cNvPr>
            <p:cNvSpPr/>
            <p:nvPr/>
          </p:nvSpPr>
          <p:spPr>
            <a:xfrm>
              <a:off x="7002790" y="2594993"/>
              <a:ext cx="63210" cy="93991"/>
            </a:xfrm>
            <a:custGeom>
              <a:avLst/>
              <a:gdLst/>
              <a:ahLst/>
              <a:cxnLst/>
              <a:rect l="l" t="t" r="r" b="b"/>
              <a:pathLst>
                <a:path w="16689" h="24816" extrusionOk="0">
                  <a:moveTo>
                    <a:pt x="8149" y="1"/>
                  </a:moveTo>
                  <a:cubicBezTo>
                    <a:pt x="7975" y="1"/>
                    <a:pt x="7807" y="89"/>
                    <a:pt x="7772" y="278"/>
                  </a:cubicBezTo>
                  <a:cubicBezTo>
                    <a:pt x="7422" y="2144"/>
                    <a:pt x="7691" y="4166"/>
                    <a:pt x="7707" y="6054"/>
                  </a:cubicBezTo>
                  <a:cubicBezTo>
                    <a:pt x="7717" y="7290"/>
                    <a:pt x="7733" y="8526"/>
                    <a:pt x="7743" y="9762"/>
                  </a:cubicBezTo>
                  <a:cubicBezTo>
                    <a:pt x="6532" y="8643"/>
                    <a:pt x="5375" y="7521"/>
                    <a:pt x="4363" y="6193"/>
                  </a:cubicBezTo>
                  <a:cubicBezTo>
                    <a:pt x="3733" y="5365"/>
                    <a:pt x="3159" y="4494"/>
                    <a:pt x="2610" y="3618"/>
                  </a:cubicBezTo>
                  <a:cubicBezTo>
                    <a:pt x="2533" y="3494"/>
                    <a:pt x="1993" y="2420"/>
                    <a:pt x="1590" y="2420"/>
                  </a:cubicBezTo>
                  <a:cubicBezTo>
                    <a:pt x="1532" y="2420"/>
                    <a:pt x="1476" y="2443"/>
                    <a:pt x="1425" y="2495"/>
                  </a:cubicBezTo>
                  <a:cubicBezTo>
                    <a:pt x="941" y="2991"/>
                    <a:pt x="1668" y="4037"/>
                    <a:pt x="1912" y="4542"/>
                  </a:cubicBezTo>
                  <a:cubicBezTo>
                    <a:pt x="2374" y="5500"/>
                    <a:pt x="2976" y="6413"/>
                    <a:pt x="3619" y="7276"/>
                  </a:cubicBezTo>
                  <a:cubicBezTo>
                    <a:pt x="3693" y="7376"/>
                    <a:pt x="3768" y="7476"/>
                    <a:pt x="3844" y="7576"/>
                  </a:cubicBezTo>
                  <a:cubicBezTo>
                    <a:pt x="3749" y="7576"/>
                    <a:pt x="3655" y="7577"/>
                    <a:pt x="3560" y="7577"/>
                  </a:cubicBezTo>
                  <a:cubicBezTo>
                    <a:pt x="3232" y="7577"/>
                    <a:pt x="2904" y="7573"/>
                    <a:pt x="2575" y="7553"/>
                  </a:cubicBezTo>
                  <a:cubicBezTo>
                    <a:pt x="2125" y="7525"/>
                    <a:pt x="1644" y="7449"/>
                    <a:pt x="1176" y="7449"/>
                  </a:cubicBezTo>
                  <a:cubicBezTo>
                    <a:pt x="911" y="7449"/>
                    <a:pt x="650" y="7474"/>
                    <a:pt x="401" y="7545"/>
                  </a:cubicBezTo>
                  <a:cubicBezTo>
                    <a:pt x="133" y="7621"/>
                    <a:pt x="0" y="7966"/>
                    <a:pt x="228" y="8156"/>
                  </a:cubicBezTo>
                  <a:cubicBezTo>
                    <a:pt x="819" y="8650"/>
                    <a:pt x="1670" y="8753"/>
                    <a:pt x="2437" y="8829"/>
                  </a:cubicBezTo>
                  <a:cubicBezTo>
                    <a:pt x="2846" y="8870"/>
                    <a:pt x="3259" y="8896"/>
                    <a:pt x="3672" y="8896"/>
                  </a:cubicBezTo>
                  <a:cubicBezTo>
                    <a:pt x="4067" y="8896"/>
                    <a:pt x="4463" y="8872"/>
                    <a:pt x="4853" y="8814"/>
                  </a:cubicBezTo>
                  <a:cubicBezTo>
                    <a:pt x="5719" y="9808"/>
                    <a:pt x="6689" y="10752"/>
                    <a:pt x="7749" y="11514"/>
                  </a:cubicBezTo>
                  <a:cubicBezTo>
                    <a:pt x="7749" y="11728"/>
                    <a:pt x="7750" y="11942"/>
                    <a:pt x="7749" y="12156"/>
                  </a:cubicBezTo>
                  <a:cubicBezTo>
                    <a:pt x="7731" y="16176"/>
                    <a:pt x="7598" y="20194"/>
                    <a:pt x="7389" y="24209"/>
                  </a:cubicBezTo>
                  <a:cubicBezTo>
                    <a:pt x="7369" y="24614"/>
                    <a:pt x="7693" y="24815"/>
                    <a:pt x="8029" y="24815"/>
                  </a:cubicBezTo>
                  <a:cubicBezTo>
                    <a:pt x="8365" y="24815"/>
                    <a:pt x="8713" y="24613"/>
                    <a:pt x="8737" y="24209"/>
                  </a:cubicBezTo>
                  <a:cubicBezTo>
                    <a:pt x="8940" y="20825"/>
                    <a:pt x="9051" y="17436"/>
                    <a:pt x="9088" y="14045"/>
                  </a:cubicBezTo>
                  <a:cubicBezTo>
                    <a:pt x="10865" y="13205"/>
                    <a:pt x="12483" y="11942"/>
                    <a:pt x="13784" y="10551"/>
                  </a:cubicBezTo>
                  <a:cubicBezTo>
                    <a:pt x="14438" y="9855"/>
                    <a:pt x="15079" y="9101"/>
                    <a:pt x="15569" y="8295"/>
                  </a:cubicBezTo>
                  <a:cubicBezTo>
                    <a:pt x="15922" y="7716"/>
                    <a:pt x="16688" y="6596"/>
                    <a:pt x="16389" y="5923"/>
                  </a:cubicBezTo>
                  <a:cubicBezTo>
                    <a:pt x="16361" y="5860"/>
                    <a:pt x="16302" y="5806"/>
                    <a:pt x="16229" y="5806"/>
                  </a:cubicBezTo>
                  <a:cubicBezTo>
                    <a:pt x="16214" y="5806"/>
                    <a:pt x="16199" y="5808"/>
                    <a:pt x="16184" y="5813"/>
                  </a:cubicBezTo>
                  <a:cubicBezTo>
                    <a:pt x="15515" y="6016"/>
                    <a:pt x="15116" y="6947"/>
                    <a:pt x="14732" y="7453"/>
                  </a:cubicBezTo>
                  <a:cubicBezTo>
                    <a:pt x="14275" y="8051"/>
                    <a:pt x="13818" y="8643"/>
                    <a:pt x="13315" y="9204"/>
                  </a:cubicBezTo>
                  <a:cubicBezTo>
                    <a:pt x="13212" y="8454"/>
                    <a:pt x="13125" y="7705"/>
                    <a:pt x="13031" y="6948"/>
                  </a:cubicBezTo>
                  <a:cubicBezTo>
                    <a:pt x="12997" y="6669"/>
                    <a:pt x="12746" y="6498"/>
                    <a:pt x="12505" y="6498"/>
                  </a:cubicBezTo>
                  <a:cubicBezTo>
                    <a:pt x="12320" y="6498"/>
                    <a:pt x="12140" y="6598"/>
                    <a:pt x="12065" y="6826"/>
                  </a:cubicBezTo>
                  <a:cubicBezTo>
                    <a:pt x="11703" y="7923"/>
                    <a:pt x="11749" y="9274"/>
                    <a:pt x="12132" y="10372"/>
                  </a:cubicBezTo>
                  <a:cubicBezTo>
                    <a:pt x="11200" y="11197"/>
                    <a:pt x="10185" y="11902"/>
                    <a:pt x="9100" y="12545"/>
                  </a:cubicBezTo>
                  <a:cubicBezTo>
                    <a:pt x="9100" y="12415"/>
                    <a:pt x="9103" y="12285"/>
                    <a:pt x="9103" y="12156"/>
                  </a:cubicBezTo>
                  <a:cubicBezTo>
                    <a:pt x="9110" y="10169"/>
                    <a:pt x="9109" y="8181"/>
                    <a:pt x="9037" y="6195"/>
                  </a:cubicBezTo>
                  <a:cubicBezTo>
                    <a:pt x="9029" y="5939"/>
                    <a:pt x="9024" y="5678"/>
                    <a:pt x="9020" y="5414"/>
                  </a:cubicBezTo>
                  <a:cubicBezTo>
                    <a:pt x="9050" y="5374"/>
                    <a:pt x="9074" y="5330"/>
                    <a:pt x="9095" y="5284"/>
                  </a:cubicBezTo>
                  <a:cubicBezTo>
                    <a:pt x="9099" y="5273"/>
                    <a:pt x="9495" y="5081"/>
                    <a:pt x="9575" y="5026"/>
                  </a:cubicBezTo>
                  <a:cubicBezTo>
                    <a:pt x="9744" y="4909"/>
                    <a:pt x="9908" y="4787"/>
                    <a:pt x="10067" y="4660"/>
                  </a:cubicBezTo>
                  <a:cubicBezTo>
                    <a:pt x="10437" y="4361"/>
                    <a:pt x="10777" y="4028"/>
                    <a:pt x="11084" y="3663"/>
                  </a:cubicBezTo>
                  <a:cubicBezTo>
                    <a:pt x="11660" y="2982"/>
                    <a:pt x="12105" y="2205"/>
                    <a:pt x="12231" y="1338"/>
                  </a:cubicBezTo>
                  <a:cubicBezTo>
                    <a:pt x="12258" y="1154"/>
                    <a:pt x="12209" y="1014"/>
                    <a:pt x="12043" y="906"/>
                  </a:cubicBezTo>
                  <a:cubicBezTo>
                    <a:pt x="11999" y="877"/>
                    <a:pt x="11963" y="859"/>
                    <a:pt x="11910" y="856"/>
                  </a:cubicBezTo>
                  <a:cubicBezTo>
                    <a:pt x="11901" y="856"/>
                    <a:pt x="11892" y="856"/>
                    <a:pt x="11883" y="856"/>
                  </a:cubicBezTo>
                  <a:cubicBezTo>
                    <a:pt x="11531" y="856"/>
                    <a:pt x="11402" y="1149"/>
                    <a:pt x="11231" y="1402"/>
                  </a:cubicBezTo>
                  <a:cubicBezTo>
                    <a:pt x="10908" y="1881"/>
                    <a:pt x="10596" y="2365"/>
                    <a:pt x="10214" y="2805"/>
                  </a:cubicBezTo>
                  <a:cubicBezTo>
                    <a:pt x="9864" y="3206"/>
                    <a:pt x="9478" y="3578"/>
                    <a:pt x="9040" y="3897"/>
                  </a:cubicBezTo>
                  <a:cubicBezTo>
                    <a:pt x="9026" y="3906"/>
                    <a:pt x="9013" y="3914"/>
                    <a:pt x="9000" y="3923"/>
                  </a:cubicBezTo>
                  <a:cubicBezTo>
                    <a:pt x="8976" y="2683"/>
                    <a:pt x="8903" y="1431"/>
                    <a:pt x="8573" y="278"/>
                  </a:cubicBezTo>
                  <a:cubicBezTo>
                    <a:pt x="8522" y="98"/>
                    <a:pt x="8332" y="1"/>
                    <a:pt x="814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98;p39">
              <a:extLst>
                <a:ext uri="{FF2B5EF4-FFF2-40B4-BE49-F238E27FC236}">
                  <a16:creationId xmlns:a16="http://schemas.microsoft.com/office/drawing/2014/main" id="{001A40F7-7981-FDF9-20ED-70C16F9E47C8}"/>
                </a:ext>
              </a:extLst>
            </p:cNvPr>
            <p:cNvSpPr/>
            <p:nvPr/>
          </p:nvSpPr>
          <p:spPr>
            <a:xfrm>
              <a:off x="6979872" y="2550009"/>
              <a:ext cx="61024" cy="125033"/>
            </a:xfrm>
            <a:custGeom>
              <a:avLst/>
              <a:gdLst/>
              <a:ahLst/>
              <a:cxnLst/>
              <a:rect l="l" t="t" r="r" b="b"/>
              <a:pathLst>
                <a:path w="16112" h="33012" extrusionOk="0">
                  <a:moveTo>
                    <a:pt x="15024" y="0"/>
                  </a:moveTo>
                  <a:cubicBezTo>
                    <a:pt x="14881" y="0"/>
                    <a:pt x="14738" y="4"/>
                    <a:pt x="14595" y="11"/>
                  </a:cubicBezTo>
                  <a:cubicBezTo>
                    <a:pt x="11332" y="177"/>
                    <a:pt x="8290" y="2128"/>
                    <a:pt x="6778" y="4829"/>
                  </a:cubicBezTo>
                  <a:cubicBezTo>
                    <a:pt x="6205" y="5853"/>
                    <a:pt x="5832" y="6973"/>
                    <a:pt x="5174" y="7951"/>
                  </a:cubicBezTo>
                  <a:cubicBezTo>
                    <a:pt x="4480" y="8981"/>
                    <a:pt x="3497" y="9813"/>
                    <a:pt x="2700" y="10775"/>
                  </a:cubicBezTo>
                  <a:cubicBezTo>
                    <a:pt x="759" y="13123"/>
                    <a:pt x="1" y="16289"/>
                    <a:pt x="686" y="19183"/>
                  </a:cubicBezTo>
                  <a:cubicBezTo>
                    <a:pt x="1372" y="22079"/>
                    <a:pt x="3490" y="24651"/>
                    <a:pt x="6311" y="26015"/>
                  </a:cubicBezTo>
                  <a:cubicBezTo>
                    <a:pt x="6383" y="27861"/>
                    <a:pt x="7262" y="29667"/>
                    <a:pt x="8702" y="30931"/>
                  </a:cubicBezTo>
                  <a:cubicBezTo>
                    <a:pt x="10265" y="32302"/>
                    <a:pt x="12588" y="33011"/>
                    <a:pt x="14868" y="33011"/>
                  </a:cubicBezTo>
                  <a:cubicBezTo>
                    <a:pt x="15115" y="33011"/>
                    <a:pt x="15362" y="33003"/>
                    <a:pt x="15608" y="32986"/>
                  </a:cubicBezTo>
                  <a:cubicBezTo>
                    <a:pt x="15045" y="32849"/>
                    <a:pt x="14493" y="32667"/>
                    <a:pt x="13960" y="32440"/>
                  </a:cubicBezTo>
                  <a:cubicBezTo>
                    <a:pt x="11909" y="31566"/>
                    <a:pt x="10173" y="29939"/>
                    <a:pt x="9545" y="27920"/>
                  </a:cubicBezTo>
                  <a:cubicBezTo>
                    <a:pt x="9167" y="26704"/>
                    <a:pt x="9178" y="25354"/>
                    <a:pt x="8463" y="24278"/>
                  </a:cubicBezTo>
                  <a:cubicBezTo>
                    <a:pt x="7793" y="23266"/>
                    <a:pt x="6586" y="22663"/>
                    <a:pt x="5822" y="21707"/>
                  </a:cubicBezTo>
                  <a:cubicBezTo>
                    <a:pt x="4978" y="20650"/>
                    <a:pt x="4758" y="19235"/>
                    <a:pt x="5003" y="17935"/>
                  </a:cubicBezTo>
                  <a:cubicBezTo>
                    <a:pt x="5248" y="16635"/>
                    <a:pt x="5917" y="15437"/>
                    <a:pt x="6710" y="14344"/>
                  </a:cubicBezTo>
                  <a:cubicBezTo>
                    <a:pt x="7358" y="13449"/>
                    <a:pt x="8098" y="12602"/>
                    <a:pt x="8551" y="11609"/>
                  </a:cubicBezTo>
                  <a:cubicBezTo>
                    <a:pt x="9721" y="9042"/>
                    <a:pt x="8792" y="5922"/>
                    <a:pt x="10130" y="3428"/>
                  </a:cubicBezTo>
                  <a:cubicBezTo>
                    <a:pt x="11116" y="1588"/>
                    <a:pt x="13233" y="421"/>
                    <a:pt x="15416" y="131"/>
                  </a:cubicBezTo>
                  <a:cubicBezTo>
                    <a:pt x="15649" y="101"/>
                    <a:pt x="15881" y="79"/>
                    <a:pt x="16111" y="67"/>
                  </a:cubicBezTo>
                  <a:cubicBezTo>
                    <a:pt x="15750" y="23"/>
                    <a:pt x="15387" y="0"/>
                    <a:pt x="15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99;p39">
              <a:extLst>
                <a:ext uri="{FF2B5EF4-FFF2-40B4-BE49-F238E27FC236}">
                  <a16:creationId xmlns:a16="http://schemas.microsoft.com/office/drawing/2014/main" id="{36738BC2-E2D0-4B9B-8BE2-91192C91018D}"/>
                </a:ext>
              </a:extLst>
            </p:cNvPr>
            <p:cNvSpPr/>
            <p:nvPr/>
          </p:nvSpPr>
          <p:spPr>
            <a:xfrm>
              <a:off x="6722098" y="2643822"/>
              <a:ext cx="55877" cy="40697"/>
            </a:xfrm>
            <a:custGeom>
              <a:avLst/>
              <a:gdLst/>
              <a:ahLst/>
              <a:cxnLst/>
              <a:rect l="l" t="t" r="r" b="b"/>
              <a:pathLst>
                <a:path w="14753" h="10745" extrusionOk="0">
                  <a:moveTo>
                    <a:pt x="6702" y="1"/>
                  </a:moveTo>
                  <a:cubicBezTo>
                    <a:pt x="6592" y="1"/>
                    <a:pt x="6481" y="7"/>
                    <a:pt x="6371" y="19"/>
                  </a:cubicBezTo>
                  <a:cubicBezTo>
                    <a:pt x="5746" y="92"/>
                    <a:pt x="5160" y="362"/>
                    <a:pt x="4698" y="790"/>
                  </a:cubicBezTo>
                  <a:cubicBezTo>
                    <a:pt x="4383" y="1079"/>
                    <a:pt x="4136" y="1438"/>
                    <a:pt x="3996" y="1840"/>
                  </a:cubicBezTo>
                  <a:cubicBezTo>
                    <a:pt x="3803" y="1724"/>
                    <a:pt x="3591" y="1673"/>
                    <a:pt x="3377" y="1673"/>
                  </a:cubicBezTo>
                  <a:cubicBezTo>
                    <a:pt x="2710" y="1673"/>
                    <a:pt x="2014" y="2175"/>
                    <a:pt x="1751" y="2819"/>
                  </a:cubicBezTo>
                  <a:cubicBezTo>
                    <a:pt x="1405" y="3668"/>
                    <a:pt x="1599" y="4629"/>
                    <a:pt x="1841" y="5512"/>
                  </a:cubicBezTo>
                  <a:cubicBezTo>
                    <a:pt x="1012" y="5580"/>
                    <a:pt x="317" y="6284"/>
                    <a:pt x="160" y="7083"/>
                  </a:cubicBezTo>
                  <a:cubicBezTo>
                    <a:pt x="1" y="7882"/>
                    <a:pt x="323" y="8731"/>
                    <a:pt x="888" y="9328"/>
                  </a:cubicBezTo>
                  <a:cubicBezTo>
                    <a:pt x="1871" y="10366"/>
                    <a:pt x="3238" y="10573"/>
                    <a:pt x="4602" y="10648"/>
                  </a:cubicBezTo>
                  <a:cubicBezTo>
                    <a:pt x="5397" y="10692"/>
                    <a:pt x="6194" y="10714"/>
                    <a:pt x="6989" y="10726"/>
                  </a:cubicBezTo>
                  <a:cubicBezTo>
                    <a:pt x="7240" y="10730"/>
                    <a:pt x="7490" y="10733"/>
                    <a:pt x="7739" y="10734"/>
                  </a:cubicBezTo>
                  <a:cubicBezTo>
                    <a:pt x="8261" y="10740"/>
                    <a:pt x="8784" y="10741"/>
                    <a:pt x="9305" y="10744"/>
                  </a:cubicBezTo>
                  <a:cubicBezTo>
                    <a:pt x="9405" y="10744"/>
                    <a:pt x="9505" y="10745"/>
                    <a:pt x="9606" y="10745"/>
                  </a:cubicBezTo>
                  <a:cubicBezTo>
                    <a:pt x="10328" y="10745"/>
                    <a:pt x="11051" y="10728"/>
                    <a:pt x="11756" y="10586"/>
                  </a:cubicBezTo>
                  <a:cubicBezTo>
                    <a:pt x="12560" y="10424"/>
                    <a:pt x="13348" y="10084"/>
                    <a:pt x="13906" y="9495"/>
                  </a:cubicBezTo>
                  <a:cubicBezTo>
                    <a:pt x="13919" y="9481"/>
                    <a:pt x="13930" y="9469"/>
                    <a:pt x="13941" y="9456"/>
                  </a:cubicBezTo>
                  <a:cubicBezTo>
                    <a:pt x="14475" y="8868"/>
                    <a:pt x="14752" y="8026"/>
                    <a:pt x="14526" y="7272"/>
                  </a:cubicBezTo>
                  <a:cubicBezTo>
                    <a:pt x="14318" y="6570"/>
                    <a:pt x="13621" y="6008"/>
                    <a:pt x="12886" y="6008"/>
                  </a:cubicBezTo>
                  <a:cubicBezTo>
                    <a:pt x="12814" y="6008"/>
                    <a:pt x="12741" y="6013"/>
                    <a:pt x="12668" y="6025"/>
                  </a:cubicBezTo>
                  <a:cubicBezTo>
                    <a:pt x="12970" y="5364"/>
                    <a:pt x="12757" y="4514"/>
                    <a:pt x="12179" y="4064"/>
                  </a:cubicBezTo>
                  <a:cubicBezTo>
                    <a:pt x="11886" y="3836"/>
                    <a:pt x="11511" y="3721"/>
                    <a:pt x="11137" y="3721"/>
                  </a:cubicBezTo>
                  <a:cubicBezTo>
                    <a:pt x="10774" y="3721"/>
                    <a:pt x="10411" y="3829"/>
                    <a:pt x="10122" y="4045"/>
                  </a:cubicBezTo>
                  <a:cubicBezTo>
                    <a:pt x="10217" y="3010"/>
                    <a:pt x="9904" y="1928"/>
                    <a:pt x="9208" y="1143"/>
                  </a:cubicBezTo>
                  <a:cubicBezTo>
                    <a:pt x="8584" y="442"/>
                    <a:pt x="7648" y="1"/>
                    <a:pt x="670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00;p39">
              <a:extLst>
                <a:ext uri="{FF2B5EF4-FFF2-40B4-BE49-F238E27FC236}">
                  <a16:creationId xmlns:a16="http://schemas.microsoft.com/office/drawing/2014/main" id="{8C7CADD4-381D-0150-4573-E57F427A3841}"/>
                </a:ext>
              </a:extLst>
            </p:cNvPr>
            <p:cNvSpPr/>
            <p:nvPr/>
          </p:nvSpPr>
          <p:spPr>
            <a:xfrm>
              <a:off x="6739888" y="2643818"/>
              <a:ext cx="38087" cy="35822"/>
            </a:xfrm>
            <a:custGeom>
              <a:avLst/>
              <a:gdLst/>
              <a:ahLst/>
              <a:cxnLst/>
              <a:rect l="l" t="t" r="r" b="b"/>
              <a:pathLst>
                <a:path w="10056" h="9458" extrusionOk="0">
                  <a:moveTo>
                    <a:pt x="2004" y="1"/>
                  </a:moveTo>
                  <a:cubicBezTo>
                    <a:pt x="1894" y="1"/>
                    <a:pt x="1785" y="7"/>
                    <a:pt x="1675" y="19"/>
                  </a:cubicBezTo>
                  <a:cubicBezTo>
                    <a:pt x="1050" y="93"/>
                    <a:pt x="463" y="363"/>
                    <a:pt x="1" y="791"/>
                  </a:cubicBezTo>
                  <a:cubicBezTo>
                    <a:pt x="312" y="781"/>
                    <a:pt x="671" y="733"/>
                    <a:pt x="949" y="733"/>
                  </a:cubicBezTo>
                  <a:cubicBezTo>
                    <a:pt x="1039" y="733"/>
                    <a:pt x="1120" y="738"/>
                    <a:pt x="1188" y="751"/>
                  </a:cubicBezTo>
                  <a:cubicBezTo>
                    <a:pt x="1803" y="865"/>
                    <a:pt x="2392" y="1112"/>
                    <a:pt x="2889" y="1484"/>
                  </a:cubicBezTo>
                  <a:cubicBezTo>
                    <a:pt x="4087" y="2385"/>
                    <a:pt x="4700" y="3977"/>
                    <a:pt x="4406" y="5429"/>
                  </a:cubicBezTo>
                  <a:cubicBezTo>
                    <a:pt x="4595" y="5373"/>
                    <a:pt x="4790" y="5346"/>
                    <a:pt x="4986" y="5346"/>
                  </a:cubicBezTo>
                  <a:cubicBezTo>
                    <a:pt x="5523" y="5346"/>
                    <a:pt x="6062" y="5550"/>
                    <a:pt x="6447" y="5920"/>
                  </a:cubicBezTo>
                  <a:cubicBezTo>
                    <a:pt x="6972" y="6423"/>
                    <a:pt x="7188" y="7214"/>
                    <a:pt x="6991" y="7908"/>
                  </a:cubicBezTo>
                  <a:cubicBezTo>
                    <a:pt x="7134" y="7852"/>
                    <a:pt x="7279" y="7826"/>
                    <a:pt x="7425" y="7826"/>
                  </a:cubicBezTo>
                  <a:cubicBezTo>
                    <a:pt x="8085" y="7826"/>
                    <a:pt x="8736" y="8357"/>
                    <a:pt x="9048" y="8971"/>
                  </a:cubicBezTo>
                  <a:cubicBezTo>
                    <a:pt x="9127" y="9127"/>
                    <a:pt x="9193" y="9289"/>
                    <a:pt x="9244" y="9457"/>
                  </a:cubicBezTo>
                  <a:cubicBezTo>
                    <a:pt x="9778" y="8869"/>
                    <a:pt x="10055" y="8027"/>
                    <a:pt x="9829" y="7273"/>
                  </a:cubicBezTo>
                  <a:cubicBezTo>
                    <a:pt x="9620" y="6570"/>
                    <a:pt x="8924" y="6008"/>
                    <a:pt x="8188" y="6008"/>
                  </a:cubicBezTo>
                  <a:cubicBezTo>
                    <a:pt x="8117" y="6008"/>
                    <a:pt x="8045" y="6013"/>
                    <a:pt x="7973" y="6024"/>
                  </a:cubicBezTo>
                  <a:cubicBezTo>
                    <a:pt x="8274" y="5363"/>
                    <a:pt x="8060" y="4515"/>
                    <a:pt x="7483" y="4065"/>
                  </a:cubicBezTo>
                  <a:cubicBezTo>
                    <a:pt x="7189" y="3837"/>
                    <a:pt x="6815" y="3722"/>
                    <a:pt x="6441" y="3722"/>
                  </a:cubicBezTo>
                  <a:cubicBezTo>
                    <a:pt x="6078" y="3722"/>
                    <a:pt x="5715" y="3830"/>
                    <a:pt x="5425" y="4046"/>
                  </a:cubicBezTo>
                  <a:cubicBezTo>
                    <a:pt x="5521" y="3011"/>
                    <a:pt x="5207" y="1929"/>
                    <a:pt x="4512" y="1144"/>
                  </a:cubicBezTo>
                  <a:cubicBezTo>
                    <a:pt x="3888" y="442"/>
                    <a:pt x="2951" y="1"/>
                    <a:pt x="2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1;p39">
              <a:extLst>
                <a:ext uri="{FF2B5EF4-FFF2-40B4-BE49-F238E27FC236}">
                  <a16:creationId xmlns:a16="http://schemas.microsoft.com/office/drawing/2014/main" id="{28C24B02-A80D-8866-E790-09BFB01DA6B2}"/>
                </a:ext>
              </a:extLst>
            </p:cNvPr>
            <p:cNvSpPr/>
            <p:nvPr/>
          </p:nvSpPr>
          <p:spPr>
            <a:xfrm>
              <a:off x="6730147" y="2656513"/>
              <a:ext cx="30573" cy="27967"/>
            </a:xfrm>
            <a:custGeom>
              <a:avLst/>
              <a:gdLst/>
              <a:ahLst/>
              <a:cxnLst/>
              <a:rect l="l" t="t" r="r" b="b"/>
              <a:pathLst>
                <a:path w="8072" h="7384" extrusionOk="0">
                  <a:moveTo>
                    <a:pt x="4625" y="1"/>
                  </a:moveTo>
                  <a:cubicBezTo>
                    <a:pt x="4534" y="1"/>
                    <a:pt x="4437" y="76"/>
                    <a:pt x="4431" y="175"/>
                  </a:cubicBezTo>
                  <a:cubicBezTo>
                    <a:pt x="4375" y="1041"/>
                    <a:pt x="4613" y="1957"/>
                    <a:pt x="4704" y="2819"/>
                  </a:cubicBezTo>
                  <a:cubicBezTo>
                    <a:pt x="4796" y="3709"/>
                    <a:pt x="4846" y="4599"/>
                    <a:pt x="4870" y="5490"/>
                  </a:cubicBezTo>
                  <a:cubicBezTo>
                    <a:pt x="4871" y="5550"/>
                    <a:pt x="4871" y="5612"/>
                    <a:pt x="4872" y="5674"/>
                  </a:cubicBezTo>
                  <a:cubicBezTo>
                    <a:pt x="4671" y="5460"/>
                    <a:pt x="4461" y="5250"/>
                    <a:pt x="4275" y="5024"/>
                  </a:cubicBezTo>
                  <a:cubicBezTo>
                    <a:pt x="3891" y="4559"/>
                    <a:pt x="3541" y="4067"/>
                    <a:pt x="3228" y="3550"/>
                  </a:cubicBezTo>
                  <a:cubicBezTo>
                    <a:pt x="2646" y="2586"/>
                    <a:pt x="2234" y="1566"/>
                    <a:pt x="1774" y="544"/>
                  </a:cubicBezTo>
                  <a:cubicBezTo>
                    <a:pt x="1752" y="495"/>
                    <a:pt x="1703" y="473"/>
                    <a:pt x="1653" y="473"/>
                  </a:cubicBezTo>
                  <a:cubicBezTo>
                    <a:pt x="1571" y="473"/>
                    <a:pt x="1483" y="530"/>
                    <a:pt x="1495" y="618"/>
                  </a:cubicBezTo>
                  <a:cubicBezTo>
                    <a:pt x="1641" y="1754"/>
                    <a:pt x="2116" y="2868"/>
                    <a:pt x="2702" y="3853"/>
                  </a:cubicBezTo>
                  <a:cubicBezTo>
                    <a:pt x="3186" y="4667"/>
                    <a:pt x="3801" y="5632"/>
                    <a:pt x="4558" y="6288"/>
                  </a:cubicBezTo>
                  <a:cubicBezTo>
                    <a:pt x="3817" y="6218"/>
                    <a:pt x="3062" y="6014"/>
                    <a:pt x="2385" y="5771"/>
                  </a:cubicBezTo>
                  <a:cubicBezTo>
                    <a:pt x="1562" y="5478"/>
                    <a:pt x="947" y="4935"/>
                    <a:pt x="216" y="4489"/>
                  </a:cubicBezTo>
                  <a:cubicBezTo>
                    <a:pt x="194" y="4476"/>
                    <a:pt x="172" y="4470"/>
                    <a:pt x="150" y="4470"/>
                  </a:cubicBezTo>
                  <a:cubicBezTo>
                    <a:pt x="69" y="4470"/>
                    <a:pt x="0" y="4553"/>
                    <a:pt x="20" y="4637"/>
                  </a:cubicBezTo>
                  <a:cubicBezTo>
                    <a:pt x="222" y="5546"/>
                    <a:pt x="1158" y="6096"/>
                    <a:pt x="1970" y="6430"/>
                  </a:cubicBezTo>
                  <a:cubicBezTo>
                    <a:pt x="2778" y="6765"/>
                    <a:pt x="3780" y="7068"/>
                    <a:pt x="4712" y="7068"/>
                  </a:cubicBezTo>
                  <a:cubicBezTo>
                    <a:pt x="4766" y="7068"/>
                    <a:pt x="4820" y="7067"/>
                    <a:pt x="4874" y="7065"/>
                  </a:cubicBezTo>
                  <a:lnTo>
                    <a:pt x="4874" y="7065"/>
                  </a:lnTo>
                  <a:cubicBezTo>
                    <a:pt x="4871" y="7169"/>
                    <a:pt x="4868" y="7271"/>
                    <a:pt x="4865" y="7375"/>
                  </a:cubicBezTo>
                  <a:cubicBezTo>
                    <a:pt x="5115" y="7379"/>
                    <a:pt x="5366" y="7382"/>
                    <a:pt x="5615" y="7383"/>
                  </a:cubicBezTo>
                  <a:cubicBezTo>
                    <a:pt x="5617" y="7257"/>
                    <a:pt x="5617" y="7128"/>
                    <a:pt x="5615" y="7002"/>
                  </a:cubicBezTo>
                  <a:cubicBezTo>
                    <a:pt x="6208" y="6576"/>
                    <a:pt x="6734" y="6067"/>
                    <a:pt x="7181" y="5490"/>
                  </a:cubicBezTo>
                  <a:cubicBezTo>
                    <a:pt x="7571" y="4989"/>
                    <a:pt x="8071" y="4296"/>
                    <a:pt x="8052" y="3637"/>
                  </a:cubicBezTo>
                  <a:cubicBezTo>
                    <a:pt x="8048" y="3548"/>
                    <a:pt x="7978" y="3496"/>
                    <a:pt x="7902" y="3496"/>
                  </a:cubicBezTo>
                  <a:cubicBezTo>
                    <a:pt x="7865" y="3496"/>
                    <a:pt x="7827" y="3508"/>
                    <a:pt x="7796" y="3535"/>
                  </a:cubicBezTo>
                  <a:cubicBezTo>
                    <a:pt x="7303" y="3943"/>
                    <a:pt x="7004" y="4626"/>
                    <a:pt x="6599" y="5117"/>
                  </a:cubicBezTo>
                  <a:cubicBezTo>
                    <a:pt x="6298" y="5482"/>
                    <a:pt x="5958" y="5808"/>
                    <a:pt x="5598" y="6111"/>
                  </a:cubicBezTo>
                  <a:cubicBezTo>
                    <a:pt x="5591" y="5863"/>
                    <a:pt x="5583" y="5616"/>
                    <a:pt x="5572" y="5373"/>
                  </a:cubicBezTo>
                  <a:cubicBezTo>
                    <a:pt x="5535" y="4442"/>
                    <a:pt x="5447" y="3513"/>
                    <a:pt x="5322" y="2589"/>
                  </a:cubicBezTo>
                  <a:cubicBezTo>
                    <a:pt x="5212" y="1767"/>
                    <a:pt x="5129" y="839"/>
                    <a:pt x="4760" y="88"/>
                  </a:cubicBezTo>
                  <a:cubicBezTo>
                    <a:pt x="4730" y="27"/>
                    <a:pt x="4678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02;p39">
              <a:extLst>
                <a:ext uri="{FF2B5EF4-FFF2-40B4-BE49-F238E27FC236}">
                  <a16:creationId xmlns:a16="http://schemas.microsoft.com/office/drawing/2014/main" id="{0336A72C-4577-C9C9-048F-99D58E88725F}"/>
                </a:ext>
              </a:extLst>
            </p:cNvPr>
            <p:cNvSpPr/>
            <p:nvPr/>
          </p:nvSpPr>
          <p:spPr>
            <a:xfrm>
              <a:off x="6820403" y="2598606"/>
              <a:ext cx="109512" cy="64675"/>
            </a:xfrm>
            <a:custGeom>
              <a:avLst/>
              <a:gdLst/>
              <a:ahLst/>
              <a:cxnLst/>
              <a:rect l="l" t="t" r="r" b="b"/>
              <a:pathLst>
                <a:path w="28914" h="17076" extrusionOk="0">
                  <a:moveTo>
                    <a:pt x="23117" y="0"/>
                  </a:moveTo>
                  <a:cubicBezTo>
                    <a:pt x="22910" y="0"/>
                    <a:pt x="22710" y="84"/>
                    <a:pt x="22564" y="233"/>
                  </a:cubicBezTo>
                  <a:cubicBezTo>
                    <a:pt x="22407" y="393"/>
                    <a:pt x="22342" y="621"/>
                    <a:pt x="22390" y="839"/>
                  </a:cubicBezTo>
                  <a:lnTo>
                    <a:pt x="23215" y="4550"/>
                  </a:lnTo>
                  <a:lnTo>
                    <a:pt x="23215" y="4550"/>
                  </a:lnTo>
                  <a:lnTo>
                    <a:pt x="9723" y="3367"/>
                  </a:lnTo>
                  <a:lnTo>
                    <a:pt x="8844" y="584"/>
                  </a:lnTo>
                  <a:cubicBezTo>
                    <a:pt x="8749" y="281"/>
                    <a:pt x="8451" y="85"/>
                    <a:pt x="8129" y="85"/>
                  </a:cubicBezTo>
                  <a:cubicBezTo>
                    <a:pt x="8060" y="85"/>
                    <a:pt x="7989" y="94"/>
                    <a:pt x="7919" y="113"/>
                  </a:cubicBezTo>
                  <a:cubicBezTo>
                    <a:pt x="7524" y="222"/>
                    <a:pt x="7298" y="610"/>
                    <a:pt x="7414" y="977"/>
                  </a:cubicBezTo>
                  <a:lnTo>
                    <a:pt x="8263" y="3665"/>
                  </a:lnTo>
                  <a:lnTo>
                    <a:pt x="195" y="13700"/>
                  </a:lnTo>
                  <a:cubicBezTo>
                    <a:pt x="32" y="13899"/>
                    <a:pt x="1" y="14177"/>
                    <a:pt x="114" y="14409"/>
                  </a:cubicBezTo>
                  <a:cubicBezTo>
                    <a:pt x="230" y="14640"/>
                    <a:pt x="467" y="14797"/>
                    <a:pt x="745" y="14812"/>
                  </a:cubicBezTo>
                  <a:lnTo>
                    <a:pt x="10828" y="15410"/>
                  </a:lnTo>
                  <a:cubicBezTo>
                    <a:pt x="10844" y="15410"/>
                    <a:pt x="10859" y="15411"/>
                    <a:pt x="10874" y="15411"/>
                  </a:cubicBezTo>
                  <a:cubicBezTo>
                    <a:pt x="11266" y="15411"/>
                    <a:pt x="11594" y="15128"/>
                    <a:pt x="11619" y="14758"/>
                  </a:cubicBezTo>
                  <a:cubicBezTo>
                    <a:pt x="11646" y="14374"/>
                    <a:pt x="11334" y="14044"/>
                    <a:pt x="10923" y="14021"/>
                  </a:cubicBezTo>
                  <a:lnTo>
                    <a:pt x="2218" y="13504"/>
                  </a:lnTo>
                  <a:lnTo>
                    <a:pt x="8789" y="5329"/>
                  </a:lnTo>
                  <a:lnTo>
                    <a:pt x="11251" y="13118"/>
                  </a:lnTo>
                  <a:cubicBezTo>
                    <a:pt x="11340" y="13400"/>
                    <a:pt x="11602" y="13589"/>
                    <a:pt x="11896" y="13615"/>
                  </a:cubicBezTo>
                  <a:cubicBezTo>
                    <a:pt x="11919" y="13617"/>
                    <a:pt x="11941" y="13618"/>
                    <a:pt x="11963" y="13618"/>
                  </a:cubicBezTo>
                  <a:cubicBezTo>
                    <a:pt x="12035" y="13618"/>
                    <a:pt x="12107" y="13608"/>
                    <a:pt x="12177" y="13589"/>
                  </a:cubicBezTo>
                  <a:cubicBezTo>
                    <a:pt x="12572" y="13480"/>
                    <a:pt x="12799" y="13092"/>
                    <a:pt x="12682" y="12725"/>
                  </a:cubicBezTo>
                  <a:lnTo>
                    <a:pt x="10178" y="4805"/>
                  </a:lnTo>
                  <a:lnTo>
                    <a:pt x="22414" y="5878"/>
                  </a:lnTo>
                  <a:lnTo>
                    <a:pt x="14000" y="13109"/>
                  </a:lnTo>
                  <a:cubicBezTo>
                    <a:pt x="13697" y="13369"/>
                    <a:pt x="13677" y="13809"/>
                    <a:pt x="13956" y="14092"/>
                  </a:cubicBezTo>
                  <a:cubicBezTo>
                    <a:pt x="14085" y="14221"/>
                    <a:pt x="14253" y="14299"/>
                    <a:pt x="14434" y="14314"/>
                  </a:cubicBezTo>
                  <a:cubicBezTo>
                    <a:pt x="14458" y="14316"/>
                    <a:pt x="14482" y="14317"/>
                    <a:pt x="14506" y="14317"/>
                  </a:cubicBezTo>
                  <a:cubicBezTo>
                    <a:pt x="14689" y="14317"/>
                    <a:pt x="14868" y="14252"/>
                    <a:pt x="15010" y="14133"/>
                  </a:cubicBezTo>
                  <a:lnTo>
                    <a:pt x="23687" y="6677"/>
                  </a:lnTo>
                  <a:lnTo>
                    <a:pt x="25865" y="16520"/>
                  </a:lnTo>
                  <a:cubicBezTo>
                    <a:pt x="25934" y="16827"/>
                    <a:pt x="26208" y="17045"/>
                    <a:pt x="26526" y="17073"/>
                  </a:cubicBezTo>
                  <a:cubicBezTo>
                    <a:pt x="26550" y="17075"/>
                    <a:pt x="26573" y="17076"/>
                    <a:pt x="26597" y="17076"/>
                  </a:cubicBezTo>
                  <a:cubicBezTo>
                    <a:pt x="26647" y="17076"/>
                    <a:pt x="26697" y="17071"/>
                    <a:pt x="26747" y="17062"/>
                  </a:cubicBezTo>
                  <a:cubicBezTo>
                    <a:pt x="27150" y="16984"/>
                    <a:pt x="27411" y="16616"/>
                    <a:pt x="27327" y="16239"/>
                  </a:cubicBezTo>
                  <a:lnTo>
                    <a:pt x="24881" y="5191"/>
                  </a:lnTo>
                  <a:lnTo>
                    <a:pt x="24881" y="5189"/>
                  </a:lnTo>
                  <a:lnTo>
                    <a:pt x="24055" y="1478"/>
                  </a:lnTo>
                  <a:lnTo>
                    <a:pt x="24055" y="1478"/>
                  </a:lnTo>
                  <a:lnTo>
                    <a:pt x="28062" y="1830"/>
                  </a:lnTo>
                  <a:cubicBezTo>
                    <a:pt x="28085" y="1832"/>
                    <a:pt x="28109" y="1833"/>
                    <a:pt x="28132" y="1833"/>
                  </a:cubicBezTo>
                  <a:cubicBezTo>
                    <a:pt x="28513" y="1833"/>
                    <a:pt x="28839" y="1563"/>
                    <a:pt x="28875" y="1202"/>
                  </a:cubicBezTo>
                  <a:cubicBezTo>
                    <a:pt x="28913" y="820"/>
                    <a:pt x="28612" y="480"/>
                    <a:pt x="28202" y="444"/>
                  </a:cubicBezTo>
                  <a:lnTo>
                    <a:pt x="23189" y="4"/>
                  </a:lnTo>
                  <a:cubicBezTo>
                    <a:pt x="23165" y="1"/>
                    <a:pt x="23141" y="0"/>
                    <a:pt x="23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03;p39">
              <a:extLst>
                <a:ext uri="{FF2B5EF4-FFF2-40B4-BE49-F238E27FC236}">
                  <a16:creationId xmlns:a16="http://schemas.microsoft.com/office/drawing/2014/main" id="{C519BBAF-4424-2DC7-A36E-13B8DECE3F97}"/>
                </a:ext>
              </a:extLst>
            </p:cNvPr>
            <p:cNvSpPr/>
            <p:nvPr/>
          </p:nvSpPr>
          <p:spPr>
            <a:xfrm>
              <a:off x="6858729" y="2644196"/>
              <a:ext cx="20661" cy="19112"/>
            </a:xfrm>
            <a:custGeom>
              <a:avLst/>
              <a:gdLst/>
              <a:ahLst/>
              <a:cxnLst/>
              <a:rect l="l" t="t" r="r" b="b"/>
              <a:pathLst>
                <a:path w="5455" h="5046" extrusionOk="0">
                  <a:moveTo>
                    <a:pt x="2710" y="1392"/>
                  </a:moveTo>
                  <a:cubicBezTo>
                    <a:pt x="2747" y="1392"/>
                    <a:pt x="2784" y="1394"/>
                    <a:pt x="2821" y="1397"/>
                  </a:cubicBezTo>
                  <a:cubicBezTo>
                    <a:pt x="3210" y="1431"/>
                    <a:pt x="3546" y="1629"/>
                    <a:pt x="3746" y="1944"/>
                  </a:cubicBezTo>
                  <a:cubicBezTo>
                    <a:pt x="3879" y="2145"/>
                    <a:pt x="3938" y="2388"/>
                    <a:pt x="3914" y="2629"/>
                  </a:cubicBezTo>
                  <a:cubicBezTo>
                    <a:pt x="3855" y="3214"/>
                    <a:pt x="3325" y="3654"/>
                    <a:pt x="2707" y="3654"/>
                  </a:cubicBezTo>
                  <a:cubicBezTo>
                    <a:pt x="2670" y="3654"/>
                    <a:pt x="2632" y="3653"/>
                    <a:pt x="2595" y="3650"/>
                  </a:cubicBezTo>
                  <a:cubicBezTo>
                    <a:pt x="2009" y="3597"/>
                    <a:pt x="1548" y="3164"/>
                    <a:pt x="1499" y="2628"/>
                  </a:cubicBezTo>
                  <a:cubicBezTo>
                    <a:pt x="1494" y="2558"/>
                    <a:pt x="1495" y="2487"/>
                    <a:pt x="1500" y="2417"/>
                  </a:cubicBezTo>
                  <a:cubicBezTo>
                    <a:pt x="1540" y="2022"/>
                    <a:pt x="1793" y="1683"/>
                    <a:pt x="2176" y="1508"/>
                  </a:cubicBezTo>
                  <a:cubicBezTo>
                    <a:pt x="2344" y="1431"/>
                    <a:pt x="2526" y="1392"/>
                    <a:pt x="2710" y="1392"/>
                  </a:cubicBezTo>
                  <a:close/>
                  <a:moveTo>
                    <a:pt x="2702" y="0"/>
                  </a:moveTo>
                  <a:cubicBezTo>
                    <a:pt x="2295" y="0"/>
                    <a:pt x="1891" y="88"/>
                    <a:pt x="1518" y="259"/>
                  </a:cubicBezTo>
                  <a:cubicBezTo>
                    <a:pt x="667" y="648"/>
                    <a:pt x="105" y="1405"/>
                    <a:pt x="16" y="2287"/>
                  </a:cubicBezTo>
                  <a:cubicBezTo>
                    <a:pt x="2" y="2436"/>
                    <a:pt x="0" y="2586"/>
                    <a:pt x="13" y="2735"/>
                  </a:cubicBezTo>
                  <a:cubicBezTo>
                    <a:pt x="122" y="3953"/>
                    <a:pt x="1149" y="4921"/>
                    <a:pt x="2455" y="5034"/>
                  </a:cubicBezTo>
                  <a:cubicBezTo>
                    <a:pt x="2540" y="5042"/>
                    <a:pt x="2626" y="5046"/>
                    <a:pt x="2710" y="5046"/>
                  </a:cubicBezTo>
                  <a:cubicBezTo>
                    <a:pt x="4087" y="5046"/>
                    <a:pt x="5268" y="4065"/>
                    <a:pt x="5400" y="2760"/>
                  </a:cubicBezTo>
                  <a:cubicBezTo>
                    <a:pt x="5455" y="2221"/>
                    <a:pt x="5323" y="1679"/>
                    <a:pt x="5026" y="1227"/>
                  </a:cubicBezTo>
                  <a:cubicBezTo>
                    <a:pt x="4587" y="541"/>
                    <a:pt x="3815" y="86"/>
                    <a:pt x="2961" y="12"/>
                  </a:cubicBezTo>
                  <a:cubicBezTo>
                    <a:pt x="2874" y="4"/>
                    <a:pt x="2788" y="0"/>
                    <a:pt x="2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04;p39">
              <a:extLst>
                <a:ext uri="{FF2B5EF4-FFF2-40B4-BE49-F238E27FC236}">
                  <a16:creationId xmlns:a16="http://schemas.microsoft.com/office/drawing/2014/main" id="{5BA7E238-55C8-D73B-0D54-CE58C8FF5A3F}"/>
                </a:ext>
              </a:extLst>
            </p:cNvPr>
            <p:cNvSpPr/>
            <p:nvPr/>
          </p:nvSpPr>
          <p:spPr>
            <a:xfrm>
              <a:off x="6836958" y="2595470"/>
              <a:ext cx="28842" cy="10507"/>
            </a:xfrm>
            <a:custGeom>
              <a:avLst/>
              <a:gdLst/>
              <a:ahLst/>
              <a:cxnLst/>
              <a:rect l="l" t="t" r="r" b="b"/>
              <a:pathLst>
                <a:path w="7615" h="2774" extrusionOk="0">
                  <a:moveTo>
                    <a:pt x="1572" y="1"/>
                  </a:moveTo>
                  <a:cubicBezTo>
                    <a:pt x="196" y="1"/>
                    <a:pt x="1" y="2066"/>
                    <a:pt x="1365" y="2297"/>
                  </a:cubicBezTo>
                  <a:cubicBezTo>
                    <a:pt x="2339" y="2462"/>
                    <a:pt x="3350" y="2472"/>
                    <a:pt x="4332" y="2591"/>
                  </a:cubicBezTo>
                  <a:cubicBezTo>
                    <a:pt x="4820" y="2650"/>
                    <a:pt x="5394" y="2773"/>
                    <a:pt x="5943" y="2773"/>
                  </a:cubicBezTo>
                  <a:cubicBezTo>
                    <a:pt x="6356" y="2773"/>
                    <a:pt x="6756" y="2703"/>
                    <a:pt x="7095" y="2483"/>
                  </a:cubicBezTo>
                  <a:cubicBezTo>
                    <a:pt x="7455" y="2247"/>
                    <a:pt x="7615" y="1785"/>
                    <a:pt x="7335" y="1412"/>
                  </a:cubicBezTo>
                  <a:cubicBezTo>
                    <a:pt x="6743" y="619"/>
                    <a:pt x="5587" y="549"/>
                    <a:pt x="4695" y="403"/>
                  </a:cubicBezTo>
                  <a:cubicBezTo>
                    <a:pt x="3685" y="237"/>
                    <a:pt x="2624" y="19"/>
                    <a:pt x="1597" y="1"/>
                  </a:cubicBezTo>
                  <a:cubicBezTo>
                    <a:pt x="1589" y="1"/>
                    <a:pt x="1580" y="1"/>
                    <a:pt x="1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05;p39">
              <a:extLst>
                <a:ext uri="{FF2B5EF4-FFF2-40B4-BE49-F238E27FC236}">
                  <a16:creationId xmlns:a16="http://schemas.microsoft.com/office/drawing/2014/main" id="{2D578999-463E-16F3-B7AC-9D354B63B709}"/>
                </a:ext>
              </a:extLst>
            </p:cNvPr>
            <p:cNvSpPr/>
            <p:nvPr/>
          </p:nvSpPr>
          <p:spPr>
            <a:xfrm>
              <a:off x="6887851" y="2630989"/>
              <a:ext cx="66569" cy="59308"/>
            </a:xfrm>
            <a:custGeom>
              <a:avLst/>
              <a:gdLst/>
              <a:ahLst/>
              <a:cxnLst/>
              <a:rect l="l" t="t" r="r" b="b"/>
              <a:pathLst>
                <a:path w="17576" h="15659" extrusionOk="0">
                  <a:moveTo>
                    <a:pt x="8783" y="1392"/>
                  </a:moveTo>
                  <a:cubicBezTo>
                    <a:pt x="8998" y="1392"/>
                    <a:pt x="9215" y="1401"/>
                    <a:pt x="9434" y="1420"/>
                  </a:cubicBezTo>
                  <a:cubicBezTo>
                    <a:pt x="13221" y="1752"/>
                    <a:pt x="16012" y="4898"/>
                    <a:pt x="15657" y="8431"/>
                  </a:cubicBezTo>
                  <a:cubicBezTo>
                    <a:pt x="15321" y="11762"/>
                    <a:pt x="12309" y="14266"/>
                    <a:pt x="8793" y="14266"/>
                  </a:cubicBezTo>
                  <a:cubicBezTo>
                    <a:pt x="8578" y="14266"/>
                    <a:pt x="8361" y="14257"/>
                    <a:pt x="8142" y="14238"/>
                  </a:cubicBezTo>
                  <a:cubicBezTo>
                    <a:pt x="4355" y="13906"/>
                    <a:pt x="1564" y="10760"/>
                    <a:pt x="1919" y="7227"/>
                  </a:cubicBezTo>
                  <a:cubicBezTo>
                    <a:pt x="2255" y="3896"/>
                    <a:pt x="5267" y="1392"/>
                    <a:pt x="8783" y="1392"/>
                  </a:cubicBezTo>
                  <a:close/>
                  <a:moveTo>
                    <a:pt x="8781" y="1"/>
                  </a:moveTo>
                  <a:cubicBezTo>
                    <a:pt x="4505" y="1"/>
                    <a:pt x="842" y="3047"/>
                    <a:pt x="434" y="7097"/>
                  </a:cubicBezTo>
                  <a:cubicBezTo>
                    <a:pt x="1" y="11394"/>
                    <a:pt x="3397" y="15219"/>
                    <a:pt x="8002" y="15624"/>
                  </a:cubicBezTo>
                  <a:cubicBezTo>
                    <a:pt x="8268" y="15647"/>
                    <a:pt x="8533" y="15659"/>
                    <a:pt x="8795" y="15659"/>
                  </a:cubicBezTo>
                  <a:cubicBezTo>
                    <a:pt x="13071" y="15659"/>
                    <a:pt x="16734" y="12611"/>
                    <a:pt x="17142" y="8563"/>
                  </a:cubicBezTo>
                  <a:cubicBezTo>
                    <a:pt x="17576" y="4264"/>
                    <a:pt x="14181" y="440"/>
                    <a:pt x="9574" y="36"/>
                  </a:cubicBezTo>
                  <a:cubicBezTo>
                    <a:pt x="9308" y="12"/>
                    <a:pt x="9043" y="1"/>
                    <a:pt x="8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06;p39">
              <a:extLst>
                <a:ext uri="{FF2B5EF4-FFF2-40B4-BE49-F238E27FC236}">
                  <a16:creationId xmlns:a16="http://schemas.microsoft.com/office/drawing/2014/main" id="{09833796-39C1-FFB5-A54F-82144A948949}"/>
                </a:ext>
              </a:extLst>
            </p:cNvPr>
            <p:cNvSpPr/>
            <p:nvPr/>
          </p:nvSpPr>
          <p:spPr>
            <a:xfrm>
              <a:off x="6789417" y="2622354"/>
              <a:ext cx="66562" cy="59312"/>
            </a:xfrm>
            <a:custGeom>
              <a:avLst/>
              <a:gdLst/>
              <a:ahLst/>
              <a:cxnLst/>
              <a:rect l="l" t="t" r="r" b="b"/>
              <a:pathLst>
                <a:path w="17574" h="15660" extrusionOk="0">
                  <a:moveTo>
                    <a:pt x="8780" y="1393"/>
                  </a:moveTo>
                  <a:cubicBezTo>
                    <a:pt x="8995" y="1393"/>
                    <a:pt x="9213" y="1402"/>
                    <a:pt x="9432" y="1422"/>
                  </a:cubicBezTo>
                  <a:cubicBezTo>
                    <a:pt x="13220" y="1753"/>
                    <a:pt x="16012" y="4899"/>
                    <a:pt x="15656" y="8432"/>
                  </a:cubicBezTo>
                  <a:cubicBezTo>
                    <a:pt x="15321" y="11762"/>
                    <a:pt x="12307" y="14267"/>
                    <a:pt x="8792" y="14267"/>
                  </a:cubicBezTo>
                  <a:cubicBezTo>
                    <a:pt x="8577" y="14267"/>
                    <a:pt x="8360" y="14258"/>
                    <a:pt x="8142" y="14239"/>
                  </a:cubicBezTo>
                  <a:cubicBezTo>
                    <a:pt x="4354" y="13907"/>
                    <a:pt x="1562" y="10762"/>
                    <a:pt x="1918" y="7227"/>
                  </a:cubicBezTo>
                  <a:cubicBezTo>
                    <a:pt x="2253" y="3898"/>
                    <a:pt x="5265" y="1393"/>
                    <a:pt x="8780" y="1393"/>
                  </a:cubicBezTo>
                  <a:close/>
                  <a:moveTo>
                    <a:pt x="8780" y="1"/>
                  </a:moveTo>
                  <a:cubicBezTo>
                    <a:pt x="4504" y="1"/>
                    <a:pt x="840" y="3048"/>
                    <a:pt x="434" y="7097"/>
                  </a:cubicBezTo>
                  <a:cubicBezTo>
                    <a:pt x="0" y="11395"/>
                    <a:pt x="3395" y="15220"/>
                    <a:pt x="8002" y="15625"/>
                  </a:cubicBezTo>
                  <a:cubicBezTo>
                    <a:pt x="8267" y="15648"/>
                    <a:pt x="8531" y="15660"/>
                    <a:pt x="8792" y="15660"/>
                  </a:cubicBezTo>
                  <a:cubicBezTo>
                    <a:pt x="13068" y="15660"/>
                    <a:pt x="16733" y="12613"/>
                    <a:pt x="17141" y="8562"/>
                  </a:cubicBezTo>
                  <a:cubicBezTo>
                    <a:pt x="17574" y="4265"/>
                    <a:pt x="14179" y="440"/>
                    <a:pt x="9572" y="35"/>
                  </a:cubicBezTo>
                  <a:cubicBezTo>
                    <a:pt x="9306" y="12"/>
                    <a:pt x="9042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07;p39">
              <a:extLst>
                <a:ext uri="{FF2B5EF4-FFF2-40B4-BE49-F238E27FC236}">
                  <a16:creationId xmlns:a16="http://schemas.microsoft.com/office/drawing/2014/main" id="{A4E56A25-CB89-7AD7-EF8D-36DC54E57459}"/>
                </a:ext>
              </a:extLst>
            </p:cNvPr>
            <p:cNvSpPr/>
            <p:nvPr/>
          </p:nvSpPr>
          <p:spPr>
            <a:xfrm>
              <a:off x="6955230" y="2651154"/>
              <a:ext cx="52381" cy="38394"/>
            </a:xfrm>
            <a:custGeom>
              <a:avLst/>
              <a:gdLst/>
              <a:ahLst/>
              <a:cxnLst/>
              <a:rect l="l" t="t" r="r" b="b"/>
              <a:pathLst>
                <a:path w="13830" h="10137" extrusionOk="0">
                  <a:moveTo>
                    <a:pt x="7824" y="0"/>
                  </a:moveTo>
                  <a:cubicBezTo>
                    <a:pt x="7747" y="0"/>
                    <a:pt x="7670" y="6"/>
                    <a:pt x="7593" y="19"/>
                  </a:cubicBezTo>
                  <a:cubicBezTo>
                    <a:pt x="7047" y="110"/>
                    <a:pt x="6669" y="494"/>
                    <a:pt x="6415" y="942"/>
                  </a:cubicBezTo>
                  <a:cubicBezTo>
                    <a:pt x="6313" y="1127"/>
                    <a:pt x="6228" y="1320"/>
                    <a:pt x="6161" y="1519"/>
                  </a:cubicBezTo>
                  <a:cubicBezTo>
                    <a:pt x="6016" y="1958"/>
                    <a:pt x="5914" y="2409"/>
                    <a:pt x="5861" y="2868"/>
                  </a:cubicBezTo>
                  <a:cubicBezTo>
                    <a:pt x="5595" y="2484"/>
                    <a:pt x="5251" y="2121"/>
                    <a:pt x="4790" y="1918"/>
                  </a:cubicBezTo>
                  <a:cubicBezTo>
                    <a:pt x="4569" y="1821"/>
                    <a:pt x="4317" y="1767"/>
                    <a:pt x="4069" y="1767"/>
                  </a:cubicBezTo>
                  <a:cubicBezTo>
                    <a:pt x="3800" y="1767"/>
                    <a:pt x="3536" y="1830"/>
                    <a:pt x="3320" y="1969"/>
                  </a:cubicBezTo>
                  <a:cubicBezTo>
                    <a:pt x="2909" y="2236"/>
                    <a:pt x="2758" y="2712"/>
                    <a:pt x="2711" y="3158"/>
                  </a:cubicBezTo>
                  <a:cubicBezTo>
                    <a:pt x="2607" y="4198"/>
                    <a:pt x="2956" y="5268"/>
                    <a:pt x="3673" y="6106"/>
                  </a:cubicBezTo>
                  <a:cubicBezTo>
                    <a:pt x="3128" y="5818"/>
                    <a:pt x="2552" y="5538"/>
                    <a:pt x="1920" y="5479"/>
                  </a:cubicBezTo>
                  <a:cubicBezTo>
                    <a:pt x="1851" y="5472"/>
                    <a:pt x="1780" y="5469"/>
                    <a:pt x="1710" y="5469"/>
                  </a:cubicBezTo>
                  <a:cubicBezTo>
                    <a:pt x="1137" y="5469"/>
                    <a:pt x="547" y="5682"/>
                    <a:pt x="272" y="6112"/>
                  </a:cubicBezTo>
                  <a:cubicBezTo>
                    <a:pt x="1" y="6542"/>
                    <a:pt x="94" y="7080"/>
                    <a:pt x="319" y="7530"/>
                  </a:cubicBezTo>
                  <a:cubicBezTo>
                    <a:pt x="789" y="8480"/>
                    <a:pt x="1785" y="9186"/>
                    <a:pt x="2892" y="9561"/>
                  </a:cubicBezTo>
                  <a:cubicBezTo>
                    <a:pt x="3553" y="9783"/>
                    <a:pt x="4264" y="9938"/>
                    <a:pt x="4992" y="10028"/>
                  </a:cubicBezTo>
                  <a:cubicBezTo>
                    <a:pt x="5365" y="10076"/>
                    <a:pt x="5743" y="10108"/>
                    <a:pt x="6124" y="10123"/>
                  </a:cubicBezTo>
                  <a:cubicBezTo>
                    <a:pt x="6252" y="10128"/>
                    <a:pt x="6379" y="10132"/>
                    <a:pt x="6507" y="10134"/>
                  </a:cubicBezTo>
                  <a:cubicBezTo>
                    <a:pt x="6548" y="10134"/>
                    <a:pt x="6588" y="10135"/>
                    <a:pt x="6627" y="10135"/>
                  </a:cubicBezTo>
                  <a:cubicBezTo>
                    <a:pt x="6681" y="10137"/>
                    <a:pt x="6733" y="10137"/>
                    <a:pt x="6785" y="10137"/>
                  </a:cubicBezTo>
                  <a:cubicBezTo>
                    <a:pt x="6904" y="10135"/>
                    <a:pt x="7022" y="10134"/>
                    <a:pt x="7142" y="10131"/>
                  </a:cubicBezTo>
                  <a:cubicBezTo>
                    <a:pt x="7224" y="10128"/>
                    <a:pt x="7307" y="10126"/>
                    <a:pt x="7391" y="10121"/>
                  </a:cubicBezTo>
                  <a:lnTo>
                    <a:pt x="7417" y="10121"/>
                  </a:lnTo>
                  <a:cubicBezTo>
                    <a:pt x="7679" y="10109"/>
                    <a:pt x="7941" y="10090"/>
                    <a:pt x="8199" y="10067"/>
                  </a:cubicBezTo>
                  <a:cubicBezTo>
                    <a:pt x="8478" y="10039"/>
                    <a:pt x="8754" y="10005"/>
                    <a:pt x="9027" y="9965"/>
                  </a:cubicBezTo>
                  <a:cubicBezTo>
                    <a:pt x="9483" y="9895"/>
                    <a:pt x="9930" y="9808"/>
                    <a:pt x="10358" y="9703"/>
                  </a:cubicBezTo>
                  <a:cubicBezTo>
                    <a:pt x="11140" y="9510"/>
                    <a:pt x="12400" y="9067"/>
                    <a:pt x="13103" y="8397"/>
                  </a:cubicBezTo>
                  <a:cubicBezTo>
                    <a:pt x="13615" y="7909"/>
                    <a:pt x="13830" y="7297"/>
                    <a:pt x="13344" y="6576"/>
                  </a:cubicBezTo>
                  <a:cubicBezTo>
                    <a:pt x="13181" y="6332"/>
                    <a:pt x="12849" y="6169"/>
                    <a:pt x="12535" y="6169"/>
                  </a:cubicBezTo>
                  <a:cubicBezTo>
                    <a:pt x="12387" y="6169"/>
                    <a:pt x="12244" y="6205"/>
                    <a:pt x="12123" y="6285"/>
                  </a:cubicBezTo>
                  <a:cubicBezTo>
                    <a:pt x="12559" y="5738"/>
                    <a:pt x="12963" y="5125"/>
                    <a:pt x="12952" y="4460"/>
                  </a:cubicBezTo>
                  <a:cubicBezTo>
                    <a:pt x="12941" y="3802"/>
                    <a:pt x="12366" y="3111"/>
                    <a:pt x="11611" y="3111"/>
                  </a:cubicBezTo>
                  <a:cubicBezTo>
                    <a:pt x="11604" y="3111"/>
                    <a:pt x="11597" y="3111"/>
                    <a:pt x="11591" y="3111"/>
                  </a:cubicBezTo>
                  <a:cubicBezTo>
                    <a:pt x="10872" y="3126"/>
                    <a:pt x="10362" y="3702"/>
                    <a:pt x="9965" y="4223"/>
                  </a:cubicBezTo>
                  <a:cubicBezTo>
                    <a:pt x="9948" y="3341"/>
                    <a:pt x="9929" y="2450"/>
                    <a:pt x="9655" y="1603"/>
                  </a:cubicBezTo>
                  <a:cubicBezTo>
                    <a:pt x="9518" y="1179"/>
                    <a:pt x="9311" y="762"/>
                    <a:pt x="8960" y="448"/>
                  </a:cubicBezTo>
                  <a:cubicBezTo>
                    <a:pt x="8663" y="182"/>
                    <a:pt x="8247" y="0"/>
                    <a:pt x="7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08;p39">
              <a:extLst>
                <a:ext uri="{FF2B5EF4-FFF2-40B4-BE49-F238E27FC236}">
                  <a16:creationId xmlns:a16="http://schemas.microsoft.com/office/drawing/2014/main" id="{EA3807F7-3B0E-432B-BDFF-C2B3B225C1DA}"/>
                </a:ext>
              </a:extLst>
            </p:cNvPr>
            <p:cNvSpPr/>
            <p:nvPr/>
          </p:nvSpPr>
          <p:spPr>
            <a:xfrm>
              <a:off x="6979523" y="2651154"/>
              <a:ext cx="28088" cy="31804"/>
            </a:xfrm>
            <a:custGeom>
              <a:avLst/>
              <a:gdLst/>
              <a:ahLst/>
              <a:cxnLst/>
              <a:rect l="l" t="t" r="r" b="b"/>
              <a:pathLst>
                <a:path w="7416" h="8397" extrusionOk="0">
                  <a:moveTo>
                    <a:pt x="1410" y="0"/>
                  </a:moveTo>
                  <a:cubicBezTo>
                    <a:pt x="1333" y="0"/>
                    <a:pt x="1255" y="6"/>
                    <a:pt x="1179" y="19"/>
                  </a:cubicBezTo>
                  <a:cubicBezTo>
                    <a:pt x="633" y="110"/>
                    <a:pt x="255" y="494"/>
                    <a:pt x="1" y="942"/>
                  </a:cubicBezTo>
                  <a:cubicBezTo>
                    <a:pt x="234" y="854"/>
                    <a:pt x="484" y="807"/>
                    <a:pt x="733" y="807"/>
                  </a:cubicBezTo>
                  <a:cubicBezTo>
                    <a:pt x="1059" y="807"/>
                    <a:pt x="1384" y="888"/>
                    <a:pt x="1669" y="1064"/>
                  </a:cubicBezTo>
                  <a:cubicBezTo>
                    <a:pt x="2392" y="1507"/>
                    <a:pt x="2698" y="2313"/>
                    <a:pt x="2773" y="3078"/>
                  </a:cubicBezTo>
                  <a:cubicBezTo>
                    <a:pt x="2849" y="3845"/>
                    <a:pt x="2740" y="4619"/>
                    <a:pt x="2847" y="5382"/>
                  </a:cubicBezTo>
                  <a:cubicBezTo>
                    <a:pt x="3061" y="4939"/>
                    <a:pt x="3607" y="4642"/>
                    <a:pt x="4155" y="4642"/>
                  </a:cubicBezTo>
                  <a:cubicBezTo>
                    <a:pt x="4256" y="4642"/>
                    <a:pt x="4356" y="4652"/>
                    <a:pt x="4454" y="4673"/>
                  </a:cubicBezTo>
                  <a:cubicBezTo>
                    <a:pt x="5090" y="4807"/>
                    <a:pt x="5565" y="5373"/>
                    <a:pt x="5515" y="5941"/>
                  </a:cubicBezTo>
                  <a:cubicBezTo>
                    <a:pt x="5467" y="6477"/>
                    <a:pt x="5016" y="6938"/>
                    <a:pt x="4962" y="7475"/>
                  </a:cubicBezTo>
                  <a:cubicBezTo>
                    <a:pt x="5091" y="7421"/>
                    <a:pt x="5227" y="7396"/>
                    <a:pt x="5363" y="7396"/>
                  </a:cubicBezTo>
                  <a:cubicBezTo>
                    <a:pt x="5878" y="7396"/>
                    <a:pt x="6400" y="7747"/>
                    <a:pt x="6607" y="8183"/>
                  </a:cubicBezTo>
                  <a:cubicBezTo>
                    <a:pt x="6638" y="8253"/>
                    <a:pt x="6667" y="8324"/>
                    <a:pt x="6689" y="8397"/>
                  </a:cubicBezTo>
                  <a:cubicBezTo>
                    <a:pt x="7201" y="7907"/>
                    <a:pt x="7416" y="7297"/>
                    <a:pt x="6929" y="6576"/>
                  </a:cubicBezTo>
                  <a:cubicBezTo>
                    <a:pt x="6766" y="6331"/>
                    <a:pt x="6434" y="6167"/>
                    <a:pt x="6120" y="6167"/>
                  </a:cubicBezTo>
                  <a:cubicBezTo>
                    <a:pt x="5973" y="6167"/>
                    <a:pt x="5830" y="6203"/>
                    <a:pt x="5709" y="6284"/>
                  </a:cubicBezTo>
                  <a:cubicBezTo>
                    <a:pt x="6145" y="5738"/>
                    <a:pt x="6549" y="5125"/>
                    <a:pt x="6538" y="4460"/>
                  </a:cubicBezTo>
                  <a:cubicBezTo>
                    <a:pt x="6527" y="3802"/>
                    <a:pt x="5953" y="3111"/>
                    <a:pt x="5199" y="3111"/>
                  </a:cubicBezTo>
                  <a:cubicBezTo>
                    <a:pt x="5192" y="3111"/>
                    <a:pt x="5184" y="3111"/>
                    <a:pt x="5177" y="3111"/>
                  </a:cubicBezTo>
                  <a:cubicBezTo>
                    <a:pt x="4458" y="3125"/>
                    <a:pt x="3948" y="3702"/>
                    <a:pt x="3551" y="4222"/>
                  </a:cubicBezTo>
                  <a:cubicBezTo>
                    <a:pt x="3534" y="3341"/>
                    <a:pt x="3514" y="2449"/>
                    <a:pt x="3239" y="1601"/>
                  </a:cubicBezTo>
                  <a:cubicBezTo>
                    <a:pt x="3104" y="1179"/>
                    <a:pt x="2898" y="761"/>
                    <a:pt x="2546" y="447"/>
                  </a:cubicBezTo>
                  <a:cubicBezTo>
                    <a:pt x="2249" y="181"/>
                    <a:pt x="1832" y="0"/>
                    <a:pt x="1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09;p39">
              <a:extLst>
                <a:ext uri="{FF2B5EF4-FFF2-40B4-BE49-F238E27FC236}">
                  <a16:creationId xmlns:a16="http://schemas.microsoft.com/office/drawing/2014/main" id="{216DC9FB-10C9-49CC-078D-7D941980EDA4}"/>
                </a:ext>
              </a:extLst>
            </p:cNvPr>
            <p:cNvSpPr/>
            <p:nvPr/>
          </p:nvSpPr>
          <p:spPr>
            <a:xfrm>
              <a:off x="6965119" y="2663967"/>
              <a:ext cx="27751" cy="25585"/>
            </a:xfrm>
            <a:custGeom>
              <a:avLst/>
              <a:gdLst/>
              <a:ahLst/>
              <a:cxnLst/>
              <a:rect l="l" t="t" r="r" b="b"/>
              <a:pathLst>
                <a:path w="7327" h="6755" extrusionOk="0">
                  <a:moveTo>
                    <a:pt x="4939" y="0"/>
                  </a:moveTo>
                  <a:cubicBezTo>
                    <a:pt x="4907" y="0"/>
                    <a:pt x="4875" y="16"/>
                    <a:pt x="4862" y="49"/>
                  </a:cubicBezTo>
                  <a:cubicBezTo>
                    <a:pt x="4588" y="797"/>
                    <a:pt x="4658" y="1693"/>
                    <a:pt x="4574" y="2474"/>
                  </a:cubicBezTo>
                  <a:cubicBezTo>
                    <a:pt x="4521" y="2964"/>
                    <a:pt x="4463" y="3452"/>
                    <a:pt x="4398" y="3940"/>
                  </a:cubicBezTo>
                  <a:cubicBezTo>
                    <a:pt x="4101" y="3552"/>
                    <a:pt x="3823" y="3156"/>
                    <a:pt x="3568" y="2746"/>
                  </a:cubicBezTo>
                  <a:cubicBezTo>
                    <a:pt x="3199" y="2149"/>
                    <a:pt x="2893" y="1516"/>
                    <a:pt x="2482" y="944"/>
                  </a:cubicBezTo>
                  <a:cubicBezTo>
                    <a:pt x="2452" y="902"/>
                    <a:pt x="2409" y="884"/>
                    <a:pt x="2367" y="884"/>
                  </a:cubicBezTo>
                  <a:cubicBezTo>
                    <a:pt x="2288" y="884"/>
                    <a:pt x="2212" y="947"/>
                    <a:pt x="2227" y="1033"/>
                  </a:cubicBezTo>
                  <a:cubicBezTo>
                    <a:pt x="2463" y="2361"/>
                    <a:pt x="3403" y="3660"/>
                    <a:pt x="4270" y="4745"/>
                  </a:cubicBezTo>
                  <a:cubicBezTo>
                    <a:pt x="4273" y="4749"/>
                    <a:pt x="4274" y="4749"/>
                    <a:pt x="4276" y="4752"/>
                  </a:cubicBezTo>
                  <a:cubicBezTo>
                    <a:pt x="4254" y="4890"/>
                    <a:pt x="4232" y="5031"/>
                    <a:pt x="4207" y="5170"/>
                  </a:cubicBezTo>
                  <a:cubicBezTo>
                    <a:pt x="4170" y="5378"/>
                    <a:pt x="4132" y="5585"/>
                    <a:pt x="4092" y="5792"/>
                  </a:cubicBezTo>
                  <a:cubicBezTo>
                    <a:pt x="3856" y="5732"/>
                    <a:pt x="3608" y="5702"/>
                    <a:pt x="3372" y="5637"/>
                  </a:cubicBezTo>
                  <a:cubicBezTo>
                    <a:pt x="2936" y="5517"/>
                    <a:pt x="2514" y="5352"/>
                    <a:pt x="2112" y="5145"/>
                  </a:cubicBezTo>
                  <a:cubicBezTo>
                    <a:pt x="1399" y="4782"/>
                    <a:pt x="800" y="4302"/>
                    <a:pt x="143" y="3871"/>
                  </a:cubicBezTo>
                  <a:cubicBezTo>
                    <a:pt x="131" y="3863"/>
                    <a:pt x="117" y="3860"/>
                    <a:pt x="104" y="3860"/>
                  </a:cubicBezTo>
                  <a:cubicBezTo>
                    <a:pt x="53" y="3860"/>
                    <a:pt x="0" y="3906"/>
                    <a:pt x="20" y="3951"/>
                  </a:cubicBezTo>
                  <a:cubicBezTo>
                    <a:pt x="339" y="4675"/>
                    <a:pt x="1025" y="5233"/>
                    <a:pt x="1775" y="5633"/>
                  </a:cubicBezTo>
                  <a:cubicBezTo>
                    <a:pt x="2346" y="5938"/>
                    <a:pt x="3228" y="6350"/>
                    <a:pt x="3977" y="6377"/>
                  </a:cubicBezTo>
                  <a:cubicBezTo>
                    <a:pt x="3951" y="6501"/>
                    <a:pt x="3925" y="6627"/>
                    <a:pt x="3896" y="6752"/>
                  </a:cubicBezTo>
                  <a:cubicBezTo>
                    <a:pt x="3937" y="6754"/>
                    <a:pt x="3977" y="6754"/>
                    <a:pt x="4016" y="6754"/>
                  </a:cubicBezTo>
                  <a:cubicBezTo>
                    <a:pt x="4070" y="6755"/>
                    <a:pt x="4122" y="6755"/>
                    <a:pt x="4174" y="6755"/>
                  </a:cubicBezTo>
                  <a:cubicBezTo>
                    <a:pt x="4293" y="6754"/>
                    <a:pt x="4411" y="6752"/>
                    <a:pt x="4531" y="6749"/>
                  </a:cubicBezTo>
                  <a:cubicBezTo>
                    <a:pt x="4554" y="6630"/>
                    <a:pt x="4577" y="6511"/>
                    <a:pt x="4600" y="6392"/>
                  </a:cubicBezTo>
                  <a:cubicBezTo>
                    <a:pt x="4627" y="6386"/>
                    <a:pt x="4651" y="6379"/>
                    <a:pt x="4676" y="6370"/>
                  </a:cubicBezTo>
                  <a:cubicBezTo>
                    <a:pt x="5693" y="5993"/>
                    <a:pt x="7238" y="5148"/>
                    <a:pt x="7323" y="4073"/>
                  </a:cubicBezTo>
                  <a:cubicBezTo>
                    <a:pt x="7327" y="4044"/>
                    <a:pt x="7296" y="4021"/>
                    <a:pt x="7265" y="4021"/>
                  </a:cubicBezTo>
                  <a:cubicBezTo>
                    <a:pt x="7255" y="4021"/>
                    <a:pt x="7245" y="4024"/>
                    <a:pt x="7236" y="4029"/>
                  </a:cubicBezTo>
                  <a:cubicBezTo>
                    <a:pt x="6783" y="4273"/>
                    <a:pt x="6471" y="4669"/>
                    <a:pt x="6072" y="4971"/>
                  </a:cubicBezTo>
                  <a:cubicBezTo>
                    <a:pt x="5656" y="5285"/>
                    <a:pt x="5209" y="5552"/>
                    <a:pt x="4714" y="5754"/>
                  </a:cubicBezTo>
                  <a:cubicBezTo>
                    <a:pt x="4743" y="5587"/>
                    <a:pt x="4772" y="5417"/>
                    <a:pt x="4797" y="5247"/>
                  </a:cubicBezTo>
                  <a:cubicBezTo>
                    <a:pt x="4925" y="4390"/>
                    <a:pt x="5024" y="3529"/>
                    <a:pt x="5079" y="2665"/>
                  </a:cubicBezTo>
                  <a:cubicBezTo>
                    <a:pt x="5132" y="1849"/>
                    <a:pt x="5287" y="841"/>
                    <a:pt x="5017" y="50"/>
                  </a:cubicBezTo>
                  <a:cubicBezTo>
                    <a:pt x="5006" y="17"/>
                    <a:pt x="4972" y="0"/>
                    <a:pt x="4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10;p39">
              <a:extLst>
                <a:ext uri="{FF2B5EF4-FFF2-40B4-BE49-F238E27FC236}">
                  <a16:creationId xmlns:a16="http://schemas.microsoft.com/office/drawing/2014/main" id="{DDA1A2EC-F5E0-017B-4D0C-466AE23F643C}"/>
                </a:ext>
              </a:extLst>
            </p:cNvPr>
            <p:cNvSpPr/>
            <p:nvPr/>
          </p:nvSpPr>
          <p:spPr>
            <a:xfrm>
              <a:off x="6715671" y="2487917"/>
              <a:ext cx="47783" cy="67455"/>
            </a:xfrm>
            <a:custGeom>
              <a:avLst/>
              <a:gdLst/>
              <a:ahLst/>
              <a:cxnLst/>
              <a:rect l="l" t="t" r="r" b="b"/>
              <a:pathLst>
                <a:path w="12616" h="17810" extrusionOk="0">
                  <a:moveTo>
                    <a:pt x="6466" y="1"/>
                  </a:moveTo>
                  <a:cubicBezTo>
                    <a:pt x="6304" y="1"/>
                    <a:pt x="6142" y="19"/>
                    <a:pt x="5981" y="57"/>
                  </a:cubicBezTo>
                  <a:cubicBezTo>
                    <a:pt x="5683" y="130"/>
                    <a:pt x="5404" y="261"/>
                    <a:pt x="5160" y="444"/>
                  </a:cubicBezTo>
                  <a:cubicBezTo>
                    <a:pt x="4674" y="790"/>
                    <a:pt x="4303" y="1301"/>
                    <a:pt x="4011" y="1812"/>
                  </a:cubicBezTo>
                  <a:cubicBezTo>
                    <a:pt x="3594" y="2537"/>
                    <a:pt x="3272" y="3313"/>
                    <a:pt x="3051" y="4120"/>
                  </a:cubicBezTo>
                  <a:cubicBezTo>
                    <a:pt x="2125" y="4305"/>
                    <a:pt x="1628" y="5247"/>
                    <a:pt x="1427" y="6108"/>
                  </a:cubicBezTo>
                  <a:cubicBezTo>
                    <a:pt x="1133" y="7388"/>
                    <a:pt x="1194" y="8725"/>
                    <a:pt x="1608" y="9973"/>
                  </a:cubicBezTo>
                  <a:cubicBezTo>
                    <a:pt x="281" y="11338"/>
                    <a:pt x="0" y="13494"/>
                    <a:pt x="932" y="15117"/>
                  </a:cubicBezTo>
                  <a:cubicBezTo>
                    <a:pt x="1829" y="16675"/>
                    <a:pt x="3411" y="17225"/>
                    <a:pt x="5164" y="17535"/>
                  </a:cubicBezTo>
                  <a:cubicBezTo>
                    <a:pt x="5915" y="17669"/>
                    <a:pt x="6691" y="17809"/>
                    <a:pt x="7452" y="17809"/>
                  </a:cubicBezTo>
                  <a:cubicBezTo>
                    <a:pt x="7559" y="17809"/>
                    <a:pt x="7666" y="17806"/>
                    <a:pt x="7772" y="17801"/>
                  </a:cubicBezTo>
                  <a:cubicBezTo>
                    <a:pt x="8428" y="17765"/>
                    <a:pt x="9070" y="17604"/>
                    <a:pt x="9665" y="17227"/>
                  </a:cubicBezTo>
                  <a:cubicBezTo>
                    <a:pt x="10637" y="16610"/>
                    <a:pt x="11209" y="15409"/>
                    <a:pt x="10837" y="14370"/>
                  </a:cubicBezTo>
                  <a:cubicBezTo>
                    <a:pt x="10772" y="14186"/>
                    <a:pt x="10680" y="13998"/>
                    <a:pt x="10721" y="13811"/>
                  </a:cubicBezTo>
                  <a:cubicBezTo>
                    <a:pt x="10748" y="13693"/>
                    <a:pt x="10822" y="13591"/>
                    <a:pt x="10896" y="13492"/>
                  </a:cubicBezTo>
                  <a:cubicBezTo>
                    <a:pt x="12215" y="11677"/>
                    <a:pt x="12616" y="9308"/>
                    <a:pt x="11960" y="7202"/>
                  </a:cubicBezTo>
                  <a:cubicBezTo>
                    <a:pt x="11601" y="6045"/>
                    <a:pt x="10761" y="4854"/>
                    <a:pt x="9479" y="4687"/>
                  </a:cubicBezTo>
                  <a:cubicBezTo>
                    <a:pt x="9461" y="3594"/>
                    <a:pt x="9406" y="2459"/>
                    <a:pt x="8857" y="1492"/>
                  </a:cubicBezTo>
                  <a:cubicBezTo>
                    <a:pt x="8387" y="662"/>
                    <a:pt x="7442" y="1"/>
                    <a:pt x="6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111;p39">
              <a:extLst>
                <a:ext uri="{FF2B5EF4-FFF2-40B4-BE49-F238E27FC236}">
                  <a16:creationId xmlns:a16="http://schemas.microsoft.com/office/drawing/2014/main" id="{72E2C6E9-3730-8CDC-D65A-B7DF17D44129}"/>
                </a:ext>
              </a:extLst>
            </p:cNvPr>
            <p:cNvSpPr/>
            <p:nvPr/>
          </p:nvSpPr>
          <p:spPr>
            <a:xfrm>
              <a:off x="6735207" y="2487917"/>
              <a:ext cx="28243" cy="67421"/>
            </a:xfrm>
            <a:custGeom>
              <a:avLst/>
              <a:gdLst/>
              <a:ahLst/>
              <a:cxnLst/>
              <a:rect l="l" t="t" r="r" b="b"/>
              <a:pathLst>
                <a:path w="7457" h="17801" extrusionOk="0">
                  <a:moveTo>
                    <a:pt x="1306" y="1"/>
                  </a:moveTo>
                  <a:cubicBezTo>
                    <a:pt x="1145" y="1"/>
                    <a:pt x="983" y="19"/>
                    <a:pt x="822" y="57"/>
                  </a:cubicBezTo>
                  <a:cubicBezTo>
                    <a:pt x="525" y="130"/>
                    <a:pt x="246" y="261"/>
                    <a:pt x="0" y="442"/>
                  </a:cubicBezTo>
                  <a:cubicBezTo>
                    <a:pt x="79" y="435"/>
                    <a:pt x="156" y="430"/>
                    <a:pt x="228" y="430"/>
                  </a:cubicBezTo>
                  <a:cubicBezTo>
                    <a:pt x="296" y="430"/>
                    <a:pt x="360" y="435"/>
                    <a:pt x="414" y="446"/>
                  </a:cubicBezTo>
                  <a:cubicBezTo>
                    <a:pt x="846" y="533"/>
                    <a:pt x="1252" y="719"/>
                    <a:pt x="1599" y="992"/>
                  </a:cubicBezTo>
                  <a:cubicBezTo>
                    <a:pt x="2343" y="1583"/>
                    <a:pt x="2738" y="2502"/>
                    <a:pt x="2792" y="3412"/>
                  </a:cubicBezTo>
                  <a:cubicBezTo>
                    <a:pt x="2847" y="4322"/>
                    <a:pt x="2592" y="5230"/>
                    <a:pt x="2213" y="6073"/>
                  </a:cubicBezTo>
                  <a:cubicBezTo>
                    <a:pt x="3072" y="6455"/>
                    <a:pt x="3698" y="7198"/>
                    <a:pt x="4093" y="8003"/>
                  </a:cubicBezTo>
                  <a:cubicBezTo>
                    <a:pt x="4822" y="9487"/>
                    <a:pt x="4848" y="11258"/>
                    <a:pt x="4162" y="12759"/>
                  </a:cubicBezTo>
                  <a:cubicBezTo>
                    <a:pt x="3912" y="13301"/>
                    <a:pt x="3536" y="13841"/>
                    <a:pt x="2949" y="14064"/>
                  </a:cubicBezTo>
                  <a:cubicBezTo>
                    <a:pt x="3590" y="14840"/>
                    <a:pt x="3642" y="15954"/>
                    <a:pt x="3235" y="16857"/>
                  </a:cubicBezTo>
                  <a:cubicBezTo>
                    <a:pt x="3077" y="17201"/>
                    <a:pt x="2867" y="17519"/>
                    <a:pt x="2614" y="17801"/>
                  </a:cubicBezTo>
                  <a:cubicBezTo>
                    <a:pt x="3270" y="17765"/>
                    <a:pt x="3912" y="17604"/>
                    <a:pt x="4507" y="17227"/>
                  </a:cubicBezTo>
                  <a:cubicBezTo>
                    <a:pt x="5479" y="16610"/>
                    <a:pt x="6051" y="15409"/>
                    <a:pt x="5679" y="14370"/>
                  </a:cubicBezTo>
                  <a:cubicBezTo>
                    <a:pt x="5614" y="14186"/>
                    <a:pt x="5522" y="13998"/>
                    <a:pt x="5563" y="13809"/>
                  </a:cubicBezTo>
                  <a:cubicBezTo>
                    <a:pt x="5589" y="13693"/>
                    <a:pt x="5664" y="13590"/>
                    <a:pt x="5737" y="13491"/>
                  </a:cubicBezTo>
                  <a:cubicBezTo>
                    <a:pt x="7056" y="11676"/>
                    <a:pt x="7456" y="9306"/>
                    <a:pt x="6801" y="7200"/>
                  </a:cubicBezTo>
                  <a:cubicBezTo>
                    <a:pt x="6442" y="6043"/>
                    <a:pt x="5603" y="4853"/>
                    <a:pt x="4319" y="4687"/>
                  </a:cubicBezTo>
                  <a:cubicBezTo>
                    <a:pt x="4301" y="3594"/>
                    <a:pt x="4247" y="2459"/>
                    <a:pt x="3698" y="1491"/>
                  </a:cubicBezTo>
                  <a:cubicBezTo>
                    <a:pt x="3227" y="662"/>
                    <a:pt x="2283" y="1"/>
                    <a:pt x="1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112;p39">
              <a:extLst>
                <a:ext uri="{FF2B5EF4-FFF2-40B4-BE49-F238E27FC236}">
                  <a16:creationId xmlns:a16="http://schemas.microsoft.com/office/drawing/2014/main" id="{0F717A1B-F310-7BE0-9C05-AB67134D967A}"/>
                </a:ext>
              </a:extLst>
            </p:cNvPr>
            <p:cNvSpPr/>
            <p:nvPr/>
          </p:nvSpPr>
          <p:spPr>
            <a:xfrm>
              <a:off x="6723257" y="2507941"/>
              <a:ext cx="32485" cy="69054"/>
            </a:xfrm>
            <a:custGeom>
              <a:avLst/>
              <a:gdLst/>
              <a:ahLst/>
              <a:cxnLst/>
              <a:rect l="l" t="t" r="r" b="b"/>
              <a:pathLst>
                <a:path w="8577" h="18232" extrusionOk="0">
                  <a:moveTo>
                    <a:pt x="4020" y="1"/>
                  </a:moveTo>
                  <a:cubicBezTo>
                    <a:pt x="3934" y="1"/>
                    <a:pt x="3854" y="47"/>
                    <a:pt x="3839" y="154"/>
                  </a:cubicBezTo>
                  <a:cubicBezTo>
                    <a:pt x="3604" y="1850"/>
                    <a:pt x="3597" y="3592"/>
                    <a:pt x="3606" y="5321"/>
                  </a:cubicBezTo>
                  <a:cubicBezTo>
                    <a:pt x="3195" y="4831"/>
                    <a:pt x="2855" y="4288"/>
                    <a:pt x="2593" y="3705"/>
                  </a:cubicBezTo>
                  <a:cubicBezTo>
                    <a:pt x="2274" y="2990"/>
                    <a:pt x="2187" y="2190"/>
                    <a:pt x="1838" y="1501"/>
                  </a:cubicBezTo>
                  <a:cubicBezTo>
                    <a:pt x="1811" y="1449"/>
                    <a:pt x="1746" y="1412"/>
                    <a:pt x="1685" y="1412"/>
                  </a:cubicBezTo>
                  <a:cubicBezTo>
                    <a:pt x="1641" y="1412"/>
                    <a:pt x="1599" y="1432"/>
                    <a:pt x="1578" y="1482"/>
                  </a:cubicBezTo>
                  <a:cubicBezTo>
                    <a:pt x="845" y="3204"/>
                    <a:pt x="2319" y="5465"/>
                    <a:pt x="3604" y="6619"/>
                  </a:cubicBezTo>
                  <a:cubicBezTo>
                    <a:pt x="3606" y="6620"/>
                    <a:pt x="3609" y="6622"/>
                    <a:pt x="3612" y="6625"/>
                  </a:cubicBezTo>
                  <a:cubicBezTo>
                    <a:pt x="3612" y="6863"/>
                    <a:pt x="3613" y="7100"/>
                    <a:pt x="3612" y="7338"/>
                  </a:cubicBezTo>
                  <a:cubicBezTo>
                    <a:pt x="3606" y="8192"/>
                    <a:pt x="3605" y="9047"/>
                    <a:pt x="3606" y="9903"/>
                  </a:cubicBezTo>
                  <a:cubicBezTo>
                    <a:pt x="2629" y="9500"/>
                    <a:pt x="2023" y="8853"/>
                    <a:pt x="1503" y="7918"/>
                  </a:cubicBezTo>
                  <a:cubicBezTo>
                    <a:pt x="1457" y="7835"/>
                    <a:pt x="1090" y="6805"/>
                    <a:pt x="726" y="6805"/>
                  </a:cubicBezTo>
                  <a:cubicBezTo>
                    <a:pt x="679" y="6805"/>
                    <a:pt x="632" y="6822"/>
                    <a:pt x="586" y="6860"/>
                  </a:cubicBezTo>
                  <a:cubicBezTo>
                    <a:pt x="0" y="7346"/>
                    <a:pt x="1073" y="8847"/>
                    <a:pt x="1414" y="9289"/>
                  </a:cubicBezTo>
                  <a:cubicBezTo>
                    <a:pt x="1945" y="9971"/>
                    <a:pt x="2699" y="10580"/>
                    <a:pt x="3606" y="10716"/>
                  </a:cubicBezTo>
                  <a:cubicBezTo>
                    <a:pt x="3606" y="12091"/>
                    <a:pt x="3606" y="16405"/>
                    <a:pt x="3594" y="17780"/>
                  </a:cubicBezTo>
                  <a:cubicBezTo>
                    <a:pt x="3591" y="18085"/>
                    <a:pt x="3839" y="18232"/>
                    <a:pt x="4095" y="18232"/>
                  </a:cubicBezTo>
                  <a:cubicBezTo>
                    <a:pt x="4372" y="18232"/>
                    <a:pt x="4659" y="18060"/>
                    <a:pt x="4652" y="17729"/>
                  </a:cubicBezTo>
                  <a:cubicBezTo>
                    <a:pt x="4614" y="15740"/>
                    <a:pt x="4602" y="10812"/>
                    <a:pt x="4578" y="8821"/>
                  </a:cubicBezTo>
                  <a:cubicBezTo>
                    <a:pt x="6420" y="7944"/>
                    <a:pt x="8577" y="5676"/>
                    <a:pt x="8371" y="3640"/>
                  </a:cubicBezTo>
                  <a:cubicBezTo>
                    <a:pt x="8357" y="3503"/>
                    <a:pt x="8241" y="3425"/>
                    <a:pt x="8122" y="3425"/>
                  </a:cubicBezTo>
                  <a:cubicBezTo>
                    <a:pt x="8039" y="3425"/>
                    <a:pt x="7954" y="3463"/>
                    <a:pt x="7902" y="3545"/>
                  </a:cubicBezTo>
                  <a:cubicBezTo>
                    <a:pt x="7421" y="4302"/>
                    <a:pt x="7168" y="5126"/>
                    <a:pt x="6665" y="5872"/>
                  </a:cubicBezTo>
                  <a:cubicBezTo>
                    <a:pt x="6499" y="5581"/>
                    <a:pt x="6365" y="5273"/>
                    <a:pt x="6264" y="4955"/>
                  </a:cubicBezTo>
                  <a:cubicBezTo>
                    <a:pt x="6136" y="4547"/>
                    <a:pt x="6121" y="4132"/>
                    <a:pt x="6017" y="3725"/>
                  </a:cubicBezTo>
                  <a:cubicBezTo>
                    <a:pt x="6002" y="3665"/>
                    <a:pt x="5948" y="3638"/>
                    <a:pt x="5892" y="3638"/>
                  </a:cubicBezTo>
                  <a:cubicBezTo>
                    <a:pt x="5839" y="3638"/>
                    <a:pt x="5784" y="3662"/>
                    <a:pt x="5758" y="3707"/>
                  </a:cubicBezTo>
                  <a:cubicBezTo>
                    <a:pt x="5259" y="4550"/>
                    <a:pt x="5560" y="5787"/>
                    <a:pt x="6104" y="6564"/>
                  </a:cubicBezTo>
                  <a:cubicBezTo>
                    <a:pt x="5644" y="7055"/>
                    <a:pt x="5127" y="7461"/>
                    <a:pt x="4566" y="7849"/>
                  </a:cubicBezTo>
                  <a:cubicBezTo>
                    <a:pt x="4565" y="7727"/>
                    <a:pt x="4563" y="7606"/>
                    <a:pt x="4562" y="7484"/>
                  </a:cubicBezTo>
                  <a:cubicBezTo>
                    <a:pt x="4528" y="5074"/>
                    <a:pt x="4621" y="2577"/>
                    <a:pt x="4264" y="187"/>
                  </a:cubicBezTo>
                  <a:cubicBezTo>
                    <a:pt x="4247" y="72"/>
                    <a:pt x="4128" y="1"/>
                    <a:pt x="40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113;p39">
              <a:extLst>
                <a:ext uri="{FF2B5EF4-FFF2-40B4-BE49-F238E27FC236}">
                  <a16:creationId xmlns:a16="http://schemas.microsoft.com/office/drawing/2014/main" id="{2795C24D-2DEF-574F-B706-5633DF401CCB}"/>
                </a:ext>
              </a:extLst>
            </p:cNvPr>
            <p:cNvSpPr/>
            <p:nvPr/>
          </p:nvSpPr>
          <p:spPr>
            <a:xfrm>
              <a:off x="6753133" y="2463241"/>
              <a:ext cx="47791" cy="67452"/>
            </a:xfrm>
            <a:custGeom>
              <a:avLst/>
              <a:gdLst/>
              <a:ahLst/>
              <a:cxnLst/>
              <a:rect l="l" t="t" r="r" b="b"/>
              <a:pathLst>
                <a:path w="12618" h="17809" extrusionOk="0">
                  <a:moveTo>
                    <a:pt x="6467" y="0"/>
                  </a:moveTo>
                  <a:cubicBezTo>
                    <a:pt x="6305" y="0"/>
                    <a:pt x="6143" y="18"/>
                    <a:pt x="5982" y="56"/>
                  </a:cubicBezTo>
                  <a:cubicBezTo>
                    <a:pt x="5685" y="129"/>
                    <a:pt x="5405" y="261"/>
                    <a:pt x="5160" y="443"/>
                  </a:cubicBezTo>
                  <a:cubicBezTo>
                    <a:pt x="4676" y="790"/>
                    <a:pt x="4303" y="1300"/>
                    <a:pt x="4012" y="1811"/>
                  </a:cubicBezTo>
                  <a:cubicBezTo>
                    <a:pt x="3595" y="2537"/>
                    <a:pt x="3273" y="3313"/>
                    <a:pt x="3052" y="4119"/>
                  </a:cubicBezTo>
                  <a:cubicBezTo>
                    <a:pt x="2127" y="4304"/>
                    <a:pt x="1629" y="5246"/>
                    <a:pt x="1429" y="6107"/>
                  </a:cubicBezTo>
                  <a:cubicBezTo>
                    <a:pt x="1134" y="7388"/>
                    <a:pt x="1196" y="8726"/>
                    <a:pt x="1610" y="9974"/>
                  </a:cubicBezTo>
                  <a:cubicBezTo>
                    <a:pt x="283" y="11338"/>
                    <a:pt x="0" y="13493"/>
                    <a:pt x="934" y="15117"/>
                  </a:cubicBezTo>
                  <a:cubicBezTo>
                    <a:pt x="1829" y="16676"/>
                    <a:pt x="3413" y="17224"/>
                    <a:pt x="5165" y="17535"/>
                  </a:cubicBezTo>
                  <a:cubicBezTo>
                    <a:pt x="5917" y="17669"/>
                    <a:pt x="6693" y="17809"/>
                    <a:pt x="7454" y="17809"/>
                  </a:cubicBezTo>
                  <a:cubicBezTo>
                    <a:pt x="7561" y="17809"/>
                    <a:pt x="7667" y="17806"/>
                    <a:pt x="7773" y="17800"/>
                  </a:cubicBezTo>
                  <a:cubicBezTo>
                    <a:pt x="8430" y="17764"/>
                    <a:pt x="9072" y="17604"/>
                    <a:pt x="9667" y="17227"/>
                  </a:cubicBezTo>
                  <a:cubicBezTo>
                    <a:pt x="10639" y="16610"/>
                    <a:pt x="11211" y="15409"/>
                    <a:pt x="10839" y="14371"/>
                  </a:cubicBezTo>
                  <a:cubicBezTo>
                    <a:pt x="10773" y="14187"/>
                    <a:pt x="10680" y="13998"/>
                    <a:pt x="10722" y="13810"/>
                  </a:cubicBezTo>
                  <a:cubicBezTo>
                    <a:pt x="10750" y="13692"/>
                    <a:pt x="10824" y="13591"/>
                    <a:pt x="10897" y="13492"/>
                  </a:cubicBezTo>
                  <a:cubicBezTo>
                    <a:pt x="12216" y="11677"/>
                    <a:pt x="12617" y="9307"/>
                    <a:pt x="11961" y="7201"/>
                  </a:cubicBezTo>
                  <a:cubicBezTo>
                    <a:pt x="11601" y="6044"/>
                    <a:pt x="10762" y="4854"/>
                    <a:pt x="9480" y="4687"/>
                  </a:cubicBezTo>
                  <a:cubicBezTo>
                    <a:pt x="9461" y="3594"/>
                    <a:pt x="9407" y="2459"/>
                    <a:pt x="8859" y="1492"/>
                  </a:cubicBezTo>
                  <a:cubicBezTo>
                    <a:pt x="8388" y="662"/>
                    <a:pt x="7444" y="0"/>
                    <a:pt x="6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114;p39">
              <a:extLst>
                <a:ext uri="{FF2B5EF4-FFF2-40B4-BE49-F238E27FC236}">
                  <a16:creationId xmlns:a16="http://schemas.microsoft.com/office/drawing/2014/main" id="{1DA01A27-94DD-0813-BCA5-373743FB6B1F}"/>
                </a:ext>
              </a:extLst>
            </p:cNvPr>
            <p:cNvSpPr/>
            <p:nvPr/>
          </p:nvSpPr>
          <p:spPr>
            <a:xfrm>
              <a:off x="6772680" y="2463245"/>
              <a:ext cx="28243" cy="67414"/>
            </a:xfrm>
            <a:custGeom>
              <a:avLst/>
              <a:gdLst/>
              <a:ahLst/>
              <a:cxnLst/>
              <a:rect l="l" t="t" r="r" b="b"/>
              <a:pathLst>
                <a:path w="7457" h="17799" extrusionOk="0">
                  <a:moveTo>
                    <a:pt x="1306" y="0"/>
                  </a:moveTo>
                  <a:cubicBezTo>
                    <a:pt x="1145" y="0"/>
                    <a:pt x="983" y="18"/>
                    <a:pt x="821" y="57"/>
                  </a:cubicBezTo>
                  <a:cubicBezTo>
                    <a:pt x="525" y="129"/>
                    <a:pt x="246" y="261"/>
                    <a:pt x="0" y="443"/>
                  </a:cubicBezTo>
                  <a:cubicBezTo>
                    <a:pt x="82" y="436"/>
                    <a:pt x="161" y="431"/>
                    <a:pt x="234" y="431"/>
                  </a:cubicBezTo>
                  <a:cubicBezTo>
                    <a:pt x="300" y="431"/>
                    <a:pt x="360" y="435"/>
                    <a:pt x="413" y="446"/>
                  </a:cubicBezTo>
                  <a:cubicBezTo>
                    <a:pt x="845" y="533"/>
                    <a:pt x="1251" y="718"/>
                    <a:pt x="1598" y="991"/>
                  </a:cubicBezTo>
                  <a:cubicBezTo>
                    <a:pt x="2342" y="1581"/>
                    <a:pt x="2736" y="2500"/>
                    <a:pt x="2790" y="3411"/>
                  </a:cubicBezTo>
                  <a:cubicBezTo>
                    <a:pt x="2845" y="4322"/>
                    <a:pt x="2590" y="5230"/>
                    <a:pt x="2212" y="6072"/>
                  </a:cubicBezTo>
                  <a:cubicBezTo>
                    <a:pt x="3070" y="6453"/>
                    <a:pt x="3697" y="7196"/>
                    <a:pt x="4092" y="8001"/>
                  </a:cubicBezTo>
                  <a:cubicBezTo>
                    <a:pt x="4821" y="9486"/>
                    <a:pt x="4847" y="11256"/>
                    <a:pt x="4160" y="12757"/>
                  </a:cubicBezTo>
                  <a:cubicBezTo>
                    <a:pt x="3911" y="13300"/>
                    <a:pt x="3535" y="13841"/>
                    <a:pt x="2948" y="14063"/>
                  </a:cubicBezTo>
                  <a:cubicBezTo>
                    <a:pt x="3588" y="14839"/>
                    <a:pt x="3640" y="15952"/>
                    <a:pt x="3233" y="16857"/>
                  </a:cubicBezTo>
                  <a:cubicBezTo>
                    <a:pt x="3076" y="17201"/>
                    <a:pt x="2866" y="17518"/>
                    <a:pt x="2612" y="17799"/>
                  </a:cubicBezTo>
                  <a:cubicBezTo>
                    <a:pt x="3269" y="17763"/>
                    <a:pt x="3911" y="17603"/>
                    <a:pt x="4506" y="17226"/>
                  </a:cubicBezTo>
                  <a:cubicBezTo>
                    <a:pt x="5478" y="16609"/>
                    <a:pt x="6050" y="15408"/>
                    <a:pt x="5678" y="14370"/>
                  </a:cubicBezTo>
                  <a:cubicBezTo>
                    <a:pt x="5612" y="14186"/>
                    <a:pt x="5519" y="13997"/>
                    <a:pt x="5561" y="13809"/>
                  </a:cubicBezTo>
                  <a:cubicBezTo>
                    <a:pt x="5589" y="13693"/>
                    <a:pt x="5663" y="13591"/>
                    <a:pt x="5737" y="13492"/>
                  </a:cubicBezTo>
                  <a:cubicBezTo>
                    <a:pt x="7056" y="11677"/>
                    <a:pt x="7456" y="9308"/>
                    <a:pt x="6801" y="7202"/>
                  </a:cubicBezTo>
                  <a:cubicBezTo>
                    <a:pt x="6442" y="6043"/>
                    <a:pt x="5601" y="4854"/>
                    <a:pt x="4319" y="4687"/>
                  </a:cubicBezTo>
                  <a:cubicBezTo>
                    <a:pt x="4301" y="3594"/>
                    <a:pt x="4246" y="2459"/>
                    <a:pt x="3698" y="1491"/>
                  </a:cubicBezTo>
                  <a:cubicBezTo>
                    <a:pt x="3227" y="661"/>
                    <a:pt x="2283" y="0"/>
                    <a:pt x="1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115;p39">
              <a:extLst>
                <a:ext uri="{FF2B5EF4-FFF2-40B4-BE49-F238E27FC236}">
                  <a16:creationId xmlns:a16="http://schemas.microsoft.com/office/drawing/2014/main" id="{3A104770-FCFA-E1EB-E5FB-AADCE53DB908}"/>
                </a:ext>
              </a:extLst>
            </p:cNvPr>
            <p:cNvSpPr/>
            <p:nvPr/>
          </p:nvSpPr>
          <p:spPr>
            <a:xfrm>
              <a:off x="6760723" y="2483266"/>
              <a:ext cx="32489" cy="69054"/>
            </a:xfrm>
            <a:custGeom>
              <a:avLst/>
              <a:gdLst/>
              <a:ahLst/>
              <a:cxnLst/>
              <a:rect l="l" t="t" r="r" b="b"/>
              <a:pathLst>
                <a:path w="8578" h="18232" extrusionOk="0">
                  <a:moveTo>
                    <a:pt x="4021" y="0"/>
                  </a:moveTo>
                  <a:cubicBezTo>
                    <a:pt x="3935" y="0"/>
                    <a:pt x="3855" y="46"/>
                    <a:pt x="3840" y="154"/>
                  </a:cubicBezTo>
                  <a:cubicBezTo>
                    <a:pt x="3604" y="1850"/>
                    <a:pt x="3597" y="3593"/>
                    <a:pt x="3607" y="5320"/>
                  </a:cubicBezTo>
                  <a:cubicBezTo>
                    <a:pt x="3196" y="4832"/>
                    <a:pt x="2856" y="4288"/>
                    <a:pt x="2594" y="3705"/>
                  </a:cubicBezTo>
                  <a:cubicBezTo>
                    <a:pt x="2274" y="2991"/>
                    <a:pt x="2188" y="2190"/>
                    <a:pt x="1838" y="1500"/>
                  </a:cubicBezTo>
                  <a:cubicBezTo>
                    <a:pt x="1812" y="1449"/>
                    <a:pt x="1746" y="1412"/>
                    <a:pt x="1686" y="1412"/>
                  </a:cubicBezTo>
                  <a:cubicBezTo>
                    <a:pt x="1641" y="1412"/>
                    <a:pt x="1600" y="1432"/>
                    <a:pt x="1579" y="1481"/>
                  </a:cubicBezTo>
                  <a:cubicBezTo>
                    <a:pt x="845" y="3203"/>
                    <a:pt x="2319" y="5464"/>
                    <a:pt x="3604" y="6619"/>
                  </a:cubicBezTo>
                  <a:cubicBezTo>
                    <a:pt x="3607" y="6621"/>
                    <a:pt x="3610" y="6623"/>
                    <a:pt x="3612" y="6624"/>
                  </a:cubicBezTo>
                  <a:cubicBezTo>
                    <a:pt x="3612" y="6863"/>
                    <a:pt x="3614" y="7100"/>
                    <a:pt x="3612" y="7337"/>
                  </a:cubicBezTo>
                  <a:cubicBezTo>
                    <a:pt x="3607" y="8193"/>
                    <a:pt x="3606" y="9048"/>
                    <a:pt x="3607" y="9902"/>
                  </a:cubicBezTo>
                  <a:cubicBezTo>
                    <a:pt x="2629" y="9499"/>
                    <a:pt x="2023" y="8852"/>
                    <a:pt x="1502" y="7917"/>
                  </a:cubicBezTo>
                  <a:cubicBezTo>
                    <a:pt x="1457" y="7836"/>
                    <a:pt x="1091" y="6804"/>
                    <a:pt x="726" y="6804"/>
                  </a:cubicBezTo>
                  <a:cubicBezTo>
                    <a:pt x="679" y="6804"/>
                    <a:pt x="633" y="6821"/>
                    <a:pt x="586" y="6860"/>
                  </a:cubicBezTo>
                  <a:cubicBezTo>
                    <a:pt x="1" y="7345"/>
                    <a:pt x="1073" y="8847"/>
                    <a:pt x="1414" y="9288"/>
                  </a:cubicBezTo>
                  <a:cubicBezTo>
                    <a:pt x="1945" y="9972"/>
                    <a:pt x="2699" y="10580"/>
                    <a:pt x="3607" y="10717"/>
                  </a:cubicBezTo>
                  <a:cubicBezTo>
                    <a:pt x="3607" y="12092"/>
                    <a:pt x="3607" y="16404"/>
                    <a:pt x="3595" y="17779"/>
                  </a:cubicBezTo>
                  <a:cubicBezTo>
                    <a:pt x="3592" y="18084"/>
                    <a:pt x="3839" y="18231"/>
                    <a:pt x="4096" y="18231"/>
                  </a:cubicBezTo>
                  <a:cubicBezTo>
                    <a:pt x="4372" y="18231"/>
                    <a:pt x="4659" y="18060"/>
                    <a:pt x="4653" y="17729"/>
                  </a:cubicBezTo>
                  <a:cubicBezTo>
                    <a:pt x="4615" y="15739"/>
                    <a:pt x="4602" y="10811"/>
                    <a:pt x="4579" y="8822"/>
                  </a:cubicBezTo>
                  <a:cubicBezTo>
                    <a:pt x="6420" y="7943"/>
                    <a:pt x="8577" y="5675"/>
                    <a:pt x="8371" y="3639"/>
                  </a:cubicBezTo>
                  <a:cubicBezTo>
                    <a:pt x="8358" y="3502"/>
                    <a:pt x="8242" y="3425"/>
                    <a:pt x="8123" y="3425"/>
                  </a:cubicBezTo>
                  <a:cubicBezTo>
                    <a:pt x="8039" y="3425"/>
                    <a:pt x="7955" y="3463"/>
                    <a:pt x="7903" y="3545"/>
                  </a:cubicBezTo>
                  <a:cubicBezTo>
                    <a:pt x="7421" y="4301"/>
                    <a:pt x="7169" y="5125"/>
                    <a:pt x="6666" y="5871"/>
                  </a:cubicBezTo>
                  <a:cubicBezTo>
                    <a:pt x="6500" y="5581"/>
                    <a:pt x="6366" y="5274"/>
                    <a:pt x="6264" y="4954"/>
                  </a:cubicBezTo>
                  <a:cubicBezTo>
                    <a:pt x="6137" y="4547"/>
                    <a:pt x="6122" y="4131"/>
                    <a:pt x="6017" y="3726"/>
                  </a:cubicBezTo>
                  <a:cubicBezTo>
                    <a:pt x="6002" y="3666"/>
                    <a:pt x="5948" y="3638"/>
                    <a:pt x="5892" y="3638"/>
                  </a:cubicBezTo>
                  <a:cubicBezTo>
                    <a:pt x="5839" y="3638"/>
                    <a:pt x="5785" y="3662"/>
                    <a:pt x="5758" y="3706"/>
                  </a:cubicBezTo>
                  <a:cubicBezTo>
                    <a:pt x="5259" y="4551"/>
                    <a:pt x="5559" y="5786"/>
                    <a:pt x="6104" y="6564"/>
                  </a:cubicBezTo>
                  <a:cubicBezTo>
                    <a:pt x="5644" y="7055"/>
                    <a:pt x="5127" y="7460"/>
                    <a:pt x="4567" y="7848"/>
                  </a:cubicBezTo>
                  <a:cubicBezTo>
                    <a:pt x="4565" y="7726"/>
                    <a:pt x="4564" y="7606"/>
                    <a:pt x="4563" y="7484"/>
                  </a:cubicBezTo>
                  <a:cubicBezTo>
                    <a:pt x="4528" y="5073"/>
                    <a:pt x="4623" y="2577"/>
                    <a:pt x="4265" y="187"/>
                  </a:cubicBezTo>
                  <a:cubicBezTo>
                    <a:pt x="4248" y="72"/>
                    <a:pt x="4129" y="0"/>
                    <a:pt x="402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70985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WHY I CHOSE THIS PROJECT?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Prediction</a:t>
            </a:r>
            <a:r>
              <a:rPr lang="en-IN" sz="2000" dirty="0">
                <a:solidFill>
                  <a:schemeClr val="tx1"/>
                </a:solidFill>
                <a:latin typeface="Montserrat ExtraBold" panose="00000900000000000000" pitchFamily="2" charset="0"/>
              </a:rPr>
              <a:t> of </a:t>
            </a:r>
            <a:r>
              <a:rPr lang="en-IN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real estate prices </a:t>
            </a:r>
            <a:r>
              <a:rPr lang="en-IN" sz="2000" dirty="0">
                <a:solidFill>
                  <a:schemeClr val="tx1"/>
                </a:solidFill>
                <a:latin typeface="Montserrat ExtraBold" panose="00000900000000000000" pitchFamily="2" charset="0"/>
              </a:rPr>
              <a:t>are expected </a:t>
            </a:r>
            <a:r>
              <a:rPr lang="en-IN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to help people </a:t>
            </a:r>
            <a:r>
              <a:rPr lang="en-IN" sz="2000" dirty="0">
                <a:solidFill>
                  <a:schemeClr val="tx1"/>
                </a:solidFill>
                <a:latin typeface="Montserrat ExtraBold" panose="00000900000000000000" pitchFamily="2" charset="0"/>
              </a:rPr>
              <a:t>who plan to buy a house so they can know the price range in the future, then they can </a:t>
            </a:r>
            <a:r>
              <a:rPr lang="en-IN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plan their finance well</a:t>
            </a:r>
            <a:r>
              <a:rPr lang="en-IN" sz="2000" dirty="0">
                <a:solidFill>
                  <a:schemeClr val="tx1"/>
                </a:solidFill>
                <a:latin typeface="Montserrat ExtraBold" panose="00000900000000000000" pitchFamily="2" charset="0"/>
              </a:rPr>
              <a:t>. In addition, real estate price predictions are also </a:t>
            </a:r>
            <a:r>
              <a:rPr lang="en-IN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beneficial for property investors</a:t>
            </a:r>
            <a:r>
              <a:rPr lang="en-IN" sz="2000" dirty="0">
                <a:solidFill>
                  <a:schemeClr val="tx1"/>
                </a:solidFill>
                <a:latin typeface="Montserrat ExtraBold" panose="00000900000000000000" pitchFamily="2" charset="0"/>
              </a:rPr>
              <a:t> to know the trend of housing prices.</a:t>
            </a:r>
            <a:endParaRPr lang="en-IN" sz="2000" dirty="0">
              <a:solidFill>
                <a:schemeClr val="tx1"/>
              </a:solidFill>
              <a:latin typeface="Montserrat ExtraBold" panose="00000900000000000000" pitchFamily="2" charset="0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7" name="Google Shape;147;p17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0" name="Google Shape;150;p17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705388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ctrTitle"/>
          </p:nvPr>
        </p:nvSpPr>
        <p:spPr>
          <a:xfrm>
            <a:off x="755348" y="2041272"/>
            <a:ext cx="4627723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3.Dataset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Description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9" name="Google Shape;6492;p47">
            <a:extLst>
              <a:ext uri="{FF2B5EF4-FFF2-40B4-BE49-F238E27FC236}">
                <a16:creationId xmlns:a16="http://schemas.microsoft.com/office/drawing/2014/main" id="{DA629D41-E416-5262-32BB-08D4DE0EF459}"/>
              </a:ext>
            </a:extLst>
          </p:cNvPr>
          <p:cNvGrpSpPr/>
          <p:nvPr/>
        </p:nvGrpSpPr>
        <p:grpSpPr>
          <a:xfrm>
            <a:off x="6777221" y="1873950"/>
            <a:ext cx="988036" cy="1395600"/>
            <a:chOff x="1333682" y="3344330"/>
            <a:chExt cx="271213" cy="383088"/>
          </a:xfrm>
          <a:solidFill>
            <a:schemeClr val="accent4"/>
          </a:solidFill>
        </p:grpSpPr>
        <p:sp>
          <p:nvSpPr>
            <p:cNvPr id="30" name="Google Shape;6493;p47">
              <a:extLst>
                <a:ext uri="{FF2B5EF4-FFF2-40B4-BE49-F238E27FC236}">
                  <a16:creationId xmlns:a16="http://schemas.microsoft.com/office/drawing/2014/main" id="{48E87F0B-6F7E-0374-6571-8CEF84B756C5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494;p47">
              <a:extLst>
                <a:ext uri="{FF2B5EF4-FFF2-40B4-BE49-F238E27FC236}">
                  <a16:creationId xmlns:a16="http://schemas.microsoft.com/office/drawing/2014/main" id="{0AECE49B-A431-4F77-3576-1059A0E6B316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495;p47">
              <a:extLst>
                <a:ext uri="{FF2B5EF4-FFF2-40B4-BE49-F238E27FC236}">
                  <a16:creationId xmlns:a16="http://schemas.microsoft.com/office/drawing/2014/main" id="{E07B1F50-14D4-B806-624F-19D8AB12BBF8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496;p47">
              <a:extLst>
                <a:ext uri="{FF2B5EF4-FFF2-40B4-BE49-F238E27FC236}">
                  <a16:creationId xmlns:a16="http://schemas.microsoft.com/office/drawing/2014/main" id="{42E13856-4851-DD7D-7F9A-176EE2FA348F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497;p47">
              <a:extLst>
                <a:ext uri="{FF2B5EF4-FFF2-40B4-BE49-F238E27FC236}">
                  <a16:creationId xmlns:a16="http://schemas.microsoft.com/office/drawing/2014/main" id="{1D120533-4E79-376B-7C12-4A7288966A32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498;p47">
              <a:extLst>
                <a:ext uri="{FF2B5EF4-FFF2-40B4-BE49-F238E27FC236}">
                  <a16:creationId xmlns:a16="http://schemas.microsoft.com/office/drawing/2014/main" id="{DDBF080E-F11C-FB7C-3B8D-EF16E9F65350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499;p47">
              <a:extLst>
                <a:ext uri="{FF2B5EF4-FFF2-40B4-BE49-F238E27FC236}">
                  <a16:creationId xmlns:a16="http://schemas.microsoft.com/office/drawing/2014/main" id="{1A001607-9B0E-4869-89B5-88C317B9F8CA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500;p47">
              <a:extLst>
                <a:ext uri="{FF2B5EF4-FFF2-40B4-BE49-F238E27FC236}">
                  <a16:creationId xmlns:a16="http://schemas.microsoft.com/office/drawing/2014/main" id="{205977E8-613D-2E5E-946B-3F6C1F72ABB7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501;p47">
              <a:extLst>
                <a:ext uri="{FF2B5EF4-FFF2-40B4-BE49-F238E27FC236}">
                  <a16:creationId xmlns:a16="http://schemas.microsoft.com/office/drawing/2014/main" id="{C7BF2F0A-619B-187D-EFFA-B19A555B6A3A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502;p47">
              <a:extLst>
                <a:ext uri="{FF2B5EF4-FFF2-40B4-BE49-F238E27FC236}">
                  <a16:creationId xmlns:a16="http://schemas.microsoft.com/office/drawing/2014/main" id="{C04DA3AF-08AC-D745-9BD9-711FFF9D63BD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503;p47">
              <a:extLst>
                <a:ext uri="{FF2B5EF4-FFF2-40B4-BE49-F238E27FC236}">
                  <a16:creationId xmlns:a16="http://schemas.microsoft.com/office/drawing/2014/main" id="{5607A206-302F-3241-F51B-1FCA84CB14DB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82287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DATASET DESCRIPTION:</a:t>
            </a:r>
            <a:endParaRPr dirty="0"/>
          </a:p>
        </p:txBody>
      </p:sp>
      <p:sp>
        <p:nvSpPr>
          <p:cNvPr id="145" name="Google Shape;145;p17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Montserrat ExtraBold" panose="00000900000000000000" pitchFamily="2" charset="0"/>
              </a:rPr>
              <a:t>This dataset has been taken from </a:t>
            </a:r>
            <a:r>
              <a:rPr lang="en-US" dirty="0">
                <a:solidFill>
                  <a:schemeClr val="accent4"/>
                </a:solidFill>
                <a:effectLst/>
                <a:latin typeface="Montserrat ExtraBold" panose="00000900000000000000" pitchFamily="2" charset="0"/>
              </a:rPr>
              <a:t>kaggle.com.</a:t>
            </a:r>
            <a:endParaRPr lang="en-US" dirty="0">
              <a:solidFill>
                <a:schemeClr val="accent4"/>
              </a:solidFill>
              <a:latin typeface="Montserrat ExtraBold" panose="00000900000000000000" pitchFamily="2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Montserrat ExtraBold" panose="00000900000000000000" pitchFamily="2" charset="0"/>
              </a:rPr>
              <a:t>This dataset contains </a:t>
            </a:r>
            <a:r>
              <a:rPr lang="en-US" dirty="0">
                <a:solidFill>
                  <a:schemeClr val="accent4"/>
                </a:solidFill>
                <a:effectLst/>
                <a:latin typeface="Montserrat ExtraBold" panose="00000900000000000000" pitchFamily="2" charset="0"/>
              </a:rPr>
              <a:t>13321</a:t>
            </a:r>
            <a:r>
              <a:rPr lang="en-US" dirty="0">
                <a:latin typeface="Montserrat ExtraBold" panose="00000900000000000000" pitchFamily="2" charset="0"/>
              </a:rPr>
              <a:t> rows and </a:t>
            </a:r>
            <a:r>
              <a:rPr lang="en-US" dirty="0">
                <a:solidFill>
                  <a:schemeClr val="accent4"/>
                </a:solidFill>
                <a:effectLst/>
                <a:latin typeface="Montserrat ExtraBold" panose="00000900000000000000" pitchFamily="2" charset="0"/>
              </a:rPr>
              <a:t>9</a:t>
            </a:r>
            <a:r>
              <a:rPr lang="en-US" dirty="0">
                <a:latin typeface="Montserrat ExtraBold" panose="00000900000000000000" pitchFamily="2" charset="0"/>
              </a:rPr>
              <a:t> columns.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Montserrat ExtraBold" panose="00000900000000000000" pitchFamily="2" charset="0"/>
              </a:rPr>
              <a:t>The following are the of </a:t>
            </a:r>
            <a:r>
              <a:rPr lang="en-US" dirty="0">
                <a:solidFill>
                  <a:schemeClr val="accent4"/>
                </a:solidFill>
                <a:effectLst/>
                <a:latin typeface="Montserrat ExtraBold" panose="00000900000000000000" pitchFamily="2" charset="0"/>
              </a:rPr>
              <a:t>detailed description</a:t>
            </a:r>
            <a:r>
              <a:rPr lang="en-US" dirty="0">
                <a:latin typeface="Montserrat ExtraBold" panose="00000900000000000000" pitchFamily="2" charset="0"/>
              </a:rPr>
              <a:t> the variables.</a:t>
            </a:r>
          </a:p>
          <a:p>
            <a:r>
              <a:rPr lang="en-US" dirty="0">
                <a:latin typeface="Montserrat ExtraBold" panose="00000900000000000000" pitchFamily="2" charset="0"/>
              </a:rPr>
              <a:t>1.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Montserrat ExtraBold" panose="00000900000000000000" pitchFamily="2" charset="0"/>
              </a:rPr>
              <a:t>area_type</a:t>
            </a:r>
            <a:r>
              <a:rPr lang="en-US" dirty="0">
                <a:latin typeface="Montserrat ExtraBold" panose="00000900000000000000" pitchFamily="2" charset="0"/>
              </a:rPr>
              <a:t>- Tells about the saleable area of the property.</a:t>
            </a:r>
          </a:p>
          <a:p>
            <a:r>
              <a:rPr lang="en-US" dirty="0">
                <a:latin typeface="Montserrat ExtraBold" panose="00000900000000000000" pitchFamily="2" charset="0"/>
              </a:rPr>
              <a:t>2.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Montserrat ExtraBold" panose="00000900000000000000" pitchFamily="2" charset="0"/>
              </a:rPr>
              <a:t>availability</a:t>
            </a:r>
            <a:r>
              <a:rPr lang="en-US" dirty="0">
                <a:latin typeface="Montserrat ExtraBold" panose="00000900000000000000" pitchFamily="2" charset="0"/>
              </a:rPr>
              <a:t>- Tells when the property is ready to move in.</a:t>
            </a:r>
          </a:p>
          <a:p>
            <a:pPr rtl="0"/>
            <a:r>
              <a:rPr lang="en-US" dirty="0">
                <a:latin typeface="Montserrat ExtraBold" panose="00000900000000000000" pitchFamily="2" charset="0"/>
              </a:rPr>
              <a:t>3.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Montserrat ExtraBold" panose="00000900000000000000" pitchFamily="2" charset="0"/>
              </a:rPr>
              <a:t>location</a:t>
            </a:r>
            <a:r>
              <a:rPr lang="en-US" dirty="0">
                <a:latin typeface="Montserrat ExtraBold" panose="00000900000000000000" pitchFamily="2" charset="0"/>
              </a:rPr>
              <a:t>- Tells the location of our property.</a:t>
            </a:r>
          </a:p>
          <a:p>
            <a:pPr rtl="0"/>
            <a:r>
              <a:rPr lang="en-US" dirty="0">
                <a:latin typeface="Montserrat ExtraBold" panose="00000900000000000000" pitchFamily="2" charset="0"/>
              </a:rPr>
              <a:t>4.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Montserrat ExtraBold" panose="00000900000000000000" pitchFamily="2" charset="0"/>
              </a:rPr>
              <a:t>size</a:t>
            </a:r>
            <a:r>
              <a:rPr lang="en-US" dirty="0">
                <a:latin typeface="Montserrat ExtraBold" panose="00000900000000000000" pitchFamily="2" charset="0"/>
              </a:rPr>
              <a:t>- Tells the number of </a:t>
            </a:r>
            <a:r>
              <a:rPr lang="en-US" dirty="0" err="1">
                <a:latin typeface="Montserrat ExtraBold" panose="00000900000000000000" pitchFamily="2" charset="0"/>
              </a:rPr>
              <a:t>bhk</a:t>
            </a:r>
            <a:r>
              <a:rPr lang="en-US" dirty="0">
                <a:latin typeface="Montserrat ExtraBold" panose="00000900000000000000" pitchFamily="2" charset="0"/>
              </a:rPr>
              <a:t>.</a:t>
            </a:r>
          </a:p>
          <a:p>
            <a:pPr rtl="0"/>
            <a:r>
              <a:rPr lang="en-US" dirty="0">
                <a:latin typeface="Montserrat ExtraBold" panose="00000900000000000000" pitchFamily="2" charset="0"/>
              </a:rPr>
              <a:t>5.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Montserrat ExtraBold" panose="00000900000000000000" pitchFamily="2" charset="0"/>
              </a:rPr>
              <a:t>society</a:t>
            </a:r>
            <a:r>
              <a:rPr lang="en-US" dirty="0">
                <a:latin typeface="Montserrat ExtraBold" panose="00000900000000000000" pitchFamily="2" charset="0"/>
              </a:rPr>
              <a:t>- Tells what type of society the property is in.</a:t>
            </a:r>
          </a:p>
          <a:p>
            <a:pPr rtl="0"/>
            <a:r>
              <a:rPr lang="en-US" dirty="0">
                <a:latin typeface="Montserrat ExtraBold" panose="00000900000000000000" pitchFamily="2" charset="0"/>
              </a:rPr>
              <a:t>6.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Montserrat ExtraBold" panose="00000900000000000000" pitchFamily="2" charset="0"/>
              </a:rPr>
              <a:t>total_sqft</a:t>
            </a:r>
            <a:r>
              <a:rPr lang="en-US" dirty="0">
                <a:latin typeface="Montserrat ExtraBold" panose="00000900000000000000" pitchFamily="2" charset="0"/>
              </a:rPr>
              <a:t>- Gives the total square feet area.</a:t>
            </a:r>
          </a:p>
          <a:p>
            <a:pPr rtl="0"/>
            <a:r>
              <a:rPr lang="en-US" dirty="0">
                <a:latin typeface="Montserrat ExtraBold" panose="00000900000000000000" pitchFamily="2" charset="0"/>
              </a:rPr>
              <a:t>7.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Montserrat ExtraBold" panose="00000900000000000000" pitchFamily="2" charset="0"/>
              </a:rPr>
              <a:t>bath</a:t>
            </a:r>
            <a:r>
              <a:rPr lang="en-US" dirty="0">
                <a:latin typeface="Montserrat ExtraBold" panose="00000900000000000000" pitchFamily="2" charset="0"/>
              </a:rPr>
              <a:t>-Tells the number of bathrooms.</a:t>
            </a:r>
          </a:p>
          <a:p>
            <a:pPr rtl="0"/>
            <a:r>
              <a:rPr lang="en-US" dirty="0">
                <a:latin typeface="Montserrat ExtraBold" panose="00000900000000000000" pitchFamily="2" charset="0"/>
              </a:rPr>
              <a:t>8.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Montserrat ExtraBold" panose="00000900000000000000" pitchFamily="2" charset="0"/>
              </a:rPr>
              <a:t>balcony</a:t>
            </a:r>
            <a:r>
              <a:rPr lang="en-US" dirty="0">
                <a:latin typeface="Montserrat ExtraBold" panose="00000900000000000000" pitchFamily="2" charset="0"/>
              </a:rPr>
              <a:t>-Tells the number of balcony.</a:t>
            </a:r>
          </a:p>
          <a:p>
            <a:pPr rtl="0"/>
            <a:r>
              <a:rPr lang="en-US" dirty="0">
                <a:latin typeface="Montserrat ExtraBold" panose="00000900000000000000" pitchFamily="2" charset="0"/>
              </a:rPr>
              <a:t>9.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Montserrat ExtraBold" panose="00000900000000000000" pitchFamily="2" charset="0"/>
              </a:rPr>
              <a:t>price</a:t>
            </a:r>
            <a:r>
              <a:rPr lang="en-US" dirty="0">
                <a:latin typeface="Montserrat ExtraBold" panose="00000900000000000000" pitchFamily="2" charset="0"/>
              </a:rPr>
              <a:t>-This is our </a:t>
            </a:r>
            <a:r>
              <a:rPr lang="en-US" dirty="0">
                <a:solidFill>
                  <a:schemeClr val="accent4"/>
                </a:solidFill>
                <a:effectLst/>
                <a:latin typeface="Montserrat ExtraBold" panose="00000900000000000000" pitchFamily="2" charset="0"/>
              </a:rPr>
              <a:t>target variable</a:t>
            </a:r>
            <a:r>
              <a:rPr lang="en-US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 </a:t>
            </a:r>
            <a:r>
              <a:rPr lang="en-US" dirty="0">
                <a:latin typeface="Montserrat ExtraBold" panose="00000900000000000000" pitchFamily="2" charset="0"/>
              </a:rPr>
              <a:t>which we have to predict. We have to take our price as lakhs in Indian rupees.</a:t>
            </a: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7" name="Google Shape;147;p17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0" name="Google Shape;150;p17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7488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ctrTitle"/>
          </p:nvPr>
        </p:nvSpPr>
        <p:spPr>
          <a:xfrm>
            <a:off x="305268" y="1994309"/>
            <a:ext cx="5678914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>
                <a:solidFill>
                  <a:srgbClr val="434343"/>
                </a:solidFill>
              </a:rPr>
              <a:t>.Exploratory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Data Analysis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Google Shape;7086;p48">
            <a:extLst>
              <a:ext uri="{FF2B5EF4-FFF2-40B4-BE49-F238E27FC236}">
                <a16:creationId xmlns:a16="http://schemas.microsoft.com/office/drawing/2014/main" id="{41864868-66FF-A737-5563-254144DCF607}"/>
              </a:ext>
            </a:extLst>
          </p:cNvPr>
          <p:cNvGrpSpPr/>
          <p:nvPr/>
        </p:nvGrpSpPr>
        <p:grpSpPr>
          <a:xfrm>
            <a:off x="6639490" y="1655821"/>
            <a:ext cx="1340079" cy="1341521"/>
            <a:chOff x="3539102" y="2427549"/>
            <a:chExt cx="355099" cy="355481"/>
          </a:xfrm>
          <a:solidFill>
            <a:schemeClr val="accent4"/>
          </a:solidFill>
        </p:grpSpPr>
        <p:sp>
          <p:nvSpPr>
            <p:cNvPr id="3" name="Google Shape;7087;p48">
              <a:extLst>
                <a:ext uri="{FF2B5EF4-FFF2-40B4-BE49-F238E27FC236}">
                  <a16:creationId xmlns:a16="http://schemas.microsoft.com/office/drawing/2014/main" id="{59DCD4DC-32A2-F101-F21A-ABD4571D73F5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088;p48">
              <a:extLst>
                <a:ext uri="{FF2B5EF4-FFF2-40B4-BE49-F238E27FC236}">
                  <a16:creationId xmlns:a16="http://schemas.microsoft.com/office/drawing/2014/main" id="{DDF0AF45-1211-3EEE-83E6-A3DB2172B40A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3238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</p:bldLst>
  </p:timing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9EB7E2"/>
      </a:dk2>
      <a:lt2>
        <a:srgbClr val="95B4EB"/>
      </a:lt2>
      <a:accent1>
        <a:srgbClr val="A7BCE0"/>
      </a:accent1>
      <a:accent2>
        <a:srgbClr val="B4C9EE"/>
      </a:accent2>
      <a:accent3>
        <a:srgbClr val="C9DAF8"/>
      </a:accent3>
      <a:accent4>
        <a:srgbClr val="FF63B0"/>
      </a:accent4>
      <a:accent5>
        <a:srgbClr val="FF8DC5"/>
      </a:accent5>
      <a:accent6>
        <a:srgbClr val="A3BAE2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657</Words>
  <Application>Microsoft Office PowerPoint</Application>
  <PresentationFormat>On-screen Show (16:9)</PresentationFormat>
  <Paragraphs>72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Barlow Light</vt:lpstr>
      <vt:lpstr>Montserrat ExtraBold</vt:lpstr>
      <vt:lpstr>Fira Sans Extra Condensed Medium</vt:lpstr>
      <vt:lpstr>EB Garamond</vt:lpstr>
      <vt:lpstr>Squada One</vt:lpstr>
      <vt:lpstr>Real Estate Marketing Plan </vt:lpstr>
      <vt:lpstr>PRICE PREDICTION OF REAL ESTATE</vt:lpstr>
      <vt:lpstr>TABLE OF CONTENTS</vt:lpstr>
      <vt:lpstr>1.Problem Statement</vt:lpstr>
      <vt:lpstr>PROBLEM STATEMENT:</vt:lpstr>
      <vt:lpstr>2.Why I chose this  project?</vt:lpstr>
      <vt:lpstr>WHY I CHOSE THIS PROJECT?</vt:lpstr>
      <vt:lpstr>3.Dataset Description</vt:lpstr>
      <vt:lpstr>DATASET DESCRIPTION:</vt:lpstr>
      <vt:lpstr>4.Exploratory Data Analysis</vt:lpstr>
      <vt:lpstr>EXPLORATORY DATA ANALYSIS:</vt:lpstr>
      <vt:lpstr>LINEPLOT BETWEEN PRICE AND SQFT IN WHITEFIELD:</vt:lpstr>
      <vt:lpstr>LINEPLOT BETWEEN PRICE AND SQFT IN SARJAPUR ROAD:</vt:lpstr>
      <vt:lpstr>LINEPLOT BETWEEN PRICE AND SQFT IN ELECTRONIC CITY:</vt:lpstr>
      <vt:lpstr>LINEPLOT BETWEEN PRICE AND BATH IN WHITEFIELD:</vt:lpstr>
      <vt:lpstr>LINEPLOT BETWEEN PRICE AND BATH IN SARJAPUR ROAD:</vt:lpstr>
      <vt:lpstr>LINEPLOT BETWEEN PRICE AND BATH IN ELECTRONIC CITY:</vt:lpstr>
      <vt:lpstr>LINEPLOT BETWEEN PRICE AND BHK IN WHITEFIELD:</vt:lpstr>
      <vt:lpstr>LINEPLOT BETWEEN PRICE AND BHK IN SARJAPUR ROAD:</vt:lpstr>
      <vt:lpstr>LINEPLOT BETWEEN PRICE AND BHK IN ELECTRONIC CITY:</vt:lpstr>
      <vt:lpstr>HISTOGRAM OF NO.OF BEDROOMS IN WHITEFIELD:</vt:lpstr>
      <vt:lpstr>HISTOGRAM OF NO.OF BEDROOMS IN SARJAPUR ROAD:</vt:lpstr>
      <vt:lpstr>HISTOGRAM OF NO.OF BEDROOMS IN ELECTRONIC CITY:</vt:lpstr>
      <vt:lpstr>HEATMAP FOR OUR DATASET:</vt:lpstr>
      <vt:lpstr>5.Results &amp; Discussion</vt:lpstr>
      <vt:lpstr>RESULTS AND DISCUSSION:</vt:lpstr>
      <vt:lpstr>TRUE VALUES VS PREDICTED VALUES:</vt:lpstr>
      <vt:lpstr>6.Conclusion</vt:lpstr>
      <vt:lpstr>CONCLUSION: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PREDICTION OF REAL ESTATE</dc:title>
  <dc:creator>SHANE D.DANIEL</dc:creator>
  <cp:lastModifiedBy>shane daniel</cp:lastModifiedBy>
  <cp:revision>8</cp:revision>
  <dcterms:modified xsi:type="dcterms:W3CDTF">2022-08-20T10:20:24Z</dcterms:modified>
</cp:coreProperties>
</file>