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4" r:id="rId8"/>
    <p:sldId id="259" r:id="rId9"/>
    <p:sldId id="265" r:id="rId10"/>
    <p:sldId id="266" r:id="rId11"/>
    <p:sldId id="260" r:id="rId12"/>
    <p:sldId id="261" r:id="rId13"/>
    <p:sldId id="263" r:id="rId14"/>
    <p:sldId id="262" r:id="rId15"/>
    <p:sldId id="267" r:id="rId16"/>
    <p:sldId id="268" r:id="rId17"/>
    <p:sldId id="269" r:id="rId18"/>
    <p:sldId id="271" r:id="rId19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erriweather Sans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idqY7nj19UpUayUREJ76Ebzpcj3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ndermeyer, Shane A." initials="FSA" lastIdx="1" clrIdx="0">
    <p:extLst>
      <p:ext uri="{19B8F6BF-5375-455C-9EA6-DF929625EA0E}">
        <p15:presenceInfo xmlns:p15="http://schemas.microsoft.com/office/powerpoint/2012/main" userId="S::shane.flandermeyer@ou.edu::459d23c9-8379-43a7-9efd-4f9f381c4f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2690F-565E-48BF-A2ED-DF77CE0A9886}" v="167" dt="2020-11-12T17:20:25"/>
    <p1510:client id="{21FB497D-5D51-437F-8975-1D9F382D8979}" v="14" dt="2020-11-12T17:41:22.219"/>
    <p1510:client id="{A2455EEC-A4C9-4DA9-8A10-A64E8AEACBC4}" v="1000" dt="2020-11-12T17:14:41.784"/>
    <p1510:client id="{A4B12613-3212-56EF-9F66-F2FD62B2BEE2}" v="1257" dt="2020-11-16T16:50:08.002"/>
    <p1510:client id="{FAB222EB-ADD5-4006-B741-EA1D69627D92}" v="590" dt="2020-11-13T19:14:3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ndermeyer, Shane A." userId="S::shane.flandermeyer@ou.edu::459d23c9-8379-43a7-9efd-4f9f381c4f98" providerId="AD" clId="Web-{A2455EEC-A4C9-4DA9-8A10-A64E8AEACBC4}"/>
    <pc:docChg chg="addSld delSld modSld">
      <pc:chgData name="Flandermeyer, Shane A." userId="S::shane.flandermeyer@ou.edu::459d23c9-8379-43a7-9efd-4f9f381c4f98" providerId="AD" clId="Web-{A2455EEC-A4C9-4DA9-8A10-A64E8AEACBC4}" dt="2020-11-12T17:14:40.206" v="995" actId="20577"/>
      <pc:docMkLst>
        <pc:docMk/>
      </pc:docMkLst>
      <pc:sldChg chg="modSp">
        <pc:chgData name="Flandermeyer, Shane A." userId="S::shane.flandermeyer@ou.edu::459d23c9-8379-43a7-9efd-4f9f381c4f98" providerId="AD" clId="Web-{A2455EEC-A4C9-4DA9-8A10-A64E8AEACBC4}" dt="2020-11-12T16:46:37.386" v="46" actId="20577"/>
        <pc:sldMkLst>
          <pc:docMk/>
          <pc:sldMk cId="0" sldId="256"/>
        </pc:sldMkLst>
        <pc:spChg chg="mod">
          <ac:chgData name="Flandermeyer, Shane A." userId="S::shane.flandermeyer@ou.edu::459d23c9-8379-43a7-9efd-4f9f381c4f98" providerId="AD" clId="Web-{A2455EEC-A4C9-4DA9-8A10-A64E8AEACBC4}" dt="2020-11-12T16:46:37.386" v="46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Flandermeyer, Shane A." userId="S::shane.flandermeyer@ou.edu::459d23c9-8379-43a7-9efd-4f9f381c4f98" providerId="AD" clId="Web-{A2455EEC-A4C9-4DA9-8A10-A64E8AEACBC4}" dt="2020-11-12T16:45:41.244" v="0"/>
        <pc:sldMkLst>
          <pc:docMk/>
          <pc:sldMk cId="1481604952" sldId="257"/>
        </pc:sldMkLst>
        <pc:spChg chg="mod">
          <ac:chgData name="Flandermeyer, Shane A." userId="S::shane.flandermeyer@ou.edu::459d23c9-8379-43a7-9efd-4f9f381c4f98" providerId="AD" clId="Web-{A2455EEC-A4C9-4DA9-8A10-A64E8AEACBC4}" dt="2020-11-12T16:48:19.654" v="57" actId="20577"/>
          <ac:spMkLst>
            <pc:docMk/>
            <pc:sldMk cId="1481604952" sldId="257"/>
            <ac:spMk id="2" creationId="{30777EB2-D7B4-46CA-91B2-C6BFEAF3B208}"/>
          </ac:spMkLst>
        </pc:spChg>
        <pc:spChg chg="mod">
          <ac:chgData name="Flandermeyer, Shane A." userId="S::shane.flandermeyer@ou.edu::459d23c9-8379-43a7-9efd-4f9f381c4f98" providerId="AD" clId="Web-{A2455EEC-A4C9-4DA9-8A10-A64E8AEACBC4}" dt="2020-11-12T17:05:43.977" v="465" actId="20577"/>
          <ac:spMkLst>
            <pc:docMk/>
            <pc:sldMk cId="1481604952" sldId="257"/>
            <ac:spMk id="3" creationId="{40E00375-747B-4C35-B696-C5518ECBDC82}"/>
          </ac:spMkLst>
        </pc:spChg>
      </pc:sldChg>
      <pc:sldChg chg="modSp new">
        <pc:chgData name="Flandermeyer, Shane A." userId="S::shane.flandermeyer@ou.edu::459d23c9-8379-43a7-9efd-4f9f381c4f98" providerId="AD" clId="Web-{A2455EEC-A4C9-4DA9-8A10-A64E8AEACBC4}" dt="2020-11-12T17:14:40.206" v="995" actId="20577"/>
        <pc:sldMkLst>
          <pc:docMk/>
          <pc:sldMk cId="40227385" sldId="258"/>
        </pc:sldMkLst>
        <pc:spChg chg="mod">
          <ac:chgData name="Flandermeyer, Shane A." userId="S::shane.flandermeyer@ou.edu::459d23c9-8379-43a7-9efd-4f9f381c4f98" providerId="AD" clId="Web-{A2455EEC-A4C9-4DA9-8A10-A64E8AEACBC4}" dt="2020-11-12T17:06:05.727" v="476" actId="20577"/>
          <ac:spMkLst>
            <pc:docMk/>
            <pc:sldMk cId="40227385" sldId="258"/>
            <ac:spMk id="2" creationId="{AA1D01D0-D87F-450E-B0BC-EF019891DB7E}"/>
          </ac:spMkLst>
        </pc:spChg>
        <pc:spChg chg="mod">
          <ac:chgData name="Flandermeyer, Shane A." userId="S::shane.flandermeyer@ou.edu::459d23c9-8379-43a7-9efd-4f9f381c4f98" providerId="AD" clId="Web-{A2455EEC-A4C9-4DA9-8A10-A64E8AEACBC4}" dt="2020-11-12T17:14:40.206" v="995" actId="20577"/>
          <ac:spMkLst>
            <pc:docMk/>
            <pc:sldMk cId="40227385" sldId="258"/>
            <ac:spMk id="3" creationId="{ACBFA13B-0233-44F6-89A9-01D6FE10FCD4}"/>
          </ac:spMkLst>
        </pc:spChg>
      </pc:sldChg>
      <pc:sldChg chg="del">
        <pc:chgData name="Flandermeyer, Shane A." userId="S::shane.flandermeyer@ou.edu::459d23c9-8379-43a7-9efd-4f9f381c4f98" providerId="AD" clId="Web-{A2455EEC-A4C9-4DA9-8A10-A64E8AEACBC4}" dt="2020-11-12T16:45:51.698" v="9"/>
        <pc:sldMkLst>
          <pc:docMk/>
          <pc:sldMk cId="1496701812" sldId="259"/>
        </pc:sldMkLst>
      </pc:sldChg>
      <pc:sldChg chg="del">
        <pc:chgData name="Flandermeyer, Shane A." userId="S::shane.flandermeyer@ou.edu::459d23c9-8379-43a7-9efd-4f9f381c4f98" providerId="AD" clId="Web-{A2455EEC-A4C9-4DA9-8A10-A64E8AEACBC4}" dt="2020-11-12T16:45:42.963" v="1"/>
        <pc:sldMkLst>
          <pc:docMk/>
          <pc:sldMk cId="4083821267" sldId="265"/>
        </pc:sldMkLst>
      </pc:sldChg>
      <pc:sldChg chg="del">
        <pc:chgData name="Flandermeyer, Shane A." userId="S::shane.flandermeyer@ou.edu::459d23c9-8379-43a7-9efd-4f9f381c4f98" providerId="AD" clId="Web-{A2455EEC-A4C9-4DA9-8A10-A64E8AEACBC4}" dt="2020-11-12T16:45:49.573" v="7"/>
        <pc:sldMkLst>
          <pc:docMk/>
          <pc:sldMk cId="2711947391" sldId="266"/>
        </pc:sldMkLst>
      </pc:sldChg>
      <pc:sldChg chg="del">
        <pc:chgData name="Flandermeyer, Shane A." userId="S::shane.flandermeyer@ou.edu::459d23c9-8379-43a7-9efd-4f9f381c4f98" providerId="AD" clId="Web-{A2455EEC-A4C9-4DA9-8A10-A64E8AEACBC4}" dt="2020-11-12T16:45:52.245" v="10"/>
        <pc:sldMkLst>
          <pc:docMk/>
          <pc:sldMk cId="2900830149" sldId="272"/>
        </pc:sldMkLst>
      </pc:sldChg>
      <pc:sldChg chg="del">
        <pc:chgData name="Flandermeyer, Shane A." userId="S::shane.flandermeyer@ou.edu::459d23c9-8379-43a7-9efd-4f9f381c4f98" providerId="AD" clId="Web-{A2455EEC-A4C9-4DA9-8A10-A64E8AEACBC4}" dt="2020-11-12T16:45:47.932" v="6"/>
        <pc:sldMkLst>
          <pc:docMk/>
          <pc:sldMk cId="142117512" sldId="282"/>
        </pc:sldMkLst>
      </pc:sldChg>
      <pc:sldChg chg="del">
        <pc:chgData name="Flandermeyer, Shane A." userId="S::shane.flandermeyer@ou.edu::459d23c9-8379-43a7-9efd-4f9f381c4f98" providerId="AD" clId="Web-{A2455EEC-A4C9-4DA9-8A10-A64E8AEACBC4}" dt="2020-11-12T16:45:46.557" v="3"/>
        <pc:sldMkLst>
          <pc:docMk/>
          <pc:sldMk cId="903330150" sldId="283"/>
        </pc:sldMkLst>
      </pc:sldChg>
      <pc:sldChg chg="del">
        <pc:chgData name="Flandermeyer, Shane A." userId="S::shane.flandermeyer@ou.edu::459d23c9-8379-43a7-9efd-4f9f381c4f98" providerId="AD" clId="Web-{A2455EEC-A4C9-4DA9-8A10-A64E8AEACBC4}" dt="2020-11-12T16:45:47.916" v="5"/>
        <pc:sldMkLst>
          <pc:docMk/>
          <pc:sldMk cId="1497267431" sldId="284"/>
        </pc:sldMkLst>
      </pc:sldChg>
      <pc:sldChg chg="del">
        <pc:chgData name="Flandermeyer, Shane A." userId="S::shane.flandermeyer@ou.edu::459d23c9-8379-43a7-9efd-4f9f381c4f98" providerId="AD" clId="Web-{A2455EEC-A4C9-4DA9-8A10-A64E8AEACBC4}" dt="2020-11-12T16:45:47.869" v="4"/>
        <pc:sldMkLst>
          <pc:docMk/>
          <pc:sldMk cId="3954965525" sldId="285"/>
        </pc:sldMkLst>
      </pc:sldChg>
      <pc:sldChg chg="del">
        <pc:chgData name="Flandermeyer, Shane A." userId="S::shane.flandermeyer@ou.edu::459d23c9-8379-43a7-9efd-4f9f381c4f98" providerId="AD" clId="Web-{A2455EEC-A4C9-4DA9-8A10-A64E8AEACBC4}" dt="2020-11-12T16:45:44.260" v="2"/>
        <pc:sldMkLst>
          <pc:docMk/>
          <pc:sldMk cId="1095586948" sldId="286"/>
        </pc:sldMkLst>
      </pc:sldChg>
    </pc:docChg>
  </pc:docChgLst>
  <pc:docChgLst>
    <pc:chgData name="Flandermeyer, Shane A." userId="S::shane.flandermeyer@ou.edu::459d23c9-8379-43a7-9efd-4f9f381c4f98" providerId="AD" clId="Web-{A4B12613-3212-56EF-9F66-F2FD62B2BEE2}"/>
    <pc:docChg chg="addSld delSld modSld sldOrd">
      <pc:chgData name="Flandermeyer, Shane A." userId="S::shane.flandermeyer@ou.edu::459d23c9-8379-43a7-9efd-4f9f381c4f98" providerId="AD" clId="Web-{A4B12613-3212-56EF-9F66-F2FD62B2BEE2}" dt="2020-11-16T16:50:08.002" v="1228" actId="1076"/>
      <pc:docMkLst>
        <pc:docMk/>
      </pc:docMkLst>
      <pc:sldChg chg="modSp">
        <pc:chgData name="Flandermeyer, Shane A." userId="S::shane.flandermeyer@ou.edu::459d23c9-8379-43a7-9efd-4f9f381c4f98" providerId="AD" clId="Web-{A4B12613-3212-56EF-9F66-F2FD62B2BEE2}" dt="2020-11-16T15:11:35.996" v="324" actId="20577"/>
        <pc:sldMkLst>
          <pc:docMk/>
          <pc:sldMk cId="1481604952" sldId="257"/>
        </pc:sldMkLst>
        <pc:spChg chg="mod">
          <ac:chgData name="Flandermeyer, Shane A." userId="S::shane.flandermeyer@ou.edu::459d23c9-8379-43a7-9efd-4f9f381c4f98" providerId="AD" clId="Web-{A4B12613-3212-56EF-9F66-F2FD62B2BEE2}" dt="2020-11-16T15:11:35.996" v="324" actId="20577"/>
          <ac:spMkLst>
            <pc:docMk/>
            <pc:sldMk cId="1481604952" sldId="257"/>
            <ac:spMk id="3" creationId="{40E00375-747B-4C35-B696-C5518ECBDC82}"/>
          </ac:spMkLst>
        </pc:spChg>
      </pc:sldChg>
      <pc:sldChg chg="modSp">
        <pc:chgData name="Flandermeyer, Shane A." userId="S::shane.flandermeyer@ou.edu::459d23c9-8379-43a7-9efd-4f9f381c4f98" providerId="AD" clId="Web-{A4B12613-3212-56EF-9F66-F2FD62B2BEE2}" dt="2020-11-16T15:21:29.497" v="447" actId="20577"/>
        <pc:sldMkLst>
          <pc:docMk/>
          <pc:sldMk cId="40227385" sldId="258"/>
        </pc:sldMkLst>
        <pc:spChg chg="mod">
          <ac:chgData name="Flandermeyer, Shane A." userId="S::shane.flandermeyer@ou.edu::459d23c9-8379-43a7-9efd-4f9f381c4f98" providerId="AD" clId="Web-{A4B12613-3212-56EF-9F66-F2FD62B2BEE2}" dt="2020-11-16T15:21:29.497" v="447" actId="20577"/>
          <ac:spMkLst>
            <pc:docMk/>
            <pc:sldMk cId="40227385" sldId="258"/>
            <ac:spMk id="3" creationId="{ACBFA13B-0233-44F6-89A9-01D6FE10FCD4}"/>
          </ac:spMkLst>
        </pc:spChg>
      </pc:sldChg>
      <pc:sldChg chg="modSp">
        <pc:chgData name="Flandermeyer, Shane A." userId="S::shane.flandermeyer@ou.edu::459d23c9-8379-43a7-9efd-4f9f381c4f98" providerId="AD" clId="Web-{A4B12613-3212-56EF-9F66-F2FD62B2BEE2}" dt="2020-11-16T15:13:51.031" v="363"/>
        <pc:sldMkLst>
          <pc:docMk/>
          <pc:sldMk cId="1496701812" sldId="259"/>
        </pc:sldMkLst>
        <pc:spChg chg="mod">
          <ac:chgData name="Flandermeyer, Shane A." userId="S::shane.flandermeyer@ou.edu::459d23c9-8379-43a7-9efd-4f9f381c4f98" providerId="AD" clId="Web-{A4B12613-3212-56EF-9F66-F2FD62B2BEE2}" dt="2020-11-16T15:03:05.263" v="304" actId="20577"/>
          <ac:spMkLst>
            <pc:docMk/>
            <pc:sldMk cId="1496701812" sldId="259"/>
            <ac:spMk id="3" creationId="{F6FF5939-591F-46FC-A131-8C9B83622C84}"/>
          </ac:spMkLst>
        </pc:spChg>
        <pc:cxnChg chg="mod">
          <ac:chgData name="Flandermeyer, Shane A." userId="S::shane.flandermeyer@ou.edu::459d23c9-8379-43a7-9efd-4f9f381c4f98" providerId="AD" clId="Web-{A4B12613-3212-56EF-9F66-F2FD62B2BEE2}" dt="2020-11-16T15:13:51.031" v="363"/>
          <ac:cxnSpMkLst>
            <pc:docMk/>
            <pc:sldMk cId="1496701812" sldId="259"/>
            <ac:cxnSpMk id="5" creationId="{38564F33-BCC9-4303-AE1C-6BC43ECBB7EC}"/>
          </ac:cxnSpMkLst>
        </pc:cxnChg>
      </pc:sldChg>
      <pc:sldChg chg="addSp delSp modSp">
        <pc:chgData name="Flandermeyer, Shane A." userId="S::shane.flandermeyer@ou.edu::459d23c9-8379-43a7-9efd-4f9f381c4f98" providerId="AD" clId="Web-{A4B12613-3212-56EF-9F66-F2FD62B2BEE2}" dt="2020-11-16T16:41:29.659" v="992" actId="1076"/>
        <pc:sldMkLst>
          <pc:docMk/>
          <pc:sldMk cId="2330491891" sldId="260"/>
        </pc:sldMkLst>
        <pc:spChg chg="mod">
          <ac:chgData name="Flandermeyer, Shane A." userId="S::shane.flandermeyer@ou.edu::459d23c9-8379-43a7-9efd-4f9f381c4f98" providerId="AD" clId="Web-{A4B12613-3212-56EF-9F66-F2FD62B2BEE2}" dt="2020-11-16T14:50:27.414" v="8" actId="20577"/>
          <ac:spMkLst>
            <pc:docMk/>
            <pc:sldMk cId="2330491891" sldId="260"/>
            <ac:spMk id="2" creationId="{BCC2A422-0157-4250-8824-FFF8F7134865}"/>
          </ac:spMkLst>
        </pc:spChg>
        <pc:spChg chg="mod">
          <ac:chgData name="Flandermeyer, Shane A." userId="S::shane.flandermeyer@ou.edu::459d23c9-8379-43a7-9efd-4f9f381c4f98" providerId="AD" clId="Web-{A4B12613-3212-56EF-9F66-F2FD62B2BEE2}" dt="2020-11-16T16:27:02.696" v="813" actId="20577"/>
          <ac:spMkLst>
            <pc:docMk/>
            <pc:sldMk cId="2330491891" sldId="260"/>
            <ac:spMk id="3" creationId="{5631F92B-842E-4238-9F35-E885343EEBE3}"/>
          </ac:spMkLst>
        </pc:spChg>
        <pc:spChg chg="add mod">
          <ac:chgData name="Flandermeyer, Shane A." userId="S::shane.flandermeyer@ou.edu::459d23c9-8379-43a7-9efd-4f9f381c4f98" providerId="AD" clId="Web-{A4B12613-3212-56EF-9F66-F2FD62B2BEE2}" dt="2020-11-16T16:41:29.659" v="992" actId="1076"/>
          <ac:spMkLst>
            <pc:docMk/>
            <pc:sldMk cId="2330491891" sldId="260"/>
            <ac:spMk id="8" creationId="{642F43E0-52B8-43F0-86A3-CF489DBEADBB}"/>
          </ac:spMkLst>
        </pc:spChg>
        <pc:spChg chg="add del">
          <ac:chgData name="Flandermeyer, Shane A." userId="S::shane.flandermeyer@ou.edu::459d23c9-8379-43a7-9efd-4f9f381c4f98" providerId="AD" clId="Web-{A4B12613-3212-56EF-9F66-F2FD62B2BEE2}" dt="2020-11-16T15:01:50.933" v="207"/>
          <ac:spMkLst>
            <pc:docMk/>
            <pc:sldMk cId="2330491891" sldId="260"/>
            <ac:spMk id="9" creationId="{7B92D9D1-B1E7-4B8D-A1D0-F824CB688814}"/>
          </ac:spMkLst>
        </pc:spChg>
        <pc:spChg chg="add mod">
          <ac:chgData name="Flandermeyer, Shane A." userId="S::shane.flandermeyer@ou.edu::459d23c9-8379-43a7-9efd-4f9f381c4f98" providerId="AD" clId="Web-{A4B12613-3212-56EF-9F66-F2FD62B2BEE2}" dt="2020-11-16T15:13:29.187" v="355" actId="20577"/>
          <ac:spMkLst>
            <pc:docMk/>
            <pc:sldMk cId="2330491891" sldId="260"/>
            <ac:spMk id="10" creationId="{798EA5B8-7431-45F9-9E38-8DCFE7597B71}"/>
          </ac:spMkLst>
        </pc:spChg>
        <pc:picChg chg="add mod">
          <ac:chgData name="Flandermeyer, Shane A." userId="S::shane.flandermeyer@ou.edu::459d23c9-8379-43a7-9efd-4f9f381c4f98" providerId="AD" clId="Web-{A4B12613-3212-56EF-9F66-F2FD62B2BEE2}" dt="2020-11-16T14:58:32.881" v="136" actId="14100"/>
          <ac:picMkLst>
            <pc:docMk/>
            <pc:sldMk cId="2330491891" sldId="260"/>
            <ac:picMk id="4" creationId="{CB8B81DD-3C44-47E2-A58E-1788AAAAF6C2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4:58:34.428" v="137" actId="1076"/>
          <ac:picMkLst>
            <pc:docMk/>
            <pc:sldMk cId="2330491891" sldId="260"/>
            <ac:picMk id="5" creationId="{C873C16B-BEAD-4C02-A813-E5F22484B146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6:41:24.909" v="991" actId="1076"/>
          <ac:picMkLst>
            <pc:docMk/>
            <pc:sldMk cId="2330491891" sldId="260"/>
            <ac:picMk id="6" creationId="{F7D5A95E-47C6-434F-897F-2ACADD8227F4}"/>
          </ac:picMkLst>
        </pc:picChg>
        <pc:cxnChg chg="add mod">
          <ac:chgData name="Flandermeyer, Shane A." userId="S::shane.flandermeyer@ou.edu::459d23c9-8379-43a7-9efd-4f9f381c4f98" providerId="AD" clId="Web-{A4B12613-3212-56EF-9F66-F2FD62B2BEE2}" dt="2020-11-16T15:13:37.421" v="358"/>
          <ac:cxnSpMkLst>
            <pc:docMk/>
            <pc:sldMk cId="2330491891" sldId="260"/>
            <ac:cxnSpMk id="7" creationId="{0FF0EBB1-D1FA-4643-9EC9-A7E1C96E2713}"/>
          </ac:cxnSpMkLst>
        </pc:cxnChg>
        <pc:cxnChg chg="add mod">
          <ac:chgData name="Flandermeyer, Shane A." userId="S::shane.flandermeyer@ou.edu::459d23c9-8379-43a7-9efd-4f9f381c4f98" providerId="AD" clId="Web-{A4B12613-3212-56EF-9F66-F2FD62B2BEE2}" dt="2020-11-16T15:05:28.970" v="320" actId="1076"/>
          <ac:cxnSpMkLst>
            <pc:docMk/>
            <pc:sldMk cId="2330491891" sldId="260"/>
            <ac:cxnSpMk id="11" creationId="{1D456559-9869-4207-84B7-FEB44F000E49}"/>
          </ac:cxnSpMkLst>
        </pc:cxnChg>
        <pc:cxnChg chg="add mod">
          <ac:chgData name="Flandermeyer, Shane A." userId="S::shane.flandermeyer@ou.edu::459d23c9-8379-43a7-9efd-4f9f381c4f98" providerId="AD" clId="Web-{A4B12613-3212-56EF-9F66-F2FD62B2BEE2}" dt="2020-11-16T15:05:24.595" v="318" actId="1076"/>
          <ac:cxnSpMkLst>
            <pc:docMk/>
            <pc:sldMk cId="2330491891" sldId="260"/>
            <ac:cxnSpMk id="12" creationId="{A614D90E-365A-4155-B071-A585EB56ABAC}"/>
          </ac:cxnSpMkLst>
        </pc:cxnChg>
      </pc:sldChg>
      <pc:sldChg chg="addSp delSp modSp ord">
        <pc:chgData name="Flandermeyer, Shane A." userId="S::shane.flandermeyer@ou.edu::459d23c9-8379-43a7-9efd-4f9f381c4f98" providerId="AD" clId="Web-{A4B12613-3212-56EF-9F66-F2FD62B2BEE2}" dt="2020-11-16T15:33:35.095" v="472"/>
        <pc:sldMkLst>
          <pc:docMk/>
          <pc:sldMk cId="1355286424" sldId="261"/>
        </pc:sldMkLst>
        <pc:spChg chg="mod">
          <ac:chgData name="Flandermeyer, Shane A." userId="S::shane.flandermeyer@ou.edu::459d23c9-8379-43a7-9efd-4f9f381c4f98" providerId="AD" clId="Web-{A4B12613-3212-56EF-9F66-F2FD62B2BEE2}" dt="2020-11-16T15:19:15.368" v="442" actId="20577"/>
          <ac:spMkLst>
            <pc:docMk/>
            <pc:sldMk cId="1355286424" sldId="261"/>
            <ac:spMk id="3" creationId="{5631F92B-842E-4238-9F35-E885343EEBE3}"/>
          </ac:spMkLst>
        </pc:spChg>
        <pc:picChg chg="add del mod">
          <ac:chgData name="Flandermeyer, Shane A." userId="S::shane.flandermeyer@ou.edu::459d23c9-8379-43a7-9efd-4f9f381c4f98" providerId="AD" clId="Web-{A4B12613-3212-56EF-9F66-F2FD62B2BEE2}" dt="2020-11-16T15:12:58.358" v="345"/>
          <ac:picMkLst>
            <pc:docMk/>
            <pc:sldMk cId="1355286424" sldId="261"/>
            <ac:picMk id="4" creationId="{02D2CB01-67C7-4E4D-BD9B-0B56972B669F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5:16:54.192" v="395" actId="1076"/>
          <ac:picMkLst>
            <pc:docMk/>
            <pc:sldMk cId="1355286424" sldId="261"/>
            <ac:picMk id="5" creationId="{D78312B5-D320-4FE5-814C-24581BDBD9A3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5:16:27.238" v="389" actId="14100"/>
          <ac:picMkLst>
            <pc:docMk/>
            <pc:sldMk cId="1355286424" sldId="261"/>
            <ac:picMk id="6" creationId="{F0980110-3922-406C-9F54-DCCDF75E6A13}"/>
          </ac:picMkLst>
        </pc:picChg>
        <pc:cxnChg chg="add mod">
          <ac:chgData name="Flandermeyer, Shane A." userId="S::shane.flandermeyer@ou.edu::459d23c9-8379-43a7-9efd-4f9f381c4f98" providerId="AD" clId="Web-{A4B12613-3212-56EF-9F66-F2FD62B2BEE2}" dt="2020-11-16T15:17:17.162" v="401"/>
          <ac:cxnSpMkLst>
            <pc:docMk/>
            <pc:sldMk cId="1355286424" sldId="261"/>
            <ac:cxnSpMk id="7" creationId="{55D76D02-0545-471F-9F3D-C4468AD1CB65}"/>
          </ac:cxnSpMkLst>
        </pc:cxnChg>
      </pc:sldChg>
      <pc:sldChg chg="addSp delSp modSp">
        <pc:chgData name="Flandermeyer, Shane A." userId="S::shane.flandermeyer@ou.edu::459d23c9-8379-43a7-9efd-4f9f381c4f98" providerId="AD" clId="Web-{A4B12613-3212-56EF-9F66-F2FD62B2BEE2}" dt="2020-11-16T16:16:12.411" v="653" actId="20577"/>
        <pc:sldMkLst>
          <pc:docMk/>
          <pc:sldMk cId="4070183494" sldId="262"/>
        </pc:sldMkLst>
        <pc:spChg chg="mod">
          <ac:chgData name="Flandermeyer, Shane A." userId="S::shane.flandermeyer@ou.edu::459d23c9-8379-43a7-9efd-4f9f381c4f98" providerId="AD" clId="Web-{A4B12613-3212-56EF-9F66-F2FD62B2BEE2}" dt="2020-11-16T16:16:12.411" v="653" actId="20577"/>
          <ac:spMkLst>
            <pc:docMk/>
            <pc:sldMk cId="4070183494" sldId="262"/>
            <ac:spMk id="3" creationId="{5631F92B-842E-4238-9F35-E885343EEBE3}"/>
          </ac:spMkLst>
        </pc:spChg>
        <pc:picChg chg="add mod">
          <ac:chgData name="Flandermeyer, Shane A." userId="S::shane.flandermeyer@ou.edu::459d23c9-8379-43a7-9efd-4f9f381c4f98" providerId="AD" clId="Web-{A4B12613-3212-56EF-9F66-F2FD62B2BEE2}" dt="2020-11-16T16:15:06.722" v="632" actId="1076"/>
          <ac:picMkLst>
            <pc:docMk/>
            <pc:sldMk cId="4070183494" sldId="262"/>
            <ac:picMk id="4" creationId="{F2BA2BF6-282A-484A-9229-49155AD844DF}"/>
          </ac:picMkLst>
        </pc:picChg>
        <pc:picChg chg="add del mod">
          <ac:chgData name="Flandermeyer, Shane A." userId="S::shane.flandermeyer@ou.edu::459d23c9-8379-43a7-9efd-4f9f381c4f98" providerId="AD" clId="Web-{A4B12613-3212-56EF-9F66-F2FD62B2BEE2}" dt="2020-11-16T16:13:57.126" v="624"/>
          <ac:picMkLst>
            <pc:docMk/>
            <pc:sldMk cId="4070183494" sldId="262"/>
            <ac:picMk id="5" creationId="{FFF8AEC9-0317-4CF0-A175-E1D2745BFC50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6:15:05.034" v="631" actId="1076"/>
          <ac:picMkLst>
            <pc:docMk/>
            <pc:sldMk cId="4070183494" sldId="262"/>
            <ac:picMk id="6" creationId="{71186E3B-3C5D-4575-B245-B62B15BFEF2C}"/>
          </ac:picMkLst>
        </pc:picChg>
        <pc:picChg chg="add del mod">
          <ac:chgData name="Flandermeyer, Shane A." userId="S::shane.flandermeyer@ou.edu::459d23c9-8379-43a7-9efd-4f9f381c4f98" providerId="AD" clId="Web-{A4B12613-3212-56EF-9F66-F2FD62B2BEE2}" dt="2020-11-16T16:14:59.065" v="629"/>
          <ac:picMkLst>
            <pc:docMk/>
            <pc:sldMk cId="4070183494" sldId="262"/>
            <ac:picMk id="7" creationId="{A8E10805-7BE8-4C8D-8B1E-0190D707B0BD}"/>
          </ac:picMkLst>
        </pc:picChg>
        <pc:cxnChg chg="add mod">
          <ac:chgData name="Flandermeyer, Shane A." userId="S::shane.flandermeyer@ou.edu::459d23c9-8379-43a7-9efd-4f9f381c4f98" providerId="AD" clId="Web-{A4B12613-3212-56EF-9F66-F2FD62B2BEE2}" dt="2020-11-16T16:15:33.800" v="637"/>
          <ac:cxnSpMkLst>
            <pc:docMk/>
            <pc:sldMk cId="4070183494" sldId="262"/>
            <ac:cxnSpMk id="8" creationId="{3303FCC5-FD67-4279-BBD8-5C74F9CCBC01}"/>
          </ac:cxnSpMkLst>
        </pc:cxnChg>
      </pc:sldChg>
      <pc:sldChg chg="addSp modSp ord">
        <pc:chgData name="Flandermeyer, Shane A." userId="S::shane.flandermeyer@ou.edu::459d23c9-8379-43a7-9efd-4f9f381c4f98" providerId="AD" clId="Web-{A4B12613-3212-56EF-9F66-F2FD62B2BEE2}" dt="2020-11-16T16:34:10.537" v="905" actId="14100"/>
        <pc:sldMkLst>
          <pc:docMk/>
          <pc:sldMk cId="2631568264" sldId="263"/>
        </pc:sldMkLst>
        <pc:spChg chg="mod">
          <ac:chgData name="Flandermeyer, Shane A." userId="S::shane.flandermeyer@ou.edu::459d23c9-8379-43a7-9efd-4f9f381c4f98" providerId="AD" clId="Web-{A4B12613-3212-56EF-9F66-F2FD62B2BEE2}" dt="2020-11-16T16:27:23.462" v="839" actId="20577"/>
          <ac:spMkLst>
            <pc:docMk/>
            <pc:sldMk cId="2631568264" sldId="263"/>
            <ac:spMk id="3" creationId="{5631F92B-842E-4238-9F35-E885343EEBE3}"/>
          </ac:spMkLst>
        </pc:spChg>
        <pc:picChg chg="add mod">
          <ac:chgData name="Flandermeyer, Shane A." userId="S::shane.flandermeyer@ou.edu::459d23c9-8379-43a7-9efd-4f9f381c4f98" providerId="AD" clId="Web-{A4B12613-3212-56EF-9F66-F2FD62B2BEE2}" dt="2020-11-16T16:23:22.049" v="727" actId="1076"/>
          <ac:picMkLst>
            <pc:docMk/>
            <pc:sldMk cId="2631568264" sldId="263"/>
            <ac:picMk id="4" creationId="{CE3A7FF3-C41D-4106-BC80-14C9A0DD138E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6:23:22.064" v="728" actId="1076"/>
          <ac:picMkLst>
            <pc:docMk/>
            <pc:sldMk cId="2631568264" sldId="263"/>
            <ac:picMk id="5" creationId="{9DF3D00D-7997-47A7-81AC-92132F4209DC}"/>
          </ac:picMkLst>
        </pc:picChg>
        <pc:cxnChg chg="add mod">
          <ac:chgData name="Flandermeyer, Shane A." userId="S::shane.flandermeyer@ou.edu::459d23c9-8379-43a7-9efd-4f9f381c4f98" providerId="AD" clId="Web-{A4B12613-3212-56EF-9F66-F2FD62B2BEE2}" dt="2020-11-16T16:34:10.537" v="905" actId="14100"/>
          <ac:cxnSpMkLst>
            <pc:docMk/>
            <pc:sldMk cId="2631568264" sldId="263"/>
            <ac:cxnSpMk id="6" creationId="{86A18DB0-2ACF-4BC9-A209-D5BC4FC32C96}"/>
          </ac:cxnSpMkLst>
        </pc:cxnChg>
      </pc:sldChg>
      <pc:sldChg chg="modSp">
        <pc:chgData name="Flandermeyer, Shane A." userId="S::shane.flandermeyer@ou.edu::459d23c9-8379-43a7-9efd-4f9f381c4f98" providerId="AD" clId="Web-{A4B12613-3212-56EF-9F66-F2FD62B2BEE2}" dt="2020-11-16T15:03:00.685" v="302" actId="20577"/>
        <pc:sldMkLst>
          <pc:docMk/>
          <pc:sldMk cId="2948763175" sldId="264"/>
        </pc:sldMkLst>
        <pc:spChg chg="mod">
          <ac:chgData name="Flandermeyer, Shane A." userId="S::shane.flandermeyer@ou.edu::459d23c9-8379-43a7-9efd-4f9f381c4f98" providerId="AD" clId="Web-{A4B12613-3212-56EF-9F66-F2FD62B2BEE2}" dt="2020-11-16T15:03:00.685" v="302" actId="20577"/>
          <ac:spMkLst>
            <pc:docMk/>
            <pc:sldMk cId="2948763175" sldId="264"/>
            <ac:spMk id="3" creationId="{E2F8C678-CB54-4142-9D43-BEA894F20C38}"/>
          </ac:spMkLst>
        </pc:spChg>
      </pc:sldChg>
      <pc:sldChg chg="addSp delSp modSp">
        <pc:chgData name="Flandermeyer, Shane A." userId="S::shane.flandermeyer@ou.edu::459d23c9-8379-43a7-9efd-4f9f381c4f98" providerId="AD" clId="Web-{A4B12613-3212-56EF-9F66-F2FD62B2BEE2}" dt="2020-11-16T15:46:13.491" v="475" actId="1076"/>
        <pc:sldMkLst>
          <pc:docMk/>
          <pc:sldMk cId="4083821267" sldId="265"/>
        </pc:sldMkLst>
        <pc:spChg chg="add del mod">
          <ac:chgData name="Flandermeyer, Shane A." userId="S::shane.flandermeyer@ou.edu::459d23c9-8379-43a7-9efd-4f9f381c4f98" providerId="AD" clId="Web-{A4B12613-3212-56EF-9F66-F2FD62B2BEE2}" dt="2020-11-16T15:15:05.736" v="378"/>
          <ac:spMkLst>
            <pc:docMk/>
            <pc:sldMk cId="4083821267" sldId="265"/>
            <ac:spMk id="4" creationId="{8D22FE95-F51B-4AB6-AB42-67938C97C9AF}"/>
          </ac:spMkLst>
        </pc:spChg>
        <pc:picChg chg="add mod">
          <ac:chgData name="Flandermeyer, Shane A." userId="S::shane.flandermeyer@ou.edu::459d23c9-8379-43a7-9efd-4f9f381c4f98" providerId="AD" clId="Web-{A4B12613-3212-56EF-9F66-F2FD62B2BEE2}" dt="2020-11-16T15:46:13.491" v="475" actId="1076"/>
          <ac:picMkLst>
            <pc:docMk/>
            <pc:sldMk cId="4083821267" sldId="265"/>
            <ac:picMk id="6" creationId="{1945AB43-BC50-47B5-865C-649948E15059}"/>
          </ac:picMkLst>
        </pc:picChg>
        <pc:picChg chg="del">
          <ac:chgData name="Flandermeyer, Shane A." userId="S::shane.flandermeyer@ou.edu::459d23c9-8379-43a7-9efd-4f9f381c4f98" providerId="AD" clId="Web-{A4B12613-3212-56EF-9F66-F2FD62B2BEE2}" dt="2020-11-16T15:46:10.710" v="473"/>
          <ac:picMkLst>
            <pc:docMk/>
            <pc:sldMk cId="4083821267" sldId="265"/>
            <ac:picMk id="9" creationId="{F3287C5A-C2BD-4DF3-B3AA-BD25B2DC23E1}"/>
          </ac:picMkLst>
        </pc:picChg>
        <pc:cxnChg chg="add mod">
          <ac:chgData name="Flandermeyer, Shane A." userId="S::shane.flandermeyer@ou.edu::459d23c9-8379-43a7-9efd-4f9f381c4f98" providerId="AD" clId="Web-{A4B12613-3212-56EF-9F66-F2FD62B2BEE2}" dt="2020-11-16T15:22:03.076" v="448" actId="14100"/>
          <ac:cxnSpMkLst>
            <pc:docMk/>
            <pc:sldMk cId="4083821267" sldId="265"/>
            <ac:cxnSpMk id="5" creationId="{D9EC2E10-3A57-43A3-A090-38F99A2482B7}"/>
          </ac:cxnSpMkLst>
        </pc:cxnChg>
        <pc:cxnChg chg="mod">
          <ac:chgData name="Flandermeyer, Shane A." userId="S::shane.flandermeyer@ou.edu::459d23c9-8379-43a7-9efd-4f9f381c4f98" providerId="AD" clId="Web-{A4B12613-3212-56EF-9F66-F2FD62B2BEE2}" dt="2020-11-16T15:13:45.797" v="361"/>
          <ac:cxnSpMkLst>
            <pc:docMk/>
            <pc:sldMk cId="4083821267" sldId="265"/>
            <ac:cxnSpMk id="10" creationId="{6DD2CA06-AAD8-4262-BE5B-47F2577ECEAF}"/>
          </ac:cxnSpMkLst>
        </pc:cxnChg>
        <pc:cxnChg chg="mod">
          <ac:chgData name="Flandermeyer, Shane A." userId="S::shane.flandermeyer@ou.edu::459d23c9-8379-43a7-9efd-4f9f381c4f98" providerId="AD" clId="Web-{A4B12613-3212-56EF-9F66-F2FD62B2BEE2}" dt="2020-11-16T15:13:48.140" v="362"/>
          <ac:cxnSpMkLst>
            <pc:docMk/>
            <pc:sldMk cId="4083821267" sldId="265"/>
            <ac:cxnSpMk id="13" creationId="{4D272B1F-D7DE-4669-BF13-671F6C15C41A}"/>
          </ac:cxnSpMkLst>
        </pc:cxnChg>
      </pc:sldChg>
      <pc:sldChg chg="addSp delSp modSp">
        <pc:chgData name="Flandermeyer, Shane A." userId="S::shane.flandermeyer@ou.edu::459d23c9-8379-43a7-9efd-4f9f381c4f98" providerId="AD" clId="Web-{A4B12613-3212-56EF-9F66-F2FD62B2BEE2}" dt="2020-11-16T15:48:02.916" v="487" actId="1076"/>
        <pc:sldMkLst>
          <pc:docMk/>
          <pc:sldMk cId="2711947391" sldId="266"/>
        </pc:sldMkLst>
        <pc:picChg chg="del">
          <ac:chgData name="Flandermeyer, Shane A." userId="S::shane.flandermeyer@ou.edu::459d23c9-8379-43a7-9efd-4f9f381c4f98" providerId="AD" clId="Web-{A4B12613-3212-56EF-9F66-F2FD62B2BEE2}" dt="2020-11-16T15:47:39.775" v="476"/>
          <ac:picMkLst>
            <pc:docMk/>
            <pc:sldMk cId="2711947391" sldId="266"/>
            <ac:picMk id="4" creationId="{157EA3F6-D8E8-4834-8674-796D5521569E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5:47:43.603" v="478" actId="1076"/>
          <ac:picMkLst>
            <pc:docMk/>
            <pc:sldMk cId="2711947391" sldId="266"/>
            <ac:picMk id="6" creationId="{3C760E88-C580-43B0-A135-3C1910FA4F03}"/>
          </ac:picMkLst>
        </pc:picChg>
        <pc:cxnChg chg="mod ord">
          <ac:chgData name="Flandermeyer, Shane A." userId="S::shane.flandermeyer@ou.edu::459d23c9-8379-43a7-9efd-4f9f381c4f98" providerId="AD" clId="Web-{A4B12613-3212-56EF-9F66-F2FD62B2BEE2}" dt="2020-11-16T15:47:50.713" v="481" actId="1076"/>
          <ac:cxnSpMkLst>
            <pc:docMk/>
            <pc:sldMk cId="2711947391" sldId="266"/>
            <ac:cxnSpMk id="5" creationId="{C83B5DC8-2F0D-4001-896D-F40B392CB891}"/>
          </ac:cxnSpMkLst>
        </pc:cxnChg>
        <pc:cxnChg chg="add mod">
          <ac:chgData name="Flandermeyer, Shane A." userId="S::shane.flandermeyer@ou.edu::459d23c9-8379-43a7-9efd-4f9f381c4f98" providerId="AD" clId="Web-{A4B12613-3212-56EF-9F66-F2FD62B2BEE2}" dt="2020-11-16T15:47:58.822" v="485" actId="1076"/>
          <ac:cxnSpMkLst>
            <pc:docMk/>
            <pc:sldMk cId="2711947391" sldId="266"/>
            <ac:cxnSpMk id="8" creationId="{187041C9-0104-499C-A173-40AE2F9BC978}"/>
          </ac:cxnSpMkLst>
        </pc:cxnChg>
        <pc:cxnChg chg="add mod">
          <ac:chgData name="Flandermeyer, Shane A." userId="S::shane.flandermeyer@ou.edu::459d23c9-8379-43a7-9efd-4f9f381c4f98" providerId="AD" clId="Web-{A4B12613-3212-56EF-9F66-F2FD62B2BEE2}" dt="2020-11-16T15:48:02.916" v="487" actId="1076"/>
          <ac:cxnSpMkLst>
            <pc:docMk/>
            <pc:sldMk cId="2711947391" sldId="266"/>
            <ac:cxnSpMk id="9" creationId="{5ED7E73E-248D-4BF2-97F9-5EB22D5D550D}"/>
          </ac:cxnSpMkLst>
        </pc:cxnChg>
        <pc:cxnChg chg="del mod">
          <ac:chgData name="Flandermeyer, Shane A." userId="S::shane.flandermeyer@ou.edu::459d23c9-8379-43a7-9efd-4f9f381c4f98" providerId="AD" clId="Web-{A4B12613-3212-56EF-9F66-F2FD62B2BEE2}" dt="2020-11-16T15:47:53.931" v="483"/>
          <ac:cxnSpMkLst>
            <pc:docMk/>
            <pc:sldMk cId="2711947391" sldId="266"/>
            <ac:cxnSpMk id="14" creationId="{17CE6D62-5737-43E9-AFFE-5CFA9E85B04F}"/>
          </ac:cxnSpMkLst>
        </pc:cxnChg>
      </pc:sldChg>
      <pc:sldChg chg="addSp delSp modSp add replId">
        <pc:chgData name="Flandermeyer, Shane A." userId="S::shane.flandermeyer@ou.edu::459d23c9-8379-43a7-9efd-4f9f381c4f98" providerId="AD" clId="Web-{A4B12613-3212-56EF-9F66-F2FD62B2BEE2}" dt="2020-11-16T16:42:12.207" v="995" actId="20577"/>
        <pc:sldMkLst>
          <pc:docMk/>
          <pc:sldMk cId="3831484203" sldId="267"/>
        </pc:sldMkLst>
        <pc:spChg chg="mod">
          <ac:chgData name="Flandermeyer, Shane A." userId="S::shane.flandermeyer@ou.edu::459d23c9-8379-43a7-9efd-4f9f381c4f98" providerId="AD" clId="Web-{A4B12613-3212-56EF-9F66-F2FD62B2BEE2}" dt="2020-11-16T16:18:23.477" v="708" actId="20577"/>
          <ac:spMkLst>
            <pc:docMk/>
            <pc:sldMk cId="3831484203" sldId="267"/>
            <ac:spMk id="3" creationId="{5631F92B-842E-4238-9F35-E885343EEBE3}"/>
          </ac:spMkLst>
        </pc:spChg>
        <pc:spChg chg="add mod">
          <ac:chgData name="Flandermeyer, Shane A." userId="S::shane.flandermeyer@ou.edu::459d23c9-8379-43a7-9efd-4f9f381c4f98" providerId="AD" clId="Web-{A4B12613-3212-56EF-9F66-F2FD62B2BEE2}" dt="2020-11-16T16:42:12.207" v="995" actId="20577"/>
          <ac:spMkLst>
            <pc:docMk/>
            <pc:sldMk cId="3831484203" sldId="267"/>
            <ac:spMk id="14" creationId="{3FDF2C28-DDEA-4283-9E98-AD71738A38F7}"/>
          </ac:spMkLst>
        </pc:spChg>
        <pc:picChg chg="del">
          <ac:chgData name="Flandermeyer, Shane A." userId="S::shane.flandermeyer@ou.edu::459d23c9-8379-43a7-9efd-4f9f381c4f98" providerId="AD" clId="Web-{A4B12613-3212-56EF-9F66-F2FD62B2BEE2}" dt="2020-11-16T16:11:59.200" v="614"/>
          <ac:picMkLst>
            <pc:docMk/>
            <pc:sldMk cId="3831484203" sldId="267"/>
            <ac:picMk id="4" creationId="{F2BA2BF6-282A-484A-9229-49155AD844DF}"/>
          </ac:picMkLst>
        </pc:picChg>
        <pc:picChg chg="del">
          <ac:chgData name="Flandermeyer, Shane A." userId="S::shane.flandermeyer@ou.edu::459d23c9-8379-43a7-9efd-4f9f381c4f98" providerId="AD" clId="Web-{A4B12613-3212-56EF-9F66-F2FD62B2BEE2}" dt="2020-11-16T16:11:59.013" v="613"/>
          <ac:picMkLst>
            <pc:docMk/>
            <pc:sldMk cId="3831484203" sldId="267"/>
            <ac:picMk id="5" creationId="{FFF8AEC9-0317-4CF0-A175-E1D2745BFC50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6:31:26.344" v="843" actId="1076"/>
          <ac:picMkLst>
            <pc:docMk/>
            <pc:sldMk cId="3831484203" sldId="267"/>
            <ac:picMk id="6" creationId="{1AF8433F-BE73-4A40-A684-D77A03EBA0EB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6:18:29.993" v="711" actId="1076"/>
          <ac:picMkLst>
            <pc:docMk/>
            <pc:sldMk cId="3831484203" sldId="267"/>
            <ac:picMk id="7" creationId="{DBB73537-4E70-473C-8877-41CA8351DFDA}"/>
          </ac:picMkLst>
        </pc:picChg>
        <pc:picChg chg="add del mod">
          <ac:chgData name="Flandermeyer, Shane A." userId="S::shane.flandermeyer@ou.edu::459d23c9-8379-43a7-9efd-4f9f381c4f98" providerId="AD" clId="Web-{A4B12613-3212-56EF-9F66-F2FD62B2BEE2}" dt="2020-11-16T16:16:58.412" v="681"/>
          <ac:picMkLst>
            <pc:docMk/>
            <pc:sldMk cId="3831484203" sldId="267"/>
            <ac:picMk id="8" creationId="{B458D672-31C0-4886-9CC2-9416535FF066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6:31:22.219" v="841" actId="1076"/>
          <ac:picMkLst>
            <pc:docMk/>
            <pc:sldMk cId="3831484203" sldId="267"/>
            <ac:picMk id="9" creationId="{A4588E45-A777-488C-86DF-77BCBE45190E}"/>
          </ac:picMkLst>
        </pc:picChg>
        <pc:cxnChg chg="add mod">
          <ac:chgData name="Flandermeyer, Shane A." userId="S::shane.flandermeyer@ou.edu::459d23c9-8379-43a7-9efd-4f9f381c4f98" providerId="AD" clId="Web-{A4B12613-3212-56EF-9F66-F2FD62B2BEE2}" dt="2020-11-16T16:31:24.563" v="842" actId="1076"/>
          <ac:cxnSpMkLst>
            <pc:docMk/>
            <pc:sldMk cId="3831484203" sldId="267"/>
            <ac:cxnSpMk id="11" creationId="{4ACFE835-DB9C-4BC0-A348-6654B27F59B8}"/>
          </ac:cxnSpMkLst>
        </pc:cxnChg>
        <pc:cxnChg chg="add mod">
          <ac:chgData name="Flandermeyer, Shane A." userId="S::shane.flandermeyer@ou.edu::459d23c9-8379-43a7-9efd-4f9f381c4f98" providerId="AD" clId="Web-{A4B12613-3212-56EF-9F66-F2FD62B2BEE2}" dt="2020-11-16T16:32:15.768" v="856"/>
          <ac:cxnSpMkLst>
            <pc:docMk/>
            <pc:sldMk cId="3831484203" sldId="267"/>
            <ac:cxnSpMk id="12" creationId="{4533CF47-0E90-44FB-B1CF-103C39EE7307}"/>
          </ac:cxnSpMkLst>
        </pc:cxnChg>
        <pc:cxnChg chg="add mod">
          <ac:chgData name="Flandermeyer, Shane A." userId="S::shane.flandermeyer@ou.edu::459d23c9-8379-43a7-9efd-4f9f381c4f98" providerId="AD" clId="Web-{A4B12613-3212-56EF-9F66-F2FD62B2BEE2}" dt="2020-11-16T16:33:25.973" v="861" actId="14100"/>
          <ac:cxnSpMkLst>
            <pc:docMk/>
            <pc:sldMk cId="3831484203" sldId="267"/>
            <ac:cxnSpMk id="13" creationId="{7A6B3AB8-B882-4DFC-B1FB-D7C2BDB40256}"/>
          </ac:cxnSpMkLst>
        </pc:cxnChg>
      </pc:sldChg>
      <pc:sldChg chg="addSp modSp new">
        <pc:chgData name="Flandermeyer, Shane A." userId="S::shane.flandermeyer@ou.edu::459d23c9-8379-43a7-9efd-4f9f381c4f98" providerId="AD" clId="Web-{A4B12613-3212-56EF-9F66-F2FD62B2BEE2}" dt="2020-11-16T16:43:56.429" v="1075" actId="20577"/>
        <pc:sldMkLst>
          <pc:docMk/>
          <pc:sldMk cId="1977193559" sldId="268"/>
        </pc:sldMkLst>
        <pc:spChg chg="mod">
          <ac:chgData name="Flandermeyer, Shane A." userId="S::shane.flandermeyer@ou.edu::459d23c9-8379-43a7-9efd-4f9f381c4f98" providerId="AD" clId="Web-{A4B12613-3212-56EF-9F66-F2FD62B2BEE2}" dt="2020-11-16T16:39:18.702" v="909" actId="20577"/>
          <ac:spMkLst>
            <pc:docMk/>
            <pc:sldMk cId="1977193559" sldId="268"/>
            <ac:spMk id="2" creationId="{E63A6AC5-C132-4EDF-BE7A-CC4924FD4CDD}"/>
          </ac:spMkLst>
        </pc:spChg>
        <pc:spChg chg="mod">
          <ac:chgData name="Flandermeyer, Shane A." userId="S::shane.flandermeyer@ou.edu::459d23c9-8379-43a7-9efd-4f9f381c4f98" providerId="AD" clId="Web-{A4B12613-3212-56EF-9F66-F2FD62B2BEE2}" dt="2020-11-16T16:43:56.429" v="1075" actId="20577"/>
          <ac:spMkLst>
            <pc:docMk/>
            <pc:sldMk cId="1977193559" sldId="268"/>
            <ac:spMk id="3" creationId="{A4D0DA64-81C5-4A3D-BC13-38D1033AE5D2}"/>
          </ac:spMkLst>
        </pc:spChg>
        <pc:picChg chg="add mod">
          <ac:chgData name="Flandermeyer, Shane A." userId="S::shane.flandermeyer@ou.edu::459d23c9-8379-43a7-9efd-4f9f381c4f98" providerId="AD" clId="Web-{A4B12613-3212-56EF-9F66-F2FD62B2BEE2}" dt="2020-11-16T16:43:03.146" v="1013" actId="1076"/>
          <ac:picMkLst>
            <pc:docMk/>
            <pc:sldMk cId="1977193559" sldId="268"/>
            <ac:picMk id="4" creationId="{ADF88535-4E62-4250-B4C0-EE0EB67C7945}"/>
          </ac:picMkLst>
        </pc:picChg>
      </pc:sldChg>
      <pc:sldChg chg="addSp modSp new">
        <pc:chgData name="Flandermeyer, Shane A." userId="S::shane.flandermeyer@ou.edu::459d23c9-8379-43a7-9efd-4f9f381c4f98" providerId="AD" clId="Web-{A4B12613-3212-56EF-9F66-F2FD62B2BEE2}" dt="2020-11-16T16:44:49.759" v="1122" actId="1076"/>
        <pc:sldMkLst>
          <pc:docMk/>
          <pc:sldMk cId="2556089224" sldId="269"/>
        </pc:sldMkLst>
        <pc:spChg chg="mod">
          <ac:chgData name="Flandermeyer, Shane A." userId="S::shane.flandermeyer@ou.edu::459d23c9-8379-43a7-9efd-4f9f381c4f98" providerId="AD" clId="Web-{A4B12613-3212-56EF-9F66-F2FD62B2BEE2}" dt="2020-11-16T16:42:59.568" v="1012" actId="20577"/>
          <ac:spMkLst>
            <pc:docMk/>
            <pc:sldMk cId="2556089224" sldId="269"/>
            <ac:spMk id="2" creationId="{3C0E464A-88B7-43F8-AA17-289CF15B2819}"/>
          </ac:spMkLst>
        </pc:spChg>
        <pc:spChg chg="mod">
          <ac:chgData name="Flandermeyer, Shane A." userId="S::shane.flandermeyer@ou.edu::459d23c9-8379-43a7-9efd-4f9f381c4f98" providerId="AD" clId="Web-{A4B12613-3212-56EF-9F66-F2FD62B2BEE2}" dt="2020-11-16T16:44:36.133" v="1117" actId="20577"/>
          <ac:spMkLst>
            <pc:docMk/>
            <pc:sldMk cId="2556089224" sldId="269"/>
            <ac:spMk id="3" creationId="{FFF578AC-FD7A-426E-BE3D-8DB1B942E930}"/>
          </ac:spMkLst>
        </pc:spChg>
        <pc:picChg chg="add mod">
          <ac:chgData name="Flandermeyer, Shane A." userId="S::shane.flandermeyer@ou.edu::459d23c9-8379-43a7-9efd-4f9f381c4f98" providerId="AD" clId="Web-{A4B12613-3212-56EF-9F66-F2FD62B2BEE2}" dt="2020-11-16T16:44:49.759" v="1122" actId="1076"/>
          <ac:picMkLst>
            <pc:docMk/>
            <pc:sldMk cId="2556089224" sldId="269"/>
            <ac:picMk id="4" creationId="{16587AE6-160F-4A51-B30E-7F2A32B14E02}"/>
          </ac:picMkLst>
        </pc:picChg>
      </pc:sldChg>
      <pc:sldChg chg="addSp delSp modSp add del replId">
        <pc:chgData name="Flandermeyer, Shane A." userId="S::shane.flandermeyer@ou.edu::459d23c9-8379-43a7-9efd-4f9f381c4f98" providerId="AD" clId="Web-{A4B12613-3212-56EF-9F66-F2FD62B2BEE2}" dt="2020-11-16T16:49:09.376" v="1215"/>
        <pc:sldMkLst>
          <pc:docMk/>
          <pc:sldMk cId="3669771734" sldId="270"/>
        </pc:sldMkLst>
        <pc:spChg chg="mod">
          <ac:chgData name="Flandermeyer, Shane A." userId="S::shane.flandermeyer@ou.edu::459d23c9-8379-43a7-9efd-4f9f381c4f98" providerId="AD" clId="Web-{A4B12613-3212-56EF-9F66-F2FD62B2BEE2}" dt="2020-11-16T16:45:47.557" v="1191" actId="20577"/>
          <ac:spMkLst>
            <pc:docMk/>
            <pc:sldMk cId="3669771734" sldId="270"/>
            <ac:spMk id="3" creationId="{FFF578AC-FD7A-426E-BE3D-8DB1B942E930}"/>
          </ac:spMkLst>
        </pc:spChg>
        <pc:picChg chg="del">
          <ac:chgData name="Flandermeyer, Shane A." userId="S::shane.flandermeyer@ou.edu::459d23c9-8379-43a7-9efd-4f9f381c4f98" providerId="AD" clId="Web-{A4B12613-3212-56EF-9F66-F2FD62B2BEE2}" dt="2020-11-16T16:44:55.853" v="1124"/>
          <ac:picMkLst>
            <pc:docMk/>
            <pc:sldMk cId="3669771734" sldId="270"/>
            <ac:picMk id="4" creationId="{16587AE6-160F-4A51-B30E-7F2A32B14E02}"/>
          </ac:picMkLst>
        </pc:picChg>
        <pc:picChg chg="add del mod">
          <ac:chgData name="Flandermeyer, Shane A." userId="S::shane.flandermeyer@ou.edu::459d23c9-8379-43a7-9efd-4f9f381c4f98" providerId="AD" clId="Web-{A4B12613-3212-56EF-9F66-F2FD62B2BEE2}" dt="2020-11-16T16:46:33.512" v="1196"/>
          <ac:picMkLst>
            <pc:docMk/>
            <pc:sldMk cId="3669771734" sldId="270"/>
            <ac:picMk id="5" creationId="{6AB5B7A8-265E-42E8-9810-63D875B85B57}"/>
          </ac:picMkLst>
        </pc:picChg>
        <pc:picChg chg="add del mod">
          <ac:chgData name="Flandermeyer, Shane A." userId="S::shane.flandermeyer@ou.edu::459d23c9-8379-43a7-9efd-4f9f381c4f98" providerId="AD" clId="Web-{A4B12613-3212-56EF-9F66-F2FD62B2BEE2}" dt="2020-11-16T16:47:06.356" v="1202"/>
          <ac:picMkLst>
            <pc:docMk/>
            <pc:sldMk cId="3669771734" sldId="270"/>
            <ac:picMk id="6" creationId="{3278A308-01C5-44B8-B971-57D2474D9578}"/>
          </ac:picMkLst>
        </pc:picChg>
        <pc:picChg chg="add del mod modCrop">
          <ac:chgData name="Flandermeyer, Shane A." userId="S::shane.flandermeyer@ou.edu::459d23c9-8379-43a7-9efd-4f9f381c4f98" providerId="AD" clId="Web-{A4B12613-3212-56EF-9F66-F2FD62B2BEE2}" dt="2020-11-16T16:48:57.469" v="1211"/>
          <ac:picMkLst>
            <pc:docMk/>
            <pc:sldMk cId="3669771734" sldId="270"/>
            <ac:picMk id="7" creationId="{73746C42-3587-43A1-83D6-90B38B50582E}"/>
          </ac:picMkLst>
        </pc:picChg>
      </pc:sldChg>
      <pc:sldChg chg="add del replId">
        <pc:chgData name="Flandermeyer, Shane A." userId="S::shane.flandermeyer@ou.edu::459d23c9-8379-43a7-9efd-4f9f381c4f98" providerId="AD" clId="Web-{A4B12613-3212-56EF-9F66-F2FD62B2BEE2}" dt="2020-11-16T16:49:01.454" v="1213"/>
        <pc:sldMkLst>
          <pc:docMk/>
          <pc:sldMk cId="1211037875" sldId="271"/>
        </pc:sldMkLst>
      </pc:sldChg>
      <pc:sldChg chg="addSp modSp add replId">
        <pc:chgData name="Flandermeyer, Shane A." userId="S::shane.flandermeyer@ou.edu::459d23c9-8379-43a7-9efd-4f9f381c4f98" providerId="AD" clId="Web-{A4B12613-3212-56EF-9F66-F2FD62B2BEE2}" dt="2020-11-16T16:50:08.002" v="1228" actId="1076"/>
        <pc:sldMkLst>
          <pc:docMk/>
          <pc:sldMk cId="3333917106" sldId="271"/>
        </pc:sldMkLst>
        <pc:picChg chg="add mod">
          <ac:chgData name="Flandermeyer, Shane A." userId="S::shane.flandermeyer@ou.edu::459d23c9-8379-43a7-9efd-4f9f381c4f98" providerId="AD" clId="Web-{A4B12613-3212-56EF-9F66-F2FD62B2BEE2}" dt="2020-11-16T16:50:02.080" v="1224" actId="1076"/>
          <ac:picMkLst>
            <pc:docMk/>
            <pc:sldMk cId="3333917106" sldId="271"/>
            <ac:picMk id="4" creationId="{ADB73BDF-DD9D-4225-AA29-B0192AD4B106}"/>
          </ac:picMkLst>
        </pc:picChg>
        <pc:picChg chg="add mod">
          <ac:chgData name="Flandermeyer, Shane A." userId="S::shane.flandermeyer@ou.edu::459d23c9-8379-43a7-9efd-4f9f381c4f98" providerId="AD" clId="Web-{A4B12613-3212-56EF-9F66-F2FD62B2BEE2}" dt="2020-11-16T16:50:08.002" v="1228" actId="1076"/>
          <ac:picMkLst>
            <pc:docMk/>
            <pc:sldMk cId="3333917106" sldId="271"/>
            <ac:picMk id="5" creationId="{E5196DB8-E7CF-40AD-BE55-C589942EAA17}"/>
          </ac:picMkLst>
        </pc:picChg>
      </pc:sldChg>
    </pc:docChg>
  </pc:docChgLst>
  <pc:docChgLst>
    <pc:chgData name="Flandermeyer, Shane A." userId="S::shane.flandermeyer@ou.edu::459d23c9-8379-43a7-9efd-4f9f381c4f98" providerId="AD" clId="Web-{FAB222EB-ADD5-4006-B741-EA1D69627D92}"/>
    <pc:docChg chg="addSld modSld">
      <pc:chgData name="Flandermeyer, Shane A." userId="S::shane.flandermeyer@ou.edu::459d23c9-8379-43a7-9efd-4f9f381c4f98" providerId="AD" clId="Web-{FAB222EB-ADD5-4006-B741-EA1D69627D92}" dt="2020-11-13T19:14:30.768" v="578" actId="20577"/>
      <pc:docMkLst>
        <pc:docMk/>
      </pc:docMkLst>
      <pc:sldChg chg="modSp">
        <pc:chgData name="Flandermeyer, Shane A." userId="S::shane.flandermeyer@ou.edu::459d23c9-8379-43a7-9efd-4f9f381c4f98" providerId="AD" clId="Web-{FAB222EB-ADD5-4006-B741-EA1D69627D92}" dt="2020-11-13T19:13:27.220" v="572" actId="20577"/>
        <pc:sldMkLst>
          <pc:docMk/>
          <pc:sldMk cId="40227385" sldId="258"/>
        </pc:sldMkLst>
        <pc:spChg chg="mod">
          <ac:chgData name="Flandermeyer, Shane A." userId="S::shane.flandermeyer@ou.edu::459d23c9-8379-43a7-9efd-4f9f381c4f98" providerId="AD" clId="Web-{FAB222EB-ADD5-4006-B741-EA1D69627D92}" dt="2020-11-13T19:13:27.220" v="572" actId="20577"/>
          <ac:spMkLst>
            <pc:docMk/>
            <pc:sldMk cId="40227385" sldId="258"/>
            <ac:spMk id="3" creationId="{ACBFA13B-0233-44F6-89A9-01D6FE10FCD4}"/>
          </ac:spMkLst>
        </pc:spChg>
      </pc:sldChg>
      <pc:sldChg chg="addSp modSp">
        <pc:chgData name="Flandermeyer, Shane A." userId="S::shane.flandermeyer@ou.edu::459d23c9-8379-43a7-9efd-4f9f381c4f98" providerId="AD" clId="Web-{FAB222EB-ADD5-4006-B741-EA1D69627D92}" dt="2020-11-13T19:14:30.768" v="578" actId="20577"/>
        <pc:sldMkLst>
          <pc:docMk/>
          <pc:sldMk cId="1496701812" sldId="259"/>
        </pc:sldMkLst>
        <pc:spChg chg="mod">
          <ac:chgData name="Flandermeyer, Shane A." userId="S::shane.flandermeyer@ou.edu::459d23c9-8379-43a7-9efd-4f9f381c4f98" providerId="AD" clId="Web-{FAB222EB-ADD5-4006-B741-EA1D69627D92}" dt="2020-11-13T19:14:30.768" v="578" actId="20577"/>
          <ac:spMkLst>
            <pc:docMk/>
            <pc:sldMk cId="1496701812" sldId="259"/>
            <ac:spMk id="3" creationId="{F6FF5939-591F-46FC-A131-8C9B83622C84}"/>
          </ac:spMkLst>
        </pc:spChg>
        <pc:spChg chg="add mod">
          <ac:chgData name="Flandermeyer, Shane A." userId="S::shane.flandermeyer@ou.edu::459d23c9-8379-43a7-9efd-4f9f381c4f98" providerId="AD" clId="Web-{FAB222EB-ADD5-4006-B741-EA1D69627D92}" dt="2020-11-13T18:46:28.454" v="319" actId="14100"/>
          <ac:spMkLst>
            <pc:docMk/>
            <pc:sldMk cId="1496701812" sldId="259"/>
            <ac:spMk id="7" creationId="{C854669E-1296-4703-AE29-05C67D022854}"/>
          </ac:spMkLst>
        </pc:spChg>
        <pc:picChg chg="add mod">
          <ac:chgData name="Flandermeyer, Shane A." userId="S::shane.flandermeyer@ou.edu::459d23c9-8379-43a7-9efd-4f9f381c4f98" providerId="AD" clId="Web-{FAB222EB-ADD5-4006-B741-EA1D69627D92}" dt="2020-11-13T18:29:34.331" v="211" actId="1076"/>
          <ac:picMkLst>
            <pc:docMk/>
            <pc:sldMk cId="1496701812" sldId="259"/>
            <ac:picMk id="4" creationId="{D11CD71C-3BE4-4859-8AC5-CAF7EA7242C9}"/>
          </ac:picMkLst>
        </pc:picChg>
        <pc:picChg chg="add mod">
          <ac:chgData name="Flandermeyer, Shane A." userId="S::shane.flandermeyer@ou.edu::459d23c9-8379-43a7-9efd-4f9f381c4f98" providerId="AD" clId="Web-{FAB222EB-ADD5-4006-B741-EA1D69627D92}" dt="2020-11-13T18:41:32.695" v="227" actId="14100"/>
          <ac:picMkLst>
            <pc:docMk/>
            <pc:sldMk cId="1496701812" sldId="259"/>
            <ac:picMk id="6" creationId="{9D5A4CC0-24C9-48CC-97E5-5171633625A8}"/>
          </ac:picMkLst>
        </pc:picChg>
        <pc:cxnChg chg="add mod">
          <ac:chgData name="Flandermeyer, Shane A." userId="S::shane.flandermeyer@ou.edu::459d23c9-8379-43a7-9efd-4f9f381c4f98" providerId="AD" clId="Web-{FAB222EB-ADD5-4006-B741-EA1D69627D92}" dt="2020-11-13T18:30:47.052" v="221"/>
          <ac:cxnSpMkLst>
            <pc:docMk/>
            <pc:sldMk cId="1496701812" sldId="259"/>
            <ac:cxnSpMk id="5" creationId="{38564F33-BCC9-4303-AE1C-6BC43ECBB7EC}"/>
          </ac:cxnSpMkLst>
        </pc:cxnChg>
      </pc:sldChg>
      <pc:sldChg chg="addSp modSp new">
        <pc:chgData name="Flandermeyer, Shane A." userId="S::shane.flandermeyer@ou.edu::459d23c9-8379-43a7-9efd-4f9f381c4f98" providerId="AD" clId="Web-{FAB222EB-ADD5-4006-B741-EA1D69627D92}" dt="2020-11-13T15:58:48.401" v="132" actId="20577"/>
        <pc:sldMkLst>
          <pc:docMk/>
          <pc:sldMk cId="2948763175" sldId="264"/>
        </pc:sldMkLst>
        <pc:spChg chg="mod">
          <ac:chgData name="Flandermeyer, Shane A." userId="S::shane.flandermeyer@ou.edu::459d23c9-8379-43a7-9efd-4f9f381c4f98" providerId="AD" clId="Web-{FAB222EB-ADD5-4006-B741-EA1D69627D92}" dt="2020-11-13T15:56:08.866" v="18" actId="20577"/>
          <ac:spMkLst>
            <pc:docMk/>
            <pc:sldMk cId="2948763175" sldId="264"/>
            <ac:spMk id="2" creationId="{4A93028D-D566-456B-9B39-619EC93A65C6}"/>
          </ac:spMkLst>
        </pc:spChg>
        <pc:spChg chg="mod">
          <ac:chgData name="Flandermeyer, Shane A." userId="S::shane.flandermeyer@ou.edu::459d23c9-8379-43a7-9efd-4f9f381c4f98" providerId="AD" clId="Web-{FAB222EB-ADD5-4006-B741-EA1D69627D92}" dt="2020-11-13T15:58:48.401" v="132" actId="20577"/>
          <ac:spMkLst>
            <pc:docMk/>
            <pc:sldMk cId="2948763175" sldId="264"/>
            <ac:spMk id="3" creationId="{E2F8C678-CB54-4142-9D43-BEA894F20C38}"/>
          </ac:spMkLst>
        </pc:spChg>
        <pc:picChg chg="add mod">
          <ac:chgData name="Flandermeyer, Shane A." userId="S::shane.flandermeyer@ou.edu::459d23c9-8379-43a7-9efd-4f9f381c4f98" providerId="AD" clId="Web-{FAB222EB-ADD5-4006-B741-EA1D69627D92}" dt="2020-11-13T15:56:39.163" v="37" actId="1076"/>
          <ac:picMkLst>
            <pc:docMk/>
            <pc:sldMk cId="2948763175" sldId="264"/>
            <ac:picMk id="4" creationId="{D9B987D7-D9B3-4655-ACF7-492AADA66C2E}"/>
          </ac:picMkLst>
        </pc:picChg>
      </pc:sldChg>
      <pc:sldChg chg="addSp delSp modSp add replId">
        <pc:chgData name="Flandermeyer, Shane A." userId="S::shane.flandermeyer@ou.edu::459d23c9-8379-43a7-9efd-4f9f381c4f98" providerId="AD" clId="Web-{FAB222EB-ADD5-4006-B741-EA1D69627D92}" dt="2020-11-13T18:56:47.613" v="432" actId="20577"/>
        <pc:sldMkLst>
          <pc:docMk/>
          <pc:sldMk cId="4083821267" sldId="265"/>
        </pc:sldMkLst>
        <pc:spChg chg="mod">
          <ac:chgData name="Flandermeyer, Shane A." userId="S::shane.flandermeyer@ou.edu::459d23c9-8379-43a7-9efd-4f9f381c4f98" providerId="AD" clId="Web-{FAB222EB-ADD5-4006-B741-EA1D69627D92}" dt="2020-11-13T18:56:47.613" v="432" actId="20577"/>
          <ac:spMkLst>
            <pc:docMk/>
            <pc:sldMk cId="4083821267" sldId="265"/>
            <ac:spMk id="3" creationId="{F6FF5939-591F-46FC-A131-8C9B83622C84}"/>
          </ac:spMkLst>
        </pc:spChg>
        <pc:spChg chg="del">
          <ac:chgData name="Flandermeyer, Shane A." userId="S::shane.flandermeyer@ou.edu::459d23c9-8379-43a7-9efd-4f9f381c4f98" providerId="AD" clId="Web-{FAB222EB-ADD5-4006-B741-EA1D69627D92}" dt="2020-11-13T18:43:33.043" v="283"/>
          <ac:spMkLst>
            <pc:docMk/>
            <pc:sldMk cId="4083821267" sldId="265"/>
            <ac:spMk id="7" creationId="{C854669E-1296-4703-AE29-05C67D022854}"/>
          </ac:spMkLst>
        </pc:spChg>
        <pc:picChg chg="del">
          <ac:chgData name="Flandermeyer, Shane A." userId="S::shane.flandermeyer@ou.edu::459d23c9-8379-43a7-9efd-4f9f381c4f98" providerId="AD" clId="Web-{FAB222EB-ADD5-4006-B741-EA1D69627D92}" dt="2020-11-13T18:43:33.043" v="286"/>
          <ac:picMkLst>
            <pc:docMk/>
            <pc:sldMk cId="4083821267" sldId="265"/>
            <ac:picMk id="4" creationId="{D11CD71C-3BE4-4859-8AC5-CAF7EA7242C9}"/>
          </ac:picMkLst>
        </pc:picChg>
        <pc:picChg chg="del">
          <ac:chgData name="Flandermeyer, Shane A." userId="S::shane.flandermeyer@ou.edu::459d23c9-8379-43a7-9efd-4f9f381c4f98" providerId="AD" clId="Web-{FAB222EB-ADD5-4006-B741-EA1D69627D92}" dt="2020-11-13T18:43:33.043" v="284"/>
          <ac:picMkLst>
            <pc:docMk/>
            <pc:sldMk cId="4083821267" sldId="265"/>
            <ac:picMk id="6" creationId="{9D5A4CC0-24C9-48CC-97E5-5171633625A8}"/>
          </ac:picMkLst>
        </pc:picChg>
        <pc:picChg chg="add mod">
          <ac:chgData name="Flandermeyer, Shane A." userId="S::shane.flandermeyer@ou.edu::459d23c9-8379-43a7-9efd-4f9f381c4f98" providerId="AD" clId="Web-{FAB222EB-ADD5-4006-B741-EA1D69627D92}" dt="2020-11-13T18:49:38.741" v="324" actId="1076"/>
          <ac:picMkLst>
            <pc:docMk/>
            <pc:sldMk cId="4083821267" sldId="265"/>
            <ac:picMk id="8" creationId="{48B8AFD7-7E1E-4A71-8EF3-BC9A9CB9A3F1}"/>
          </ac:picMkLst>
        </pc:picChg>
        <pc:picChg chg="add mod">
          <ac:chgData name="Flandermeyer, Shane A." userId="S::shane.flandermeyer@ou.edu::459d23c9-8379-43a7-9efd-4f9f381c4f98" providerId="AD" clId="Web-{FAB222EB-ADD5-4006-B741-EA1D69627D92}" dt="2020-11-13T18:49:30.490" v="321" actId="1076"/>
          <ac:picMkLst>
            <pc:docMk/>
            <pc:sldMk cId="4083821267" sldId="265"/>
            <ac:picMk id="9" creationId="{F3287C5A-C2BD-4DF3-B3AA-BD25B2DC23E1}"/>
          </ac:picMkLst>
        </pc:picChg>
        <pc:picChg chg="add mod">
          <ac:chgData name="Flandermeyer, Shane A." userId="S::shane.flandermeyer@ou.edu::459d23c9-8379-43a7-9efd-4f9f381c4f98" providerId="AD" clId="Web-{FAB222EB-ADD5-4006-B741-EA1D69627D92}" dt="2020-11-13T18:54:09.795" v="407" actId="1076"/>
          <ac:picMkLst>
            <pc:docMk/>
            <pc:sldMk cId="4083821267" sldId="265"/>
            <ac:picMk id="11" creationId="{1037C3E5-B524-4C09-AC5A-2C0C3D14E207}"/>
          </ac:picMkLst>
        </pc:picChg>
        <pc:picChg chg="add mod">
          <ac:chgData name="Flandermeyer, Shane A." userId="S::shane.flandermeyer@ou.edu::459d23c9-8379-43a7-9efd-4f9f381c4f98" providerId="AD" clId="Web-{FAB222EB-ADD5-4006-B741-EA1D69627D92}" dt="2020-11-13T18:55:39.189" v="417" actId="1076"/>
          <ac:picMkLst>
            <pc:docMk/>
            <pc:sldMk cId="4083821267" sldId="265"/>
            <ac:picMk id="12" creationId="{BC57260D-F20A-46AF-BC97-CD831DB92512}"/>
          </ac:picMkLst>
        </pc:picChg>
        <pc:cxnChg chg="del">
          <ac:chgData name="Flandermeyer, Shane A." userId="S::shane.flandermeyer@ou.edu::459d23c9-8379-43a7-9efd-4f9f381c4f98" providerId="AD" clId="Web-{FAB222EB-ADD5-4006-B741-EA1D69627D92}" dt="2020-11-13T18:43:33.043" v="285"/>
          <ac:cxnSpMkLst>
            <pc:docMk/>
            <pc:sldMk cId="4083821267" sldId="265"/>
            <ac:cxnSpMk id="5" creationId="{38564F33-BCC9-4303-AE1C-6BC43ECBB7EC}"/>
          </ac:cxnSpMkLst>
        </pc:cxnChg>
        <pc:cxnChg chg="add mod">
          <ac:chgData name="Flandermeyer, Shane A." userId="S::shane.flandermeyer@ou.edu::459d23c9-8379-43a7-9efd-4f9f381c4f98" providerId="AD" clId="Web-{FAB222EB-ADD5-4006-B741-EA1D69627D92}" dt="2020-11-13T18:55:26.876" v="414" actId="14100"/>
          <ac:cxnSpMkLst>
            <pc:docMk/>
            <pc:sldMk cId="4083821267" sldId="265"/>
            <ac:cxnSpMk id="10" creationId="{6DD2CA06-AAD8-4262-BE5B-47F2577ECEAF}"/>
          </ac:cxnSpMkLst>
        </pc:cxnChg>
        <pc:cxnChg chg="add mod">
          <ac:chgData name="Flandermeyer, Shane A." userId="S::shane.flandermeyer@ou.edu::459d23c9-8379-43a7-9efd-4f9f381c4f98" providerId="AD" clId="Web-{FAB222EB-ADD5-4006-B741-EA1D69627D92}" dt="2020-11-13T18:55:55.033" v="420" actId="14100"/>
          <ac:cxnSpMkLst>
            <pc:docMk/>
            <pc:sldMk cId="4083821267" sldId="265"/>
            <ac:cxnSpMk id="13" creationId="{4D272B1F-D7DE-4669-BF13-671F6C15C41A}"/>
          </ac:cxnSpMkLst>
        </pc:cxnChg>
      </pc:sldChg>
      <pc:sldChg chg="addSp delSp modSp add replId">
        <pc:chgData name="Flandermeyer, Shane A." userId="S::shane.flandermeyer@ou.edu::459d23c9-8379-43a7-9efd-4f9f381c4f98" providerId="AD" clId="Web-{FAB222EB-ADD5-4006-B741-EA1D69627D92}" dt="2020-11-13T19:10:17.261" v="566"/>
        <pc:sldMkLst>
          <pc:docMk/>
          <pc:sldMk cId="2711947391" sldId="266"/>
        </pc:sldMkLst>
        <pc:spChg chg="mod">
          <ac:chgData name="Flandermeyer, Shane A." userId="S::shane.flandermeyer@ou.edu::459d23c9-8379-43a7-9efd-4f9f381c4f98" providerId="AD" clId="Web-{FAB222EB-ADD5-4006-B741-EA1D69627D92}" dt="2020-11-13T19:05:45.159" v="550" actId="20577"/>
          <ac:spMkLst>
            <pc:docMk/>
            <pc:sldMk cId="2711947391" sldId="266"/>
            <ac:spMk id="3" creationId="{F6FF5939-591F-46FC-A131-8C9B83622C84}"/>
          </ac:spMkLst>
        </pc:spChg>
        <pc:picChg chg="add mod">
          <ac:chgData name="Flandermeyer, Shane A." userId="S::shane.flandermeyer@ou.edu::459d23c9-8379-43a7-9efd-4f9f381c4f98" providerId="AD" clId="Web-{FAB222EB-ADD5-4006-B741-EA1D69627D92}" dt="2020-11-13T19:09:06.306" v="553" actId="1076"/>
          <ac:picMkLst>
            <pc:docMk/>
            <pc:sldMk cId="2711947391" sldId="266"/>
            <ac:picMk id="4" creationId="{157EA3F6-D8E8-4834-8674-796D5521569E}"/>
          </ac:picMkLst>
        </pc:picChg>
        <pc:picChg chg="add del mod">
          <ac:chgData name="Flandermeyer, Shane A." userId="S::shane.flandermeyer@ou.edu::459d23c9-8379-43a7-9efd-4f9f381c4f98" providerId="AD" clId="Web-{FAB222EB-ADD5-4006-B741-EA1D69627D92}" dt="2020-11-13T19:10:00.370" v="562"/>
          <ac:picMkLst>
            <pc:docMk/>
            <pc:sldMk cId="2711947391" sldId="266"/>
            <ac:picMk id="6" creationId="{994C54FB-9A02-4896-9DB9-C5FBB3B161B9}"/>
          </ac:picMkLst>
        </pc:picChg>
        <pc:picChg chg="del">
          <ac:chgData name="Flandermeyer, Shane A." userId="S::shane.flandermeyer@ou.edu::459d23c9-8379-43a7-9efd-4f9f381c4f98" providerId="AD" clId="Web-{FAB222EB-ADD5-4006-B741-EA1D69627D92}" dt="2020-11-13T19:04:51.752" v="487"/>
          <ac:picMkLst>
            <pc:docMk/>
            <pc:sldMk cId="2711947391" sldId="266"/>
            <ac:picMk id="8" creationId="{48B8AFD7-7E1E-4A71-8EF3-BC9A9CB9A3F1}"/>
          </ac:picMkLst>
        </pc:picChg>
        <pc:picChg chg="del">
          <ac:chgData name="Flandermeyer, Shane A." userId="S::shane.flandermeyer@ou.edu::459d23c9-8379-43a7-9efd-4f9f381c4f98" providerId="AD" clId="Web-{FAB222EB-ADD5-4006-B741-EA1D69627D92}" dt="2020-11-13T19:04:51.752" v="486"/>
          <ac:picMkLst>
            <pc:docMk/>
            <pc:sldMk cId="2711947391" sldId="266"/>
            <ac:picMk id="9" creationId="{F3287C5A-C2BD-4DF3-B3AA-BD25B2DC23E1}"/>
          </ac:picMkLst>
        </pc:picChg>
        <pc:picChg chg="del">
          <ac:chgData name="Flandermeyer, Shane A." userId="S::shane.flandermeyer@ou.edu::459d23c9-8379-43a7-9efd-4f9f381c4f98" providerId="AD" clId="Web-{FAB222EB-ADD5-4006-B741-EA1D69627D92}" dt="2020-11-13T19:04:51.752" v="484"/>
          <ac:picMkLst>
            <pc:docMk/>
            <pc:sldMk cId="2711947391" sldId="266"/>
            <ac:picMk id="11" creationId="{1037C3E5-B524-4C09-AC5A-2C0C3D14E207}"/>
          </ac:picMkLst>
        </pc:picChg>
        <pc:picChg chg="del">
          <ac:chgData name="Flandermeyer, Shane A." userId="S::shane.flandermeyer@ou.edu::459d23c9-8379-43a7-9efd-4f9f381c4f98" providerId="AD" clId="Web-{FAB222EB-ADD5-4006-B741-EA1D69627D92}" dt="2020-11-13T19:04:51.752" v="483"/>
          <ac:picMkLst>
            <pc:docMk/>
            <pc:sldMk cId="2711947391" sldId="266"/>
            <ac:picMk id="12" creationId="{BC57260D-F20A-46AF-BC97-CD831DB92512}"/>
          </ac:picMkLst>
        </pc:picChg>
        <pc:cxnChg chg="add mod">
          <ac:chgData name="Flandermeyer, Shane A." userId="S::shane.flandermeyer@ou.edu::459d23c9-8379-43a7-9efd-4f9f381c4f98" providerId="AD" clId="Web-{FAB222EB-ADD5-4006-B741-EA1D69627D92}" dt="2020-11-13T19:10:11.308" v="565"/>
          <ac:cxnSpMkLst>
            <pc:docMk/>
            <pc:sldMk cId="2711947391" sldId="266"/>
            <ac:cxnSpMk id="5" creationId="{C83B5DC8-2F0D-4001-896D-F40B392CB891}"/>
          </ac:cxnSpMkLst>
        </pc:cxnChg>
        <pc:cxnChg chg="del">
          <ac:chgData name="Flandermeyer, Shane A." userId="S::shane.flandermeyer@ou.edu::459d23c9-8379-43a7-9efd-4f9f381c4f98" providerId="AD" clId="Web-{FAB222EB-ADD5-4006-B741-EA1D69627D92}" dt="2020-11-13T19:04:51.752" v="485"/>
          <ac:cxnSpMkLst>
            <pc:docMk/>
            <pc:sldMk cId="2711947391" sldId="266"/>
            <ac:cxnSpMk id="10" creationId="{6DD2CA06-AAD8-4262-BE5B-47F2577ECEAF}"/>
          </ac:cxnSpMkLst>
        </pc:cxnChg>
        <pc:cxnChg chg="del">
          <ac:chgData name="Flandermeyer, Shane A." userId="S::shane.flandermeyer@ou.edu::459d23c9-8379-43a7-9efd-4f9f381c4f98" providerId="AD" clId="Web-{FAB222EB-ADD5-4006-B741-EA1D69627D92}" dt="2020-11-13T19:04:51.752" v="482"/>
          <ac:cxnSpMkLst>
            <pc:docMk/>
            <pc:sldMk cId="2711947391" sldId="266"/>
            <ac:cxnSpMk id="13" creationId="{4D272B1F-D7DE-4669-BF13-671F6C15C41A}"/>
          </ac:cxnSpMkLst>
        </pc:cxnChg>
        <pc:cxnChg chg="add mod">
          <ac:chgData name="Flandermeyer, Shane A." userId="S::shane.flandermeyer@ou.edu::459d23c9-8379-43a7-9efd-4f9f381c4f98" providerId="AD" clId="Web-{FAB222EB-ADD5-4006-B741-EA1D69627D92}" dt="2020-11-13T19:10:17.261" v="566"/>
          <ac:cxnSpMkLst>
            <pc:docMk/>
            <pc:sldMk cId="2711947391" sldId="266"/>
            <ac:cxnSpMk id="14" creationId="{17CE6D62-5737-43E9-AFFE-5CFA9E85B04F}"/>
          </ac:cxnSpMkLst>
        </pc:cxnChg>
      </pc:sldChg>
    </pc:docChg>
  </pc:docChgLst>
  <pc:docChgLst>
    <pc:chgData name="Flandermeyer, Shane A." userId="S::shane.flandermeyer@ou.edu::459d23c9-8379-43a7-9efd-4f9f381c4f98" providerId="AD" clId="Web-{21FB497D-5D51-437F-8975-1D9F382D8979}"/>
    <pc:docChg chg="modSld">
      <pc:chgData name="Flandermeyer, Shane A." userId="S::shane.flandermeyer@ou.edu::459d23c9-8379-43a7-9efd-4f9f381c4f98" providerId="AD" clId="Web-{21FB497D-5D51-437F-8975-1D9F382D8979}" dt="2020-11-12T17:41:22.219" v="13" actId="20577"/>
      <pc:docMkLst>
        <pc:docMk/>
      </pc:docMkLst>
      <pc:sldChg chg="modSp">
        <pc:chgData name="Flandermeyer, Shane A." userId="S::shane.flandermeyer@ou.edu::459d23c9-8379-43a7-9efd-4f9f381c4f98" providerId="AD" clId="Web-{21FB497D-5D51-437F-8975-1D9F382D8979}" dt="2020-11-12T17:41:22.219" v="13" actId="20577"/>
        <pc:sldMkLst>
          <pc:docMk/>
          <pc:sldMk cId="40227385" sldId="258"/>
        </pc:sldMkLst>
        <pc:spChg chg="mod">
          <ac:chgData name="Flandermeyer, Shane A." userId="S::shane.flandermeyer@ou.edu::459d23c9-8379-43a7-9efd-4f9f381c4f98" providerId="AD" clId="Web-{21FB497D-5D51-437F-8975-1D9F382D8979}" dt="2020-11-12T17:41:22.219" v="13" actId="20577"/>
          <ac:spMkLst>
            <pc:docMk/>
            <pc:sldMk cId="40227385" sldId="258"/>
            <ac:spMk id="3" creationId="{ACBFA13B-0233-44F6-89A9-01D6FE10FCD4}"/>
          </ac:spMkLst>
        </pc:spChg>
      </pc:sldChg>
    </pc:docChg>
  </pc:docChgLst>
  <pc:docChgLst>
    <pc:chgData name="Flandermeyer, Shane A." userId="S::shane.flandermeyer@ou.edu::459d23c9-8379-43a7-9efd-4f9f381c4f98" providerId="AD" clId="Web-{0012690F-565E-48BF-A2ED-DF77CE0A9886}"/>
    <pc:docChg chg="addSld modSld">
      <pc:chgData name="Flandermeyer, Shane A." userId="S::shane.flandermeyer@ou.edu::459d23c9-8379-43a7-9efd-4f9f381c4f98" providerId="AD" clId="Web-{0012690F-565E-48BF-A2ED-DF77CE0A9886}" dt="2020-11-12T17:20:24.922" v="158" actId="20577"/>
      <pc:docMkLst>
        <pc:docMk/>
      </pc:docMkLst>
      <pc:sldChg chg="modSp">
        <pc:chgData name="Flandermeyer, Shane A." userId="S::shane.flandermeyer@ou.edu::459d23c9-8379-43a7-9efd-4f9f381c4f98" providerId="AD" clId="Web-{0012690F-565E-48BF-A2ED-DF77CE0A9886}" dt="2020-11-12T17:18:57.626" v="133" actId="20577"/>
        <pc:sldMkLst>
          <pc:docMk/>
          <pc:sldMk cId="40227385" sldId="258"/>
        </pc:sldMkLst>
        <pc:spChg chg="mod">
          <ac:chgData name="Flandermeyer, Shane A." userId="S::shane.flandermeyer@ou.edu::459d23c9-8379-43a7-9efd-4f9f381c4f98" providerId="AD" clId="Web-{0012690F-565E-48BF-A2ED-DF77CE0A9886}" dt="2020-11-12T17:18:57.626" v="133" actId="20577"/>
          <ac:spMkLst>
            <pc:docMk/>
            <pc:sldMk cId="40227385" sldId="258"/>
            <ac:spMk id="3" creationId="{ACBFA13B-0233-44F6-89A9-01D6FE10FCD4}"/>
          </ac:spMkLst>
        </pc:spChg>
      </pc:sldChg>
      <pc:sldChg chg="modSp new">
        <pc:chgData name="Flandermeyer, Shane A." userId="S::shane.flandermeyer@ou.edu::459d23c9-8379-43a7-9efd-4f9f381c4f98" providerId="AD" clId="Web-{0012690F-565E-48BF-A2ED-DF77CE0A9886}" dt="2020-11-12T17:19:45.782" v="148" actId="20577"/>
        <pc:sldMkLst>
          <pc:docMk/>
          <pc:sldMk cId="1496701812" sldId="259"/>
        </pc:sldMkLst>
        <pc:spChg chg="mod">
          <ac:chgData name="Flandermeyer, Shane A." userId="S::shane.flandermeyer@ou.edu::459d23c9-8379-43a7-9efd-4f9f381c4f98" providerId="AD" clId="Web-{0012690F-565E-48BF-A2ED-DF77CE0A9886}" dt="2020-11-12T17:19:16.782" v="141" actId="20577"/>
          <ac:spMkLst>
            <pc:docMk/>
            <pc:sldMk cId="1496701812" sldId="259"/>
            <ac:spMk id="2" creationId="{8A1C335E-F269-4C5F-9B8D-392628345E83}"/>
          </ac:spMkLst>
        </pc:spChg>
        <pc:spChg chg="mod">
          <ac:chgData name="Flandermeyer, Shane A." userId="S::shane.flandermeyer@ou.edu::459d23c9-8379-43a7-9efd-4f9f381c4f98" providerId="AD" clId="Web-{0012690F-565E-48BF-A2ED-DF77CE0A9886}" dt="2020-11-12T17:19:45.782" v="148" actId="20577"/>
          <ac:spMkLst>
            <pc:docMk/>
            <pc:sldMk cId="1496701812" sldId="259"/>
            <ac:spMk id="3" creationId="{F6FF5939-591F-46FC-A131-8C9B83622C84}"/>
          </ac:spMkLst>
        </pc:spChg>
      </pc:sldChg>
      <pc:sldChg chg="modSp new">
        <pc:chgData name="Flandermeyer, Shane A." userId="S::shane.flandermeyer@ou.edu::459d23c9-8379-43a7-9efd-4f9f381c4f98" providerId="AD" clId="Web-{0012690F-565E-48BF-A2ED-DF77CE0A9886}" dt="2020-11-12T17:19:42.235" v="147" actId="20577"/>
        <pc:sldMkLst>
          <pc:docMk/>
          <pc:sldMk cId="2330491891" sldId="260"/>
        </pc:sldMkLst>
        <pc:spChg chg="mod">
          <ac:chgData name="Flandermeyer, Shane A." userId="S::shane.flandermeyer@ou.edu::459d23c9-8379-43a7-9efd-4f9f381c4f98" providerId="AD" clId="Web-{0012690F-565E-48BF-A2ED-DF77CE0A9886}" dt="2020-11-12T17:19:39.860" v="146" actId="20577"/>
          <ac:spMkLst>
            <pc:docMk/>
            <pc:sldMk cId="2330491891" sldId="260"/>
            <ac:spMk id="2" creationId="{BCC2A422-0157-4250-8824-FFF8F7134865}"/>
          </ac:spMkLst>
        </pc:spChg>
        <pc:spChg chg="mod">
          <ac:chgData name="Flandermeyer, Shane A." userId="S::shane.flandermeyer@ou.edu::459d23c9-8379-43a7-9efd-4f9f381c4f98" providerId="AD" clId="Web-{0012690F-565E-48BF-A2ED-DF77CE0A9886}" dt="2020-11-12T17:19:42.235" v="147" actId="20577"/>
          <ac:spMkLst>
            <pc:docMk/>
            <pc:sldMk cId="2330491891" sldId="260"/>
            <ac:spMk id="3" creationId="{5631F92B-842E-4238-9F35-E885343EEBE3}"/>
          </ac:spMkLst>
        </pc:spChg>
      </pc:sldChg>
      <pc:sldChg chg="modSp add replId">
        <pc:chgData name="Flandermeyer, Shane A." userId="S::shane.flandermeyer@ou.edu::459d23c9-8379-43a7-9efd-4f9f381c4f98" providerId="AD" clId="Web-{0012690F-565E-48BF-A2ED-DF77CE0A9886}" dt="2020-11-12T17:19:59.125" v="151" actId="20577"/>
        <pc:sldMkLst>
          <pc:docMk/>
          <pc:sldMk cId="1355286424" sldId="261"/>
        </pc:sldMkLst>
        <pc:spChg chg="mod">
          <ac:chgData name="Flandermeyer, Shane A." userId="S::shane.flandermeyer@ou.edu::459d23c9-8379-43a7-9efd-4f9f381c4f98" providerId="AD" clId="Web-{0012690F-565E-48BF-A2ED-DF77CE0A9886}" dt="2020-11-12T17:19:59.125" v="151" actId="20577"/>
          <ac:spMkLst>
            <pc:docMk/>
            <pc:sldMk cId="1355286424" sldId="261"/>
            <ac:spMk id="2" creationId="{BCC2A422-0157-4250-8824-FFF8F7134865}"/>
          </ac:spMkLst>
        </pc:spChg>
      </pc:sldChg>
      <pc:sldChg chg="modSp add replId">
        <pc:chgData name="Flandermeyer, Shane A." userId="S::shane.flandermeyer@ou.edu::459d23c9-8379-43a7-9efd-4f9f381c4f98" providerId="AD" clId="Web-{0012690F-565E-48BF-A2ED-DF77CE0A9886}" dt="2020-11-12T17:20:09.578" v="154" actId="20577"/>
        <pc:sldMkLst>
          <pc:docMk/>
          <pc:sldMk cId="4070183494" sldId="262"/>
        </pc:sldMkLst>
        <pc:spChg chg="mod">
          <ac:chgData name="Flandermeyer, Shane A." userId="S::shane.flandermeyer@ou.edu::459d23c9-8379-43a7-9efd-4f9f381c4f98" providerId="AD" clId="Web-{0012690F-565E-48BF-A2ED-DF77CE0A9886}" dt="2020-11-12T17:20:09.578" v="154" actId="20577"/>
          <ac:spMkLst>
            <pc:docMk/>
            <pc:sldMk cId="4070183494" sldId="262"/>
            <ac:spMk id="2" creationId="{BCC2A422-0157-4250-8824-FFF8F7134865}"/>
          </ac:spMkLst>
        </pc:spChg>
      </pc:sldChg>
      <pc:sldChg chg="modSp add replId">
        <pc:chgData name="Flandermeyer, Shane A." userId="S::shane.flandermeyer@ou.edu::459d23c9-8379-43a7-9efd-4f9f381c4f98" providerId="AD" clId="Web-{0012690F-565E-48BF-A2ED-DF77CE0A9886}" dt="2020-11-12T17:20:24.922" v="158" actId="20577"/>
        <pc:sldMkLst>
          <pc:docMk/>
          <pc:sldMk cId="2631568264" sldId="263"/>
        </pc:sldMkLst>
        <pc:spChg chg="mod">
          <ac:chgData name="Flandermeyer, Shane A." userId="S::shane.flandermeyer@ou.edu::459d23c9-8379-43a7-9efd-4f9f381c4f98" providerId="AD" clId="Web-{0012690F-565E-48BF-A2ED-DF77CE0A9886}" dt="2020-11-12T17:20:24.922" v="158" actId="20577"/>
          <ac:spMkLst>
            <pc:docMk/>
            <pc:sldMk cId="2631568264" sldId="263"/>
            <ac:spMk id="2" creationId="{BCC2A422-0157-4250-8824-FFF8F71348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Merriweather Sans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−"/>
              <a:defRPr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Merriweather Sans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197678" y="796045"/>
            <a:ext cx="4298122" cy="40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−"/>
              <a:defRPr sz="1400"/>
            </a:lvl2pPr>
            <a:lvl3pPr marL="1371600" lvl="2" indent="-30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»"/>
              <a:defRPr sz="1200"/>
            </a:lvl3pPr>
            <a:lvl4pPr marL="1828800" lvl="3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648205" y="796045"/>
            <a:ext cx="4314675" cy="40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−"/>
              <a:defRPr sz="1400"/>
            </a:lvl2pPr>
            <a:lvl3pPr marL="1371600" lvl="2" indent="-30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»"/>
              <a:defRPr sz="1200"/>
            </a:lvl3pPr>
            <a:lvl4pPr marL="1828800" lvl="3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−"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 sz="16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6538" y="52723"/>
            <a:ext cx="548640" cy="7498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5;p10"/>
          <p:cNvSpPr txBox="1"/>
          <p:nvPr/>
        </p:nvSpPr>
        <p:spPr>
          <a:xfrm>
            <a:off x="236538" y="4818460"/>
            <a:ext cx="4303712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small">
              <a:solidFill>
                <a:srgbClr val="9C06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68124" y="50711"/>
            <a:ext cx="751263" cy="75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0"/>
          <p:cNvCxnSpPr>
            <a:stCxn id="16" idx="3"/>
            <a:endCxn id="14" idx="1"/>
          </p:cNvCxnSpPr>
          <p:nvPr/>
        </p:nvCxnSpPr>
        <p:spPr>
          <a:xfrm flipH="1">
            <a:off x="236487" y="426049"/>
            <a:ext cx="8682900" cy="1500"/>
          </a:xfrm>
          <a:prstGeom prst="bentConnector5">
            <a:avLst>
              <a:gd name="adj1" fmla="val -1327"/>
              <a:gd name="adj2" fmla="val 307175433"/>
              <a:gd name="adj3" fmla="val 101391"/>
            </a:avLst>
          </a:prstGeom>
          <a:noFill/>
          <a:ln w="19050" cap="flat" cmpd="sng">
            <a:solidFill>
              <a:srgbClr val="A40029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rgbClr val="000000">
                <a:alpha val="29803"/>
              </a:srgbClr>
            </a:outerShdw>
          </a:effectLst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17639" y="4955552"/>
            <a:ext cx="1463040" cy="1562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85800" y="145320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Parameterized IO Type Blocks</a:t>
            </a: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863886" y="3053672"/>
            <a:ext cx="7416228" cy="14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sz="1200"/>
              <a:t>Shane Flandermeyer</a:t>
            </a:r>
            <a:r>
              <a:rPr lang="en-US" sz="1200" baseline="30000"/>
              <a:t>1,2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sz="1200"/>
              <a:t> 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 i="1" baseline="30000"/>
              <a:t>1</a:t>
            </a:r>
            <a:r>
              <a:rPr lang="en-US" sz="1000" i="1"/>
              <a:t>Advanced Radar Research Center, University of Oklahoma, Norman, Oklahoma, USA</a:t>
            </a:r>
            <a:endParaRPr sz="10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 i="1" baseline="30000"/>
              <a:t>2</a:t>
            </a:r>
            <a:r>
              <a:rPr lang="en-US" sz="1000" i="1"/>
              <a:t>School of Electrical and Computer Engineering, University of Oklahoma, Norman, OK, USA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A422-0157-4250-8824-FFF8F713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swig/${MODULE}_</a:t>
            </a:r>
            <a:r>
              <a:rPr lang="en-US" err="1">
                <a:solidFill>
                  <a:schemeClr val="tx1"/>
                </a:solidFill>
              </a:rPr>
              <a:t>swig.i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F92B-842E-4238-9F35-E885343E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Now we just need to tell SWIG about each of the templates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/>
              <a:t>We need a GR_SWIG_MAGIC2_TMPL for each data type, as shown above</a:t>
            </a:r>
          </a:p>
          <a:p>
            <a:r>
              <a:rPr lang="en-US" b="1"/>
              <a:t>Notice that each type we defined in the header file is used as the second argument here</a:t>
            </a:r>
            <a:endParaRPr lang="en-US" b="1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E3A7FF3-C41D-4106-BC80-14C9A0DD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2" y="1565077"/>
            <a:ext cx="3710352" cy="62123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DF3D00D-7997-47A7-81AC-92132F420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12" y="1566145"/>
            <a:ext cx="3446584" cy="6190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18DB0-2ACF-4BC9-A209-D5BC4FC32C96}"/>
              </a:ext>
            </a:extLst>
          </p:cNvPr>
          <p:cNvCxnSpPr/>
          <p:nvPr/>
        </p:nvCxnSpPr>
        <p:spPr>
          <a:xfrm flipV="1">
            <a:off x="4188068" y="1885949"/>
            <a:ext cx="731227" cy="14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6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A422-0157-4250-8824-FFF8F713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lib/${BLOCK}_impl.cc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F92B-842E-4238-9F35-E885343E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With everything else complete, we can focus on the actual implementation</a:t>
            </a:r>
            <a:endParaRPr lang="en-US" dirty="0"/>
          </a:p>
          <a:p>
            <a:pPr lvl="1"/>
            <a:r>
              <a:rPr lang="en-US" b="1">
                <a:solidFill>
                  <a:srgbClr val="0070C0"/>
                </a:solidFill>
              </a:rPr>
              <a:t>Requires more changes compared to the other files</a:t>
            </a:r>
          </a:p>
          <a:p>
            <a:pPr marL="400050" indent="-285750"/>
            <a:r>
              <a:rPr lang="en-US" b="1">
                <a:solidFill>
                  <a:schemeClr val="tx1"/>
                </a:solidFill>
              </a:rPr>
              <a:t>First, we have to replace each reference to the "adder" or "adder_impl" namespace with its template counterpart</a:t>
            </a:r>
          </a:p>
          <a:p>
            <a:pPr marL="400050" indent="-285750"/>
            <a:r>
              <a:rPr lang="en-US" b="1">
                <a:solidFill>
                  <a:schemeClr val="tx1"/>
                </a:solidFill>
              </a:rPr>
              <a:t>In our block, the make() function becomes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2BA2BF6-282A-484A-9229-49155AD8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35" y="3048586"/>
            <a:ext cx="2743200" cy="1303020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186E3B-3C5D-4575-B245-B62B15BF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6" y="3141627"/>
            <a:ext cx="2743200" cy="11169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03FCC5-FD67-4279-BBD8-5C74F9CCBC01}"/>
              </a:ext>
            </a:extLst>
          </p:cNvPr>
          <p:cNvCxnSpPr/>
          <p:nvPr/>
        </p:nvCxnSpPr>
        <p:spPr>
          <a:xfrm flipV="1">
            <a:off x="3572607" y="3666390"/>
            <a:ext cx="1522533" cy="14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8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A422-0157-4250-8824-FFF8F713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lib/${BLOCK}_impl.cc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F92B-842E-4238-9F35-E885343E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285750"/>
            <a:r>
              <a:rPr lang="en-US" b="1">
                <a:solidFill>
                  <a:schemeClr val="tx1"/>
                </a:solidFill>
              </a:rPr>
              <a:t>The constructor and destructor become</a:t>
            </a:r>
          </a:p>
          <a:p>
            <a:pPr marL="400050" indent="-285750"/>
            <a:endParaRPr lang="en-US" b="1" dirty="0">
              <a:solidFill>
                <a:schemeClr val="tx1"/>
              </a:solidFill>
            </a:endParaRPr>
          </a:p>
          <a:p>
            <a:pPr marL="400050" indent="-285750"/>
            <a:endParaRPr lang="en-US" b="1" dirty="0">
              <a:solidFill>
                <a:schemeClr val="tx1"/>
              </a:solidFill>
            </a:endParaRPr>
          </a:p>
          <a:p>
            <a:pPr marL="400050" indent="-285750"/>
            <a:endParaRPr lang="en-US" b="1" dirty="0">
              <a:solidFill>
                <a:schemeClr val="tx1"/>
              </a:solidFill>
            </a:endParaRPr>
          </a:p>
          <a:p>
            <a:pPr marL="400050" indent="-285750"/>
            <a:endParaRPr lang="en-US" b="1" dirty="0">
              <a:solidFill>
                <a:schemeClr val="tx1"/>
              </a:solidFill>
            </a:endParaRPr>
          </a:p>
          <a:p>
            <a:pPr marL="400050" indent="-285750"/>
            <a:endParaRPr lang="en-US" b="1" dirty="0">
              <a:solidFill>
                <a:schemeClr val="tx1"/>
              </a:solidFill>
            </a:endParaRPr>
          </a:p>
          <a:p>
            <a:pPr marL="400050" indent="-285750"/>
            <a:r>
              <a:rPr lang="en-US" b="1">
                <a:solidFill>
                  <a:schemeClr val="tx1"/>
                </a:solidFill>
              </a:rPr>
              <a:t>The work function signature becomes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AF8433F-BE73-4A40-A684-D77A03EB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4" y="1190991"/>
            <a:ext cx="2343150" cy="145732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BB73537-4E70-473C-8877-41CA8351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35" y="3737773"/>
            <a:ext cx="3688372" cy="847839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588E45-A777-488C-86DF-77BCBE451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12" y="1521866"/>
            <a:ext cx="3659065" cy="7076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CFE835-DB9C-4BC0-A348-6654B27F59B8}"/>
              </a:ext>
            </a:extLst>
          </p:cNvPr>
          <p:cNvCxnSpPr/>
          <p:nvPr/>
        </p:nvCxnSpPr>
        <p:spPr>
          <a:xfrm flipV="1">
            <a:off x="4254011" y="1871294"/>
            <a:ext cx="1522533" cy="14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33CF47-0E90-44FB-B1CF-103C39EE7307}"/>
              </a:ext>
            </a:extLst>
          </p:cNvPr>
          <p:cNvCxnSpPr/>
          <p:nvPr/>
        </p:nvCxnSpPr>
        <p:spPr>
          <a:xfrm flipV="1">
            <a:off x="2407627" y="1929908"/>
            <a:ext cx="276957" cy="60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6B3AB8-B882-4DFC-B1FB-D7C2BDB40256}"/>
              </a:ext>
            </a:extLst>
          </p:cNvPr>
          <p:cNvCxnSpPr>
            <a:cxnSpLocks/>
          </p:cNvCxnSpPr>
          <p:nvPr/>
        </p:nvCxnSpPr>
        <p:spPr>
          <a:xfrm flipV="1">
            <a:off x="2437815" y="1942625"/>
            <a:ext cx="811821" cy="60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DF2C28-DDEA-4283-9E98-AD71738A38F7}"/>
              </a:ext>
            </a:extLst>
          </p:cNvPr>
          <p:cNvSpPr txBox="1"/>
          <p:nvPr/>
        </p:nvSpPr>
        <p:spPr>
          <a:xfrm>
            <a:off x="1233120" y="250800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Since the block takes 2 inputs</a:t>
            </a:r>
          </a:p>
        </p:txBody>
      </p:sp>
    </p:spTree>
    <p:extLst>
      <p:ext uri="{BB962C8B-B14F-4D97-AF65-F5344CB8AC3E}">
        <p14:creationId xmlns:p14="http://schemas.microsoft.com/office/powerpoint/2010/main" val="383148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AC5-C132-4EDF-BE7A-CC4924FD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DA64-81C5-4A3D-BC13-38D1033AE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Now let's implement the work function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Almost identical to the normal way, but we need to call reinterpret_cast for the input and output pointers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marL="400050" indent="-285750"/>
            <a:endParaRPr lang="en-US" b="1" dirty="0">
              <a:solidFill>
                <a:schemeClr val="tx1"/>
              </a:solidFill>
            </a:endParaRPr>
          </a:p>
          <a:p>
            <a:pPr marL="400050" indent="-285750"/>
            <a:r>
              <a:rPr lang="en-US" b="1">
                <a:solidFill>
                  <a:schemeClr val="tx1"/>
                </a:solidFill>
              </a:rPr>
              <a:t>With this, we can compile our block for GRC (see OOT tutorial)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DF88535-4E62-4250-B4C0-EE0EB67C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13" y="2006490"/>
            <a:ext cx="5380889" cy="21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64A-88B7-43F8-AA17-289CF15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Examples/multi_IO_adder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78AC-FD7A-426E-BE3D-8DB1B942E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We will show the output of float and complex addition with the flowgraph below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6587AE6-160F-4A51-B30E-7F2A32B1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73" y="1871520"/>
            <a:ext cx="4530969" cy="27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64A-88B7-43F8-AA17-289CF15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Examples/multi_IO_adder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78AC-FD7A-426E-BE3D-8DB1B942E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The output of the top part should be a constant 25, and the bottom should be the FFT of two sinusoids at +/- 1 KHz</a:t>
            </a:r>
          </a:p>
          <a:p>
            <a:r>
              <a:rPr lang="en-US" b="1">
                <a:solidFill>
                  <a:schemeClr val="tx1"/>
                </a:solidFill>
              </a:rPr>
              <a:t>Running the flowgraph gives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DB73BDF-DD9D-4225-AA29-B0192AD4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2400079"/>
            <a:ext cx="3505199" cy="1918629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5196DB8-E7CF-40AD-BE55-C589942E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73" y="2400732"/>
            <a:ext cx="4377102" cy="19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7EB2-D7B4-46CA-91B2-C6BFEAF3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00375-747B-4C35-B696-C5518ECBD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Problem: We have written a C++ block to do some signal processing operation on a single data type. We want to perform the operation on a different input type with the </a:t>
            </a:r>
            <a:r>
              <a:rPr lang="en-US" b="1">
                <a:solidFill>
                  <a:srgbClr val="FF0000"/>
                </a:solidFill>
              </a:rPr>
              <a:t>same block</a:t>
            </a:r>
            <a:r>
              <a:rPr lang="en-US" b="1"/>
              <a:t>.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Example: Rather than creating a separate addition block to add </a:t>
            </a:r>
            <a:r>
              <a:rPr lang="en-US" b="1" err="1">
                <a:solidFill>
                  <a:srgbClr val="0070C0"/>
                </a:solidFill>
              </a:rPr>
              <a:t>ints</a:t>
            </a:r>
            <a:r>
              <a:rPr lang="en-US" b="1">
                <a:solidFill>
                  <a:srgbClr val="0070C0"/>
                </a:solidFill>
              </a:rPr>
              <a:t>, floats, etc., we want to create a single block that allows the user to specify the input type.</a:t>
            </a:r>
          </a:p>
          <a:p>
            <a:r>
              <a:rPr lang="en-US" b="1"/>
              <a:t>C++ is a strongly typed language, but we can use </a:t>
            </a:r>
            <a:r>
              <a:rPr lang="en-US" b="1">
                <a:solidFill>
                  <a:srgbClr val="0070C0"/>
                </a:solidFill>
              </a:rPr>
              <a:t>function templates </a:t>
            </a:r>
            <a:r>
              <a:rPr lang="en-US" b="1">
                <a:solidFill>
                  <a:schemeClr val="tx1"/>
                </a:solidFill>
              </a:rPr>
              <a:t>to implement our blocks for </a:t>
            </a:r>
            <a:r>
              <a:rPr lang="en-US" b="1">
                <a:solidFill>
                  <a:srgbClr val="FF0000"/>
                </a:solidFill>
              </a:rPr>
              <a:t>generic types</a:t>
            </a:r>
            <a:r>
              <a:rPr lang="en-US" b="1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Unfortunately, GNU Radio makes this a little complicated...</a:t>
            </a:r>
          </a:p>
        </p:txBody>
      </p:sp>
    </p:spTree>
    <p:extLst>
      <p:ext uri="{BB962C8B-B14F-4D97-AF65-F5344CB8AC3E}">
        <p14:creationId xmlns:p14="http://schemas.microsoft.com/office/powerpoint/2010/main" val="14816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01D0-D87F-450E-B0BC-EF019891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FA13B-0233-44F6-89A9-01D6FE10F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To use function templates in our GNU Radio blocks, we must first edit the following files in the module:</a:t>
            </a:r>
            <a:endParaRPr lang="en-US"/>
          </a:p>
          <a:p>
            <a:pPr lvl="1"/>
            <a:r>
              <a:rPr lang="en-US" sz="1600" b="1" err="1"/>
              <a:t>grc</a:t>
            </a:r>
            <a:r>
              <a:rPr lang="en-US" sz="1600" b="1"/>
              <a:t>/</a:t>
            </a:r>
            <a:r>
              <a:rPr lang="en-US" sz="1600" b="1">
                <a:solidFill>
                  <a:srgbClr val="00B050"/>
                </a:solidFill>
              </a:rPr>
              <a:t>$(MODULE)</a:t>
            </a:r>
            <a:r>
              <a:rPr lang="en-US" sz="1600" b="1"/>
              <a:t>_</a:t>
            </a:r>
            <a:r>
              <a:rPr lang="en-US" sz="1600" b="1">
                <a:solidFill>
                  <a:srgbClr val="FF0000"/>
                </a:solidFill>
              </a:rPr>
              <a:t>${BLOCK}</a:t>
            </a:r>
            <a:r>
              <a:rPr lang="en-US" sz="1600" b="1"/>
              <a:t>.</a:t>
            </a:r>
            <a:r>
              <a:rPr lang="en-US" sz="1600" b="1" err="1"/>
              <a:t>block.yml</a:t>
            </a:r>
            <a:endParaRPr lang="en-US" sz="1600" b="1"/>
          </a:p>
          <a:p>
            <a:pPr lvl="1"/>
            <a:r>
              <a:rPr lang="en-US" sz="1600" b="1"/>
              <a:t>include/</a:t>
            </a:r>
            <a:r>
              <a:rPr lang="en-US" sz="1600" b="1">
                <a:solidFill>
                  <a:srgbClr val="00B050"/>
                </a:solidFill>
              </a:rPr>
              <a:t>$(MODULE)</a:t>
            </a:r>
            <a:r>
              <a:rPr lang="en-US" sz="1600" b="1"/>
              <a:t>/</a:t>
            </a:r>
            <a:r>
              <a:rPr lang="en-US" sz="1600" b="1">
                <a:solidFill>
                  <a:srgbClr val="FF0000"/>
                </a:solidFill>
              </a:rPr>
              <a:t>${BLOCK}</a:t>
            </a:r>
            <a:r>
              <a:rPr lang="en-US" sz="1600" b="1"/>
              <a:t>.h</a:t>
            </a:r>
          </a:p>
          <a:p>
            <a:pPr lvl="1"/>
            <a:r>
              <a:rPr lang="en-US" sz="1600" b="1"/>
              <a:t>lib/</a:t>
            </a:r>
            <a:r>
              <a:rPr lang="en-US" sz="1600" b="1">
                <a:solidFill>
                  <a:srgbClr val="FF0000"/>
                </a:solidFill>
              </a:rPr>
              <a:t>${BLOCK}</a:t>
            </a:r>
            <a:r>
              <a:rPr lang="en-US" sz="1600" b="1"/>
              <a:t>_</a:t>
            </a:r>
            <a:r>
              <a:rPr lang="en-US" sz="1600" b="1" err="1"/>
              <a:t>impl.h</a:t>
            </a:r>
            <a:endParaRPr lang="en-US" sz="1600" b="1"/>
          </a:p>
          <a:p>
            <a:pPr lvl="1"/>
            <a:r>
              <a:rPr lang="en-US" sz="1600" b="1"/>
              <a:t>swig/</a:t>
            </a:r>
            <a:r>
              <a:rPr lang="en-US" sz="1600" b="1">
                <a:solidFill>
                  <a:srgbClr val="00B050"/>
                </a:solidFill>
              </a:rPr>
              <a:t>${MODULE}</a:t>
            </a:r>
            <a:r>
              <a:rPr lang="en-US" sz="1600" b="1"/>
              <a:t>_</a:t>
            </a:r>
            <a:r>
              <a:rPr lang="en-US" sz="1600" b="1" err="1"/>
              <a:t>swig.i</a:t>
            </a:r>
          </a:p>
          <a:p>
            <a:pPr lvl="1"/>
            <a:r>
              <a:rPr lang="en-US" sz="1600" b="1"/>
              <a:t>lib/</a:t>
            </a:r>
            <a:r>
              <a:rPr lang="en-US" sz="1600" b="1">
                <a:solidFill>
                  <a:srgbClr val="FF0000"/>
                </a:solidFill>
              </a:rPr>
              <a:t>${BLOCK}</a:t>
            </a:r>
            <a:r>
              <a:rPr lang="en-US" sz="1600" b="1"/>
              <a:t>_impl.cc</a:t>
            </a:r>
          </a:p>
          <a:p>
            <a:r>
              <a:rPr lang="en-US" sz="1600" b="1"/>
              <a:t>For example, to edit the "add" block in a module called "test", we would first have to edit:</a:t>
            </a:r>
          </a:p>
          <a:p>
            <a:pPr marL="114300" indent="0" algn="ctr">
              <a:buNone/>
            </a:pPr>
            <a:r>
              <a:rPr lang="en-US" sz="1600" b="1" err="1"/>
              <a:t>grc</a:t>
            </a:r>
            <a:r>
              <a:rPr lang="en-US" sz="1600" b="1"/>
              <a:t>/</a:t>
            </a:r>
            <a:r>
              <a:rPr lang="en-US" sz="1600" b="1">
                <a:solidFill>
                  <a:srgbClr val="00B050"/>
                </a:solidFill>
              </a:rPr>
              <a:t>$(MODULE)</a:t>
            </a:r>
            <a:r>
              <a:rPr lang="en-US" sz="1600" b="1"/>
              <a:t>_</a:t>
            </a:r>
            <a:r>
              <a:rPr lang="en-US" sz="1600" b="1">
                <a:solidFill>
                  <a:srgbClr val="FF0000"/>
                </a:solidFill>
              </a:rPr>
              <a:t>${BLOCK)</a:t>
            </a:r>
            <a:r>
              <a:rPr lang="en-US" sz="1600" b="1"/>
              <a:t>.</a:t>
            </a:r>
            <a:r>
              <a:rPr lang="en-US" sz="1600" b="1" err="1"/>
              <a:t>block.yml</a:t>
            </a:r>
            <a:r>
              <a:rPr lang="en-US" sz="1600" b="1"/>
              <a:t> =&gt; </a:t>
            </a:r>
            <a:r>
              <a:rPr lang="en-US" sz="1600" b="1" err="1"/>
              <a:t>grc</a:t>
            </a:r>
            <a:r>
              <a:rPr lang="en-US" sz="1600" b="1"/>
              <a:t>/</a:t>
            </a:r>
            <a:r>
              <a:rPr lang="en-US" sz="1600" b="1" err="1">
                <a:solidFill>
                  <a:srgbClr val="000000"/>
                </a:solidFill>
              </a:rPr>
              <a:t>test</a:t>
            </a:r>
            <a:r>
              <a:rPr lang="en-US" sz="1600" b="1" err="1"/>
              <a:t>_add.block.yml</a:t>
            </a:r>
            <a:endParaRPr lang="en-US" sz="1600" b="1"/>
          </a:p>
          <a:p>
            <a:r>
              <a:rPr lang="en-US" sz="1600" b="1"/>
              <a:t>Let's go through these files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4022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028D-D566-456B-9B39-619EC93A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8C678-CB54-4142-9D43-BEA894F20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In this tutorial, I will use a block with the following parameters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Takes two input streams and adds them together, allowing the user to specify the input type.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9B987D7-D9B3-4655-ACF7-492AADA6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12" y="2045395"/>
            <a:ext cx="6518952" cy="21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335E-F269-4C5F-9B8D-392628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err="1">
                <a:solidFill>
                  <a:schemeClr val="tx1"/>
                </a:solidFill>
              </a:rPr>
              <a:t>grc</a:t>
            </a:r>
            <a:r>
              <a:rPr lang="en-US" sz="2800">
                <a:solidFill>
                  <a:schemeClr val="tx1"/>
                </a:solidFill>
              </a:rPr>
              <a:t>/$(MODULE)_${BLOCK).</a:t>
            </a:r>
            <a:r>
              <a:rPr lang="en-US" sz="2800" err="1">
                <a:solidFill>
                  <a:schemeClr val="tx1"/>
                </a:solidFill>
              </a:rPr>
              <a:t>block.yml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5939-591F-46FC-A131-8C9B83622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First, we will fill out the YAML file as we have done in past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See OOT modules tutorial</a:t>
            </a:r>
          </a:p>
          <a:p>
            <a:r>
              <a:rPr lang="en-US" b="1"/>
              <a:t>We need to make a slight change to the block ID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This substitution will allow us to make a function template for each type in the implementation files.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11CD71C-3BE4-4859-8AC5-CAF7EA72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88" y="2281666"/>
            <a:ext cx="1857375" cy="6572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64F33-BCC9-4303-AE1C-6BC43ECBB7EC}"/>
              </a:ext>
            </a:extLst>
          </p:cNvPr>
          <p:cNvCxnSpPr/>
          <p:nvPr/>
        </p:nvCxnSpPr>
        <p:spPr>
          <a:xfrm flipV="1">
            <a:off x="3048857" y="2566614"/>
            <a:ext cx="1556534" cy="3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9D5A4CC0-24C9-48CC-97E5-51716336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32" y="2281452"/>
            <a:ext cx="2050015" cy="6576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54669E-1296-4703-AE29-05C67D022854}"/>
              </a:ext>
            </a:extLst>
          </p:cNvPr>
          <p:cNvSpPr/>
          <p:nvPr/>
        </p:nvSpPr>
        <p:spPr>
          <a:xfrm>
            <a:off x="6582203" y="2283110"/>
            <a:ext cx="346753" cy="231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335E-F269-4C5F-9B8D-392628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err="1">
                <a:solidFill>
                  <a:schemeClr val="tx1"/>
                </a:solidFill>
              </a:rPr>
              <a:t>grc</a:t>
            </a:r>
            <a:r>
              <a:rPr lang="en-US" sz="2800">
                <a:solidFill>
                  <a:schemeClr val="tx1"/>
                </a:solidFill>
              </a:rPr>
              <a:t>/$(MODULE)_${BLOCK).</a:t>
            </a:r>
            <a:r>
              <a:rPr lang="en-US" sz="2800" err="1">
                <a:solidFill>
                  <a:schemeClr val="tx1"/>
                </a:solidFill>
              </a:rPr>
              <a:t>block.yml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5939-591F-46FC-A131-8C9B83622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We also need to add a parameter that holds the type options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The user can see these options in GRC. The two characters in the fcn attribute will be substituted into the "_xx" template from earlier</a:t>
            </a:r>
          </a:p>
          <a:p>
            <a:pPr marL="114300" indent="0">
              <a:buNone/>
            </a:pPr>
            <a:endParaRPr lang="en-US" b="1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8B8AFD7-7E1E-4A71-8EF3-BC9A9CB9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50" y="1589017"/>
            <a:ext cx="1564561" cy="11884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CA06-AAD8-4262-BE5B-47F2577ECEAF}"/>
              </a:ext>
            </a:extLst>
          </p:cNvPr>
          <p:cNvCxnSpPr/>
          <p:nvPr/>
        </p:nvCxnSpPr>
        <p:spPr>
          <a:xfrm flipV="1">
            <a:off x="2798424" y="2110698"/>
            <a:ext cx="2282146" cy="3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1037C3E5-B524-4C09-AC5A-2C0C3D14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17" y="3915792"/>
            <a:ext cx="2238375" cy="638175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BC57260D-F20A-46AF-BC97-CD831DB92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338" y="3953489"/>
            <a:ext cx="2743200" cy="5756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272B1F-D7DE-4669-BF13-671F6C15C41A}"/>
              </a:ext>
            </a:extLst>
          </p:cNvPr>
          <p:cNvCxnSpPr>
            <a:cxnSpLocks/>
          </p:cNvCxnSpPr>
          <p:nvPr/>
        </p:nvCxnSpPr>
        <p:spPr>
          <a:xfrm flipV="1">
            <a:off x="3286447" y="4268271"/>
            <a:ext cx="1832652" cy="3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EC2E10-3A57-43A3-A090-38F99A2482B7}"/>
              </a:ext>
            </a:extLst>
          </p:cNvPr>
          <p:cNvCxnSpPr/>
          <p:nvPr/>
        </p:nvCxnSpPr>
        <p:spPr>
          <a:xfrm flipH="1" flipV="1">
            <a:off x="7443418" y="4527304"/>
            <a:ext cx="1466" cy="345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1945AB43-BC50-47B5-865C-649948E15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573" y="1443584"/>
            <a:ext cx="2743200" cy="15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335E-F269-4C5F-9B8D-392628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err="1">
                <a:solidFill>
                  <a:schemeClr val="tx1"/>
                </a:solidFill>
              </a:rPr>
              <a:t>grc</a:t>
            </a:r>
            <a:r>
              <a:rPr lang="en-US" sz="2800">
                <a:solidFill>
                  <a:schemeClr val="tx1"/>
                </a:solidFill>
              </a:rPr>
              <a:t>/$(MODULE)_${BLOCK).</a:t>
            </a:r>
            <a:r>
              <a:rPr lang="en-US" sz="2800" err="1">
                <a:solidFill>
                  <a:schemeClr val="tx1"/>
                </a:solidFill>
              </a:rPr>
              <a:t>block.yml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5939-591F-46FC-A131-8C9B83622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Lastly, we need to make tell the input and output port which type they should be</a:t>
            </a:r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endParaRPr lang="en-US" b="1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C760E88-C580-43B0-A135-3C1910FA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29" y="1649290"/>
            <a:ext cx="1809750" cy="31051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3B5DC8-2F0D-4001-896D-F40B392CB891}"/>
              </a:ext>
            </a:extLst>
          </p:cNvPr>
          <p:cNvCxnSpPr/>
          <p:nvPr/>
        </p:nvCxnSpPr>
        <p:spPr>
          <a:xfrm flipH="1">
            <a:off x="4235010" y="2385399"/>
            <a:ext cx="1018426" cy="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7041C9-0104-499C-A173-40AE2F9BC978}"/>
              </a:ext>
            </a:extLst>
          </p:cNvPr>
          <p:cNvCxnSpPr>
            <a:cxnSpLocks/>
          </p:cNvCxnSpPr>
          <p:nvPr/>
        </p:nvCxnSpPr>
        <p:spPr>
          <a:xfrm flipH="1">
            <a:off x="4235010" y="3206014"/>
            <a:ext cx="1018426" cy="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7E73E-248D-4BF2-97F9-5EB22D5D550D}"/>
              </a:ext>
            </a:extLst>
          </p:cNvPr>
          <p:cNvCxnSpPr>
            <a:cxnSpLocks/>
          </p:cNvCxnSpPr>
          <p:nvPr/>
        </p:nvCxnSpPr>
        <p:spPr>
          <a:xfrm flipH="1">
            <a:off x="4235010" y="4400303"/>
            <a:ext cx="1018426" cy="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A422-0157-4250-8824-FFF8F713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Include/${MODULE}/${BLOCK}.h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F92B-842E-4238-9F35-E885343E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Now we need to make two changes to the block's API header file</a:t>
            </a:r>
          </a:p>
          <a:p>
            <a:pPr marL="114300" indent="0">
              <a:buNone/>
            </a:pPr>
            <a:r>
              <a:rPr lang="en-US" b="1"/>
              <a:t>1. Make the class a template class and make the shared pointer point to the template type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pPr marL="114300" indent="0">
              <a:buNone/>
            </a:pPr>
            <a:r>
              <a:rPr lang="en-US" b="1"/>
              <a:t>2. Define a unique type for each input type (will be used to make SWIG happy)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Add these definitions immediately outside the class from step 1</a:t>
            </a:r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endParaRPr lang="en-US" b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B8B81DD-3C44-47E2-A58E-1788AAAA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6" y="1984913"/>
            <a:ext cx="3565132" cy="70661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873C16B-BEAD-4C02-A813-E5F22484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32" y="1985980"/>
            <a:ext cx="2878048" cy="70762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7D5A95E-47C6-434F-897F-2ACADD82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44" y="3986039"/>
            <a:ext cx="3091228" cy="7429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0EBB1-D1FA-4643-9EC9-A7E1C96E2713}"/>
              </a:ext>
            </a:extLst>
          </p:cNvPr>
          <p:cNvCxnSpPr/>
          <p:nvPr/>
        </p:nvCxnSpPr>
        <p:spPr>
          <a:xfrm>
            <a:off x="4339547" y="2371403"/>
            <a:ext cx="773130" cy="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642F43E0-52B8-43F0-86A3-CF489DBEADBB}"/>
              </a:ext>
            </a:extLst>
          </p:cNvPr>
          <p:cNvSpPr/>
          <p:nvPr/>
        </p:nvSpPr>
        <p:spPr>
          <a:xfrm>
            <a:off x="4010698" y="3924299"/>
            <a:ext cx="153865" cy="91586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EA5B8-7431-45F9-9E38-8DCFE7597B71}"/>
              </a:ext>
            </a:extLst>
          </p:cNvPr>
          <p:cNvSpPr txBox="1"/>
          <p:nvPr/>
        </p:nvSpPr>
        <p:spPr>
          <a:xfrm>
            <a:off x="4211514" y="3896457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Notice that we reuse the suffixes from the YAML file (</a:t>
            </a:r>
            <a:r>
              <a:rPr lang="en-US" b="1" err="1">
                <a:solidFill>
                  <a:srgbClr val="FF0000"/>
                </a:solidFill>
              </a:rPr>
              <a:t>ii,ff,cc</a:t>
            </a:r>
            <a:r>
              <a:rPr lang="en-US" b="1">
                <a:solidFill>
                  <a:srgbClr val="FF0000"/>
                </a:solidFill>
              </a:rPr>
              <a:t>)!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456559-9869-4207-84B7-FEB44F000E49}"/>
              </a:ext>
            </a:extLst>
          </p:cNvPr>
          <p:cNvCxnSpPr/>
          <p:nvPr/>
        </p:nvCxnSpPr>
        <p:spPr>
          <a:xfrm flipV="1">
            <a:off x="6986952" y="2625967"/>
            <a:ext cx="13188" cy="206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14D90E-365A-4155-B071-A585EB56ABAC}"/>
              </a:ext>
            </a:extLst>
          </p:cNvPr>
          <p:cNvCxnSpPr>
            <a:cxnSpLocks/>
          </p:cNvCxnSpPr>
          <p:nvPr/>
        </p:nvCxnSpPr>
        <p:spPr>
          <a:xfrm flipH="1">
            <a:off x="6179524" y="2048606"/>
            <a:ext cx="323850" cy="58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9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A422-0157-4250-8824-FFF8F713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lib/${BLOCK}_</a:t>
            </a:r>
            <a:r>
              <a:rPr lang="en-US" err="1">
                <a:solidFill>
                  <a:schemeClr val="tx1"/>
                </a:solidFill>
              </a:rPr>
              <a:t>impl.h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F92B-842E-4238-9F35-E885343E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We need to make a similar change to the implementation header file</a:t>
            </a:r>
            <a:endParaRPr lang="en-US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The IDE initially throws an error because we changed the class definition in the previous slide</a:t>
            </a:r>
          </a:p>
          <a:p>
            <a:pPr lvl="1"/>
            <a:endParaRPr lang="en-US" b="1"/>
          </a:p>
          <a:p>
            <a:pPr marL="114300" indent="0">
              <a:buNone/>
            </a:pPr>
            <a:endParaRPr lang="en-US" b="1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78312B5-D320-4FE5-814C-24581BDB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47" y="1561367"/>
            <a:ext cx="2428875" cy="628650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980110-3922-406C-9F54-DCCDF75E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1559536"/>
            <a:ext cx="3453911" cy="6323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76D02-0545-471F-9F3D-C4468AD1CB65}"/>
              </a:ext>
            </a:extLst>
          </p:cNvPr>
          <p:cNvCxnSpPr/>
          <p:nvPr/>
        </p:nvCxnSpPr>
        <p:spPr>
          <a:xfrm>
            <a:off x="3352800" y="1858107"/>
            <a:ext cx="1251437" cy="5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86424"/>
      </p:ext>
    </p:extLst>
  </p:cSld>
  <p:clrMapOvr>
    <a:masterClrMapping/>
  </p:clrMapOvr>
</p:sld>
</file>

<file path=ppt/theme/theme1.xml><?xml version="1.0" encoding="utf-8"?>
<a:theme xmlns:a="http://schemas.openxmlformats.org/drawingml/2006/main" name="ARRC2014W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3E4C9B6DE7B41AFC33471DE3DB117" ma:contentTypeVersion="2" ma:contentTypeDescription="Create a new document." ma:contentTypeScope="" ma:versionID="36f2ed6d63a8aef6ab8da0f270989de4">
  <xsd:schema xmlns:xsd="http://www.w3.org/2001/XMLSchema" xmlns:xs="http://www.w3.org/2001/XMLSchema" xmlns:p="http://schemas.microsoft.com/office/2006/metadata/properties" xmlns:ns2="0be281c6-4ebc-4f20-b0fc-f410a0aed0d6" targetNamespace="http://schemas.microsoft.com/office/2006/metadata/properties" ma:root="true" ma:fieldsID="1253598a9a0af2a8bc5bd9013a3144bc" ns2:_="">
    <xsd:import namespace="0be281c6-4ebc-4f20-b0fc-f410a0aed0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281c6-4ebc-4f20-b0fc-f410a0aed0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75F96D-2A41-4031-A4AE-A34EDD4D940C}">
  <ds:schemaRefs>
    <ds:schemaRef ds:uri="0be281c6-4ebc-4f20-b0fc-f410a0aed0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BF2116-5623-493E-AB55-0F2BDC490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2F86BE-8CD5-4B5A-B64F-6BF826BC59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ARRC2014W</vt:lpstr>
      <vt:lpstr>Parameterized IO Type Blocks</vt:lpstr>
      <vt:lpstr>Problem Statement</vt:lpstr>
      <vt:lpstr>Tutorial Overview</vt:lpstr>
      <vt:lpstr>Example Block</vt:lpstr>
      <vt:lpstr>grc/$(MODULE)_${BLOCK).block.yml</vt:lpstr>
      <vt:lpstr>grc/$(MODULE)_${BLOCK).block.yml</vt:lpstr>
      <vt:lpstr>grc/$(MODULE)_${BLOCK).block.yml</vt:lpstr>
      <vt:lpstr>Include/${MODULE}/${BLOCK}.h</vt:lpstr>
      <vt:lpstr>lib/${BLOCK}_impl.h</vt:lpstr>
      <vt:lpstr>swig/${MODULE}_swig.i</vt:lpstr>
      <vt:lpstr>lib/${BLOCK}_impl.cc</vt:lpstr>
      <vt:lpstr>lib/${BLOCK}_impl.cc</vt:lpstr>
      <vt:lpstr>Work()</vt:lpstr>
      <vt:lpstr>Examples/multi_IO_adder</vt:lpstr>
      <vt:lpstr>Examples/multi_IO_adder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Radio Developer Guide</dc:title>
  <dc:creator>Boon Leng Cheong</dc:creator>
  <cp:revision>225</cp:revision>
  <dcterms:created xsi:type="dcterms:W3CDTF">2014-07-20T15:31:44Z</dcterms:created>
  <dcterms:modified xsi:type="dcterms:W3CDTF">2020-11-16T16:50:12Z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0x0101008813E4C9B6DE7B41AFC33471DE3DB117</vt:lpwstr>
  </property>
</Properties>
</file>