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00"/>
    <p:sldMasterId id="2147483762" r:id="rId101"/>
  </p:sldMasterIdLst>
  <p:notesMasterIdLst>
    <p:notesMasterId r:id="rId124"/>
  </p:notesMasterIdLst>
  <p:sldIdLst>
    <p:sldId id="615" r:id="rId102"/>
    <p:sldId id="616" r:id="rId103"/>
    <p:sldId id="617" r:id="rId104"/>
    <p:sldId id="612" r:id="rId105"/>
    <p:sldId id="613" r:id="rId106"/>
    <p:sldId id="614" r:id="rId107"/>
    <p:sldId id="542" r:id="rId108"/>
    <p:sldId id="543" r:id="rId109"/>
    <p:sldId id="544" r:id="rId110"/>
    <p:sldId id="545" r:id="rId111"/>
    <p:sldId id="546" r:id="rId112"/>
    <p:sldId id="547" r:id="rId113"/>
    <p:sldId id="548" r:id="rId114"/>
    <p:sldId id="549" r:id="rId115"/>
    <p:sldId id="550" r:id="rId116"/>
    <p:sldId id="551" r:id="rId117"/>
    <p:sldId id="553" r:id="rId118"/>
    <p:sldId id="554" r:id="rId119"/>
    <p:sldId id="555" r:id="rId120"/>
    <p:sldId id="557" r:id="rId121"/>
    <p:sldId id="558" r:id="rId122"/>
    <p:sldId id="562" r:id="rId123"/>
  </p:sldIdLst>
  <p:sldSz cx="9829800" cy="7543800"/>
  <p:notesSz cx="6946900" cy="9271000"/>
  <p:defaultTextStyle>
    <a:defPPr>
      <a:defRPr lang="en-US"/>
    </a:defPPr>
    <a:lvl1pPr marL="0" algn="l" defTabSz="128016" rtl="0" eaLnBrk="1" latinLnBrk="0" hangingPunct="1">
      <a:spcBef>
        <a:spcPts val="264"/>
      </a:spcBef>
      <a:defRPr sz="1100" kern="1200">
        <a:solidFill>
          <a:schemeClr val="tx1"/>
        </a:solidFill>
        <a:latin typeface="+mn-lt"/>
        <a:ea typeface="+mn-ea"/>
        <a:cs typeface="+mn-cs"/>
      </a:defRPr>
    </a:lvl1pPr>
    <a:lvl2pPr marL="128016" algn="l" defTabSz="128016" rtl="0" eaLnBrk="1" latinLnBrk="0" hangingPunct="1">
      <a:spcBef>
        <a:spcPts val="264"/>
      </a:spcBef>
      <a:defRPr sz="1100" kern="1200">
        <a:solidFill>
          <a:schemeClr val="tx1"/>
        </a:solidFill>
        <a:latin typeface="+mn-lt"/>
        <a:ea typeface="+mn-ea"/>
        <a:cs typeface="+mn-cs"/>
      </a:defRPr>
    </a:lvl2pPr>
    <a:lvl3pPr marL="256032" algn="l" defTabSz="128016" rtl="0" eaLnBrk="1" latinLnBrk="0" hangingPunct="1">
      <a:spcBef>
        <a:spcPts val="264"/>
      </a:spcBef>
      <a:defRPr sz="1100" kern="1200">
        <a:solidFill>
          <a:schemeClr val="tx1"/>
        </a:solidFill>
        <a:latin typeface="+mn-lt"/>
        <a:ea typeface="+mn-ea"/>
        <a:cs typeface="+mn-cs"/>
      </a:defRPr>
    </a:lvl3pPr>
    <a:lvl4pPr marL="384048" algn="l" defTabSz="128016" rtl="0" eaLnBrk="1" latinLnBrk="0" hangingPunct="1">
      <a:spcBef>
        <a:spcPts val="264"/>
      </a:spcBef>
      <a:defRPr sz="1100" kern="1200">
        <a:solidFill>
          <a:schemeClr val="tx1"/>
        </a:solidFill>
        <a:latin typeface="+mn-lt"/>
        <a:ea typeface="+mn-ea"/>
        <a:cs typeface="+mn-cs"/>
      </a:defRPr>
    </a:lvl4pPr>
    <a:lvl5pPr marL="512064" algn="l" defTabSz="128016" rtl="0" eaLnBrk="1" latinLnBrk="0" hangingPunct="1">
      <a:spcBef>
        <a:spcPts val="264"/>
      </a:spcBef>
      <a:defRPr sz="1100" kern="1200" baseline="0">
        <a:solidFill>
          <a:schemeClr val="tx1"/>
        </a:solidFill>
        <a:latin typeface="+mn-lt"/>
        <a:ea typeface="+mn-ea"/>
        <a:cs typeface="+mn-cs"/>
      </a:defRPr>
    </a:lvl5pPr>
    <a:lvl6pPr marL="640080" algn="l" defTabSz="128016" rtl="0" eaLnBrk="1" latinLnBrk="0" hangingPunct="1">
      <a:spcBef>
        <a:spcPts val="264"/>
      </a:spcBef>
      <a:defRPr sz="1100" kern="1200">
        <a:solidFill>
          <a:schemeClr val="tx1"/>
        </a:solidFill>
        <a:latin typeface="+mn-lt"/>
        <a:ea typeface="+mn-ea"/>
        <a:cs typeface="+mn-cs"/>
      </a:defRPr>
    </a:lvl6pPr>
    <a:lvl7pPr marL="768096" algn="l" defTabSz="128016" rtl="0" eaLnBrk="1" latinLnBrk="0" hangingPunct="1">
      <a:spcBef>
        <a:spcPts val="264"/>
      </a:spcBef>
      <a:defRPr sz="1100" kern="1200" baseline="0">
        <a:solidFill>
          <a:schemeClr val="tx1"/>
        </a:solidFill>
        <a:latin typeface="+mn-lt"/>
        <a:ea typeface="+mn-ea"/>
        <a:cs typeface="+mn-cs"/>
      </a:defRPr>
    </a:lvl7pPr>
    <a:lvl8pPr marL="896112" algn="l" defTabSz="128016" rtl="0" eaLnBrk="1" latinLnBrk="0" hangingPunct="1">
      <a:spcBef>
        <a:spcPts val="264"/>
      </a:spcBef>
      <a:defRPr sz="1100" kern="1200" baseline="0">
        <a:solidFill>
          <a:schemeClr val="tx1"/>
        </a:solidFill>
        <a:latin typeface="+mn-lt"/>
        <a:ea typeface="+mn-ea"/>
        <a:cs typeface="+mn-cs"/>
      </a:defRPr>
    </a:lvl8pPr>
    <a:lvl9pPr marL="1024128" algn="l" defTabSz="128016" rtl="0" eaLnBrk="1" latinLnBrk="0" hangingPunct="1">
      <a:spcBef>
        <a:spcPts val="264"/>
      </a:spcBef>
      <a:defRPr sz="1100" kern="1200" baseline="0">
        <a:solidFill>
          <a:schemeClr val="tx1"/>
        </a:solidFill>
        <a:latin typeface="+mn-lt"/>
        <a:ea typeface="+mn-ea"/>
        <a:cs typeface="+mn-cs"/>
      </a:defRPr>
    </a:lvl9pPr>
  </p:defaultTextStyle>
  <p:extLst>
    <p:ext uri="{521415D9-36F7-43E2-AB2F-B90AF26B5E84}">
      <p14:sectionLst xmlns:p14="http://schemas.microsoft.com/office/powerpoint/2010/main">
        <p14:section name="Your First Python Script" id="{A97464C4-5F82-4F36-AA18-A583311E29B4}">
          <p14:sldIdLst>
            <p14:sldId id="615"/>
          </p14:sldIdLst>
        </p14:section>
        <p14:section name="Untitled Section" id="{8FD40837-9A9C-D64D-A1D6-C2AB57FD799F}">
          <p14:sldIdLst>
            <p14:sldId id="616"/>
            <p14:sldId id="617"/>
            <p14:sldId id="612"/>
            <p14:sldId id="613"/>
            <p14:sldId id="614"/>
          </p14:sldIdLst>
        </p14:section>
        <p14:section name="Data Types" id="{E9F3D3A9-2C60-4150-9B6B-132A7851A02A}">
          <p14:sldIdLst>
            <p14:sldId id="542"/>
            <p14:sldId id="543"/>
            <p14:sldId id="544"/>
            <p14:sldId id="545"/>
            <p14:sldId id="546"/>
            <p14:sldId id="547"/>
            <p14:sldId id="548"/>
            <p14:sldId id="549"/>
            <p14:sldId id="550"/>
            <p14:sldId id="551"/>
            <p14:sldId id="553"/>
            <p14:sldId id="554"/>
            <p14:sldId id="555"/>
            <p14:sldId id="557"/>
            <p14:sldId id="558"/>
            <p14:sldId id="562"/>
          </p14:sldIdLst>
        </p14:section>
      </p14:sectionLst>
    </p:ext>
    <p:ext uri="{EFAFB233-063F-42B5-8137-9DF3F51BA10A}">
      <p15:sldGuideLst xmlns:p15="http://schemas.microsoft.com/office/powerpoint/2012/main">
        <p15:guide id="1" orient="horz" pos="2376">
          <p15:clr>
            <a:srgbClr val="A4A3A4"/>
          </p15:clr>
        </p15:guide>
        <p15:guide id="2" pos="3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68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0AD155-F961-4746-A943-DB6564367A16}">
  <a:tblStyle styleId="{110AD155-F961-4746-A943-DB6564367A16}" styleName="FTI PowerPoint Standard Table Style">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alpha val="15000"/>
            </a:schemeClr>
          </a:solidFill>
        </a:fill>
      </a:tcStyle>
    </a:wholeTbl>
    <a:band1H>
      <a:tcStyle>
        <a:tcBdr/>
        <a:fill>
          <a:solidFill>
            <a:schemeClr val="accent3">
              <a:alpha val="40000"/>
            </a:schemeClr>
          </a:solidFill>
        </a:fill>
      </a:tcStyle>
    </a:band1H>
    <a:band2H>
      <a:tcStyle>
        <a:tcBdr/>
      </a:tcStyle>
    </a:band2H>
    <a:band1V>
      <a:tcStyle>
        <a:tcBdr/>
        <a:fill>
          <a:solidFill>
            <a:schemeClr val="accent3">
              <a:alpha val="40000"/>
            </a:schemeClr>
          </a:solidFill>
        </a:fill>
      </a:tcStyle>
    </a:band1V>
    <a:band2V>
      <a:tcStyle>
        <a:tcBdr/>
      </a:tcStyle>
    </a:band2V>
    <a:lastCol>
      <a:tcTxStyle>
        <a:fontRef idx="major">
          <a:prstClr val="black"/>
        </a:fontRef>
        <a:schemeClr val="lt1"/>
      </a:tcTxStyle>
      <a:tcStyle>
        <a:tcBdr/>
        <a:fill>
          <a:solidFill>
            <a:schemeClr val="accent1"/>
          </a:solidFill>
        </a:fill>
      </a:tcStyle>
    </a:lastCol>
    <a:firstCol>
      <a:tcTxStyle>
        <a:fontRef idx="major">
          <a:prstClr val="black"/>
        </a:fontRef>
        <a:schemeClr val="lt1"/>
      </a:tcTxStyle>
      <a:tcStyle>
        <a:tcBdr/>
        <a:fill>
          <a:solidFill>
            <a:schemeClr val="accent1"/>
          </a:solidFill>
        </a:fill>
      </a:tcStyle>
    </a:firstCol>
    <a:lastRow>
      <a:tcTxStyle>
        <a:fontRef idx="major">
          <a:prstClr val="black"/>
        </a:fontRef>
        <a:schemeClr val="lt1"/>
      </a:tcTxStyle>
      <a:tcStyle>
        <a:tcBdr>
          <a:top>
            <a:ln w="38100" cmpd="sng">
              <a:solidFill>
                <a:schemeClr val="lt1"/>
              </a:solidFill>
            </a:ln>
          </a:top>
        </a:tcBdr>
        <a:fill>
          <a:solidFill>
            <a:schemeClr val="accent1"/>
          </a:solidFill>
        </a:fill>
      </a:tcStyle>
    </a:lastRow>
    <a:firstRow>
      <a:tcTxStyle>
        <a:fontRef idx="major">
          <a:prstClr val="black"/>
        </a:fontRef>
        <a:schemeClr val="lt1"/>
      </a:tcTxStyle>
      <a:tcStyle>
        <a:tcBdr>
          <a:bottom>
            <a:ln w="38100" cmpd="sng">
              <a:solidFill>
                <a:schemeClr val="lt1"/>
              </a:solidFill>
            </a:ln>
          </a:bottom>
        </a:tcBdr>
        <a:fill>
          <a:solidFill>
            <a:schemeClr val="accent1"/>
          </a:solidFill>
        </a:fill>
      </a:tcStyle>
    </a:firstRow>
  </a:tblStyle>
  <a:tblStyle styleId="{0A7431AF-0054-44FE-B905-994AC2BD7996}" styleName="FTI PowerPoint Blank Table Sty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05" autoAdjust="0"/>
    <p:restoredTop sz="71372" autoAdjust="0"/>
  </p:normalViewPr>
  <p:slideViewPr>
    <p:cSldViewPr snapToGrid="0" snapToObjects="1" showGuides="1">
      <p:cViewPr varScale="1">
        <p:scale>
          <a:sx n="83" d="100"/>
          <a:sy n="83" d="100"/>
        </p:scale>
        <p:origin x="2200" y="200"/>
      </p:cViewPr>
      <p:guideLst>
        <p:guide orient="horz" pos="2376"/>
        <p:guide pos="3096"/>
      </p:guideLst>
    </p:cSldViewPr>
  </p:slideViewPr>
  <p:outlineViewPr>
    <p:cViewPr>
      <p:scale>
        <a:sx n="33" d="100"/>
        <a:sy n="33" d="100"/>
      </p:scale>
      <p:origin x="0" y="83640"/>
    </p:cViewPr>
  </p:outlineViewPr>
  <p:notesTextViewPr>
    <p:cViewPr>
      <p:scale>
        <a:sx n="1" d="1"/>
        <a:sy n="1" d="1"/>
      </p:scale>
      <p:origin x="0" y="0"/>
    </p:cViewPr>
  </p:notesTextViewPr>
  <p:sorterViewPr>
    <p:cViewPr>
      <p:scale>
        <a:sx n="200" d="100"/>
        <a:sy n="200" d="100"/>
      </p:scale>
      <p:origin x="0" y="889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1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11.xml"/><Relationship Id="rId16" Type="http://schemas.openxmlformats.org/officeDocument/2006/relationships/customXml" Target="../customXml/item16.xml"/><Relationship Id="rId107" Type="http://schemas.openxmlformats.org/officeDocument/2006/relationships/slide" Target="slides/slide6.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1.xml"/><Relationship Id="rId123" Type="http://schemas.openxmlformats.org/officeDocument/2006/relationships/slide" Target="slides/slide22.xml"/><Relationship Id="rId128" Type="http://schemas.openxmlformats.org/officeDocument/2006/relationships/tableStyles" Target="tableStyles.xml"/><Relationship Id="rId5" Type="http://schemas.openxmlformats.org/officeDocument/2006/relationships/customXml" Target="../customXml/item5.xml"/><Relationship Id="rId90" Type="http://schemas.openxmlformats.org/officeDocument/2006/relationships/customXml" Target="../customXml/item90.xml"/><Relationship Id="rId95" Type="http://schemas.openxmlformats.org/officeDocument/2006/relationships/customXml" Target="../customXml/item95.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slide" Target="slides/slide12.xml"/><Relationship Id="rId118" Type="http://schemas.openxmlformats.org/officeDocument/2006/relationships/slide" Target="slides/slide17.xml"/><Relationship Id="rId80" Type="http://schemas.openxmlformats.org/officeDocument/2006/relationships/customXml" Target="../customXml/item80.xml"/><Relationship Id="rId85" Type="http://schemas.openxmlformats.org/officeDocument/2006/relationships/customXml" Target="../customXml/item85.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slide" Target="slides/slide2.xml"/><Relationship Id="rId108" Type="http://schemas.openxmlformats.org/officeDocument/2006/relationships/slide" Target="slides/slide7.xml"/><Relationship Id="rId124" Type="http://schemas.openxmlformats.org/officeDocument/2006/relationships/notesMaster" Target="notesMasters/notesMaster1.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customXml" Target="../customXml/item91.xml"/><Relationship Id="rId96" Type="http://schemas.openxmlformats.org/officeDocument/2006/relationships/customXml" Target="../customXml/item96.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 Target="slides/slide13.xml"/><Relationship Id="rId119" Type="http://schemas.openxmlformats.org/officeDocument/2006/relationships/slide" Target="slides/slide18.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8.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slide" Target="slides/slide3.xml"/><Relationship Id="rId120" Type="http://schemas.openxmlformats.org/officeDocument/2006/relationships/slide" Target="slides/slide19.xml"/><Relationship Id="rId125"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9.xml"/><Relationship Id="rId115" Type="http://schemas.openxmlformats.org/officeDocument/2006/relationships/slide" Target="slides/slide14.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slideMaster" Target="slideMasters/slideMaster1.xml"/><Relationship Id="rId105" Type="http://schemas.openxmlformats.org/officeDocument/2006/relationships/slide" Target="slides/slide4.xml"/><Relationship Id="rId12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slide" Target="slides/slide20.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slide" Target="slides/slide15.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slide" Target="slides/slide10.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slide" Target="slides/slide5.xml"/><Relationship Id="rId127" Type="http://schemas.openxmlformats.org/officeDocument/2006/relationships/theme" Target="theme/theme1.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slideMaster" Target="slideMasters/slideMaster2.xml"/><Relationship Id="rId122" Type="http://schemas.openxmlformats.org/officeDocument/2006/relationships/slide" Target="slides/slide21.xml"/><Relationship Id="rId4" Type="http://schemas.openxmlformats.org/officeDocument/2006/relationships/customXml" Target="../customXml/item4.xml"/><Relationship Id="rId9" Type="http://schemas.openxmlformats.org/officeDocument/2006/relationships/customXml" Target="../customXml/item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9900"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5413" y="0"/>
            <a:ext cx="3009900" cy="463550"/>
          </a:xfrm>
          <a:prstGeom prst="rect">
            <a:avLst/>
          </a:prstGeom>
        </p:spPr>
        <p:txBody>
          <a:bodyPr vert="horz" lIns="91440" tIns="45720" rIns="91440" bIns="45720" rtlCol="0"/>
          <a:lstStyle>
            <a:lvl1pPr algn="r">
              <a:defRPr sz="1200"/>
            </a:lvl1pPr>
          </a:lstStyle>
          <a:p>
            <a:fld id="{78F932B2-6A16-4373-B7CB-80F75A4BA141}" type="datetimeFigureOut">
              <a:rPr lang="en-US" smtClean="0"/>
              <a:t>10/11/18</a:t>
            </a:fld>
            <a:endParaRPr lang="en-US" dirty="0"/>
          </a:p>
        </p:txBody>
      </p:sp>
      <p:sp>
        <p:nvSpPr>
          <p:cNvPr id="4" name="Slide Image Placeholder 3"/>
          <p:cNvSpPr>
            <a:spLocks noGrp="1" noRot="1" noChangeAspect="1"/>
          </p:cNvSpPr>
          <p:nvPr>
            <p:ph type="sldImg" idx="2"/>
          </p:nvPr>
        </p:nvSpPr>
        <p:spPr>
          <a:xfrm>
            <a:off x="1208088" y="695325"/>
            <a:ext cx="4530725" cy="3476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403725"/>
            <a:ext cx="5556250" cy="41719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05863"/>
            <a:ext cx="3009900" cy="46355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5413" y="8805863"/>
            <a:ext cx="3009900" cy="463550"/>
          </a:xfrm>
          <a:prstGeom prst="rect">
            <a:avLst/>
          </a:prstGeom>
        </p:spPr>
        <p:txBody>
          <a:bodyPr vert="horz" lIns="91440" tIns="45720" rIns="91440" bIns="45720" rtlCol="0" anchor="b"/>
          <a:lstStyle>
            <a:lvl1pPr algn="r">
              <a:defRPr sz="1200"/>
            </a:lvl1pPr>
          </a:lstStyle>
          <a:p>
            <a:fld id="{5F7B6BCE-A0F6-4F1D-B95E-EEF0E967C4DE}" type="slidenum">
              <a:rPr lang="en-US" smtClean="0"/>
              <a:t>‹#›</a:t>
            </a:fld>
            <a:endParaRPr lang="en-US" dirty="0"/>
          </a:p>
        </p:txBody>
      </p:sp>
    </p:spTree>
    <p:extLst>
      <p:ext uri="{BB962C8B-B14F-4D97-AF65-F5344CB8AC3E}">
        <p14:creationId xmlns:p14="http://schemas.microsoft.com/office/powerpoint/2010/main" val="1829995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7B6BCE-A0F6-4F1D-B95E-EEF0E967C4DE}" type="slidenum">
              <a:rPr lang="en-US" smtClean="0"/>
              <a:t>4</a:t>
            </a:fld>
            <a:endParaRPr lang="en-US" dirty="0"/>
          </a:p>
        </p:txBody>
      </p:sp>
    </p:spTree>
    <p:extLst>
      <p:ext uri="{BB962C8B-B14F-4D97-AF65-F5344CB8AC3E}">
        <p14:creationId xmlns:p14="http://schemas.microsoft.com/office/powerpoint/2010/main" val="2262115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Careful with using the</a:t>
            </a:r>
            <a:r>
              <a:rPr lang="en-US" baseline="0" dirty="0"/>
              <a:t> find method – returns -1 if not found, but that can be (incorrectly) interpreted as the right-most character.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city[</a:t>
            </a:r>
            <a:r>
              <a:rPr lang="en-US" baseline="0" dirty="0" err="1"/>
              <a:t>city.find</a:t>
            </a:r>
            <a:r>
              <a:rPr lang="en-US" baseline="0" dirty="0"/>
              <a:t>(‘g’)]</a:t>
            </a:r>
          </a:p>
          <a:p>
            <a:r>
              <a:rPr lang="en-US" baseline="0" dirty="0"/>
              <a:t>&gt; ‘g’</a:t>
            </a:r>
          </a:p>
          <a:p>
            <a:r>
              <a:rPr lang="en-US" baseline="0" dirty="0"/>
              <a:t>city = ‘Chicago’</a:t>
            </a:r>
          </a:p>
          <a:p>
            <a:r>
              <a:rPr lang="en-US" baseline="0" dirty="0"/>
              <a:t>city[</a:t>
            </a:r>
            <a:r>
              <a:rPr lang="en-US" baseline="0" dirty="0" err="1"/>
              <a:t>city.find</a:t>
            </a:r>
            <a:r>
              <a:rPr lang="en-US" baseline="0" dirty="0"/>
              <a:t>(‘Y’)]</a:t>
            </a:r>
          </a:p>
          <a:p>
            <a:r>
              <a:rPr lang="en-US" baseline="0" dirty="0"/>
              <a:t>&gt; ‘o’</a:t>
            </a:r>
          </a:p>
        </p:txBody>
      </p:sp>
      <p:sp>
        <p:nvSpPr>
          <p:cNvPr id="4" name="Slide Number Placeholder 3"/>
          <p:cNvSpPr>
            <a:spLocks noGrp="1"/>
          </p:cNvSpPr>
          <p:nvPr>
            <p:ph type="sldNum" sz="quarter" idx="10"/>
          </p:nvPr>
        </p:nvSpPr>
        <p:spPr/>
        <p:txBody>
          <a:bodyPr/>
          <a:lstStyle/>
          <a:p>
            <a:fld id="{5F7B6BCE-A0F6-4F1D-B95E-EEF0E967C4DE}" type="slidenum">
              <a:rPr lang="en-US" smtClean="0"/>
              <a:t>13</a:t>
            </a:fld>
            <a:endParaRPr lang="en-US" dirty="0"/>
          </a:p>
        </p:txBody>
      </p:sp>
    </p:spTree>
    <p:extLst>
      <p:ext uri="{BB962C8B-B14F-4D97-AF65-F5344CB8AC3E}">
        <p14:creationId xmlns:p14="http://schemas.microsoft.com/office/powerpoint/2010/main" val="2934905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7B6BCE-A0F6-4F1D-B95E-EEF0E967C4DE}" type="slidenum">
              <a:rPr lang="en-US" smtClean="0"/>
              <a:t>14</a:t>
            </a:fld>
            <a:endParaRPr lang="en-US" dirty="0"/>
          </a:p>
        </p:txBody>
      </p:sp>
    </p:spTree>
    <p:extLst>
      <p:ext uri="{BB962C8B-B14F-4D97-AF65-F5344CB8AC3E}">
        <p14:creationId xmlns:p14="http://schemas.microsoft.com/office/powerpoint/2010/main" val="216190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7B6BCE-A0F6-4F1D-B95E-EEF0E967C4DE}" type="slidenum">
              <a:rPr lang="en-US" smtClean="0"/>
              <a:t>15</a:t>
            </a:fld>
            <a:endParaRPr lang="en-US" dirty="0"/>
          </a:p>
        </p:txBody>
      </p:sp>
    </p:spTree>
    <p:extLst>
      <p:ext uri="{BB962C8B-B14F-4D97-AF65-F5344CB8AC3E}">
        <p14:creationId xmlns:p14="http://schemas.microsoft.com/office/powerpoint/2010/main" val="2775912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 [1,2,3]</a:t>
            </a:r>
          </a:p>
          <a:p>
            <a:r>
              <a:rPr lang="en-US" baseline="0" dirty="0"/>
              <a:t>b = a</a:t>
            </a:r>
          </a:p>
          <a:p>
            <a:r>
              <a:rPr lang="en-US" baseline="0" dirty="0" err="1"/>
              <a:t>b.append</a:t>
            </a:r>
            <a:r>
              <a:rPr lang="en-US" baseline="0" dirty="0"/>
              <a:t>(4)</a:t>
            </a:r>
          </a:p>
          <a:p>
            <a:endParaRPr lang="en-US" baseline="0" dirty="0"/>
          </a:p>
          <a:p>
            <a:r>
              <a:rPr lang="en-US" baseline="0" dirty="0"/>
              <a:t>What is A? B? </a:t>
            </a:r>
          </a:p>
          <a:p>
            <a:endParaRPr lang="en-US" baseline="0" dirty="0"/>
          </a:p>
          <a:p>
            <a:r>
              <a:rPr lang="en-US" baseline="0" dirty="0"/>
              <a:t>Why? </a:t>
            </a:r>
          </a:p>
          <a:p>
            <a:endParaRPr lang="en-US" baseline="0" dirty="0"/>
          </a:p>
          <a:p>
            <a:r>
              <a:rPr lang="en-US" baseline="0" dirty="0" err="1"/>
              <a:t>band_members</a:t>
            </a:r>
            <a:r>
              <a:rPr lang="en-US" baseline="0" dirty="0"/>
              <a:t> = {‘vocals/bass’: ‘Paul’, ‘drums’: ‘Ringo’, ‘guitar’: ‘George’}</a:t>
            </a:r>
          </a:p>
          <a:p>
            <a:endParaRPr lang="en-US" baseline="0" dirty="0"/>
          </a:p>
          <a:p>
            <a:r>
              <a:rPr lang="en-US" dirty="0"/>
              <a:t>members = </a:t>
            </a:r>
            <a:r>
              <a:rPr lang="en-US" dirty="0" err="1"/>
              <a:t>band_members</a:t>
            </a:r>
            <a:endParaRPr lang="en-US" dirty="0"/>
          </a:p>
          <a:p>
            <a:endParaRPr lang="en-US" dirty="0"/>
          </a:p>
          <a:p>
            <a:r>
              <a:rPr lang="en-US" dirty="0"/>
              <a:t>members[‘vocals/guitar’]</a:t>
            </a:r>
            <a:r>
              <a:rPr lang="en-US" baseline="0" dirty="0"/>
              <a:t> = ‘John’</a:t>
            </a:r>
          </a:p>
          <a:p>
            <a:endParaRPr lang="en-US" baseline="0" dirty="0"/>
          </a:p>
          <a:p>
            <a:r>
              <a:rPr lang="en-US" baseline="0" dirty="0"/>
              <a:t>What is members? </a:t>
            </a:r>
            <a:r>
              <a:rPr lang="en-US" baseline="0" dirty="0" err="1"/>
              <a:t>band_members</a:t>
            </a:r>
            <a:r>
              <a:rPr lang="en-US" baseline="0" dirty="0"/>
              <a:t>?</a:t>
            </a:r>
          </a:p>
          <a:p>
            <a:r>
              <a:rPr lang="en-US" baseline="0" dirty="0"/>
              <a:t> </a:t>
            </a:r>
          </a:p>
          <a:p>
            <a:r>
              <a:rPr lang="en-US" baseline="0" dirty="0"/>
              <a:t>Why doesn’t this happen for strings? </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5F7B6BCE-A0F6-4F1D-B95E-EEF0E967C4DE}" type="slidenum">
              <a:rPr lang="en-US" smtClean="0"/>
              <a:t>16</a:t>
            </a:fld>
            <a:endParaRPr lang="en-US" dirty="0"/>
          </a:p>
        </p:txBody>
      </p:sp>
    </p:spTree>
    <p:extLst>
      <p:ext uri="{BB962C8B-B14F-4D97-AF65-F5344CB8AC3E}">
        <p14:creationId xmlns:p14="http://schemas.microsoft.com/office/powerpoint/2010/main" val="340180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When creating a code for a function, it will protect that code so users cannot go back to change the function</a:t>
            </a:r>
          </a:p>
          <a:p>
            <a:pPr lvl="1"/>
            <a:r>
              <a:rPr lang="en-US" dirty="0"/>
              <a:t>To decrease run-time. It</a:t>
            </a:r>
            <a:r>
              <a:rPr lang="en-US" baseline="0" dirty="0"/>
              <a:t> is faster to access data from tuples</a:t>
            </a:r>
            <a:r>
              <a:rPr lang="en-US" dirty="0"/>
              <a:t> than lists</a:t>
            </a:r>
          </a:p>
          <a:p>
            <a:pPr lvl="1"/>
            <a:r>
              <a:rPr lang="en-US" dirty="0"/>
              <a:t>	Why? </a:t>
            </a:r>
          </a:p>
          <a:p>
            <a:pPr lvl="1"/>
            <a:r>
              <a:rPr lang="en-US" dirty="0"/>
              <a:t>Tuples can be used as dictionary keys since they are immutable (this will make more sense after we discuss dictionaries)</a:t>
            </a:r>
          </a:p>
          <a:p>
            <a:endParaRPr lang="en-US" dirty="0"/>
          </a:p>
        </p:txBody>
      </p:sp>
      <p:sp>
        <p:nvSpPr>
          <p:cNvPr id="4" name="Slide Number Placeholder 3"/>
          <p:cNvSpPr>
            <a:spLocks noGrp="1"/>
          </p:cNvSpPr>
          <p:nvPr>
            <p:ph type="sldNum" sz="quarter" idx="10"/>
          </p:nvPr>
        </p:nvSpPr>
        <p:spPr/>
        <p:txBody>
          <a:bodyPr/>
          <a:lstStyle/>
          <a:p>
            <a:fld id="{5F7B6BCE-A0F6-4F1D-B95E-EEF0E967C4DE}" type="slidenum">
              <a:rPr lang="en-US" smtClean="0"/>
              <a:t>17</a:t>
            </a:fld>
            <a:endParaRPr lang="en-US" dirty="0"/>
          </a:p>
        </p:txBody>
      </p:sp>
    </p:spTree>
    <p:extLst>
      <p:ext uri="{BB962C8B-B14F-4D97-AF65-F5344CB8AC3E}">
        <p14:creationId xmlns:p14="http://schemas.microsoft.com/office/powerpoint/2010/main" val="2795042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7B6BCE-A0F6-4F1D-B95E-EEF0E967C4DE}" type="slidenum">
              <a:rPr lang="en-US" smtClean="0"/>
              <a:t>18</a:t>
            </a:fld>
            <a:endParaRPr lang="en-US" dirty="0"/>
          </a:p>
        </p:txBody>
      </p:sp>
    </p:spTree>
    <p:extLst>
      <p:ext uri="{BB962C8B-B14F-4D97-AF65-F5344CB8AC3E}">
        <p14:creationId xmlns:p14="http://schemas.microsoft.com/office/powerpoint/2010/main" val="2468389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7B6BCE-A0F6-4F1D-B95E-EEF0E967C4DE}" type="slidenum">
              <a:rPr lang="en-US" smtClean="0"/>
              <a:t>19</a:t>
            </a:fld>
            <a:endParaRPr lang="en-US" dirty="0"/>
          </a:p>
        </p:txBody>
      </p:sp>
    </p:spTree>
    <p:extLst>
      <p:ext uri="{BB962C8B-B14F-4D97-AF65-F5344CB8AC3E}">
        <p14:creationId xmlns:p14="http://schemas.microsoft.com/office/powerpoint/2010/main" val="659882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7B6BCE-A0F6-4F1D-B95E-EEF0E967C4DE}" type="slidenum">
              <a:rPr lang="en-US" smtClean="0"/>
              <a:t>20</a:t>
            </a:fld>
            <a:endParaRPr lang="en-US" dirty="0"/>
          </a:p>
        </p:txBody>
      </p:sp>
    </p:spTree>
    <p:extLst>
      <p:ext uri="{BB962C8B-B14F-4D97-AF65-F5344CB8AC3E}">
        <p14:creationId xmlns:p14="http://schemas.microsoft.com/office/powerpoint/2010/main" val="2320494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Union:</a:t>
            </a:r>
            <a:r>
              <a:rPr lang="en-US" baseline="0" dirty="0"/>
              <a:t> full outer join</a:t>
            </a:r>
          </a:p>
          <a:p>
            <a:r>
              <a:rPr lang="en-US" baseline="0" dirty="0"/>
              <a:t>Intersection: inner join</a:t>
            </a:r>
          </a:p>
          <a:p>
            <a:r>
              <a:rPr lang="en-US" dirty="0"/>
              <a:t>Difference:</a:t>
            </a:r>
            <a:r>
              <a:rPr lang="en-US" baseline="0" dirty="0"/>
              <a:t> left join – inner join</a:t>
            </a:r>
          </a:p>
          <a:p>
            <a:endParaRPr lang="en-US" dirty="0"/>
          </a:p>
        </p:txBody>
      </p:sp>
      <p:sp>
        <p:nvSpPr>
          <p:cNvPr id="4" name="Slide Number Placeholder 3"/>
          <p:cNvSpPr>
            <a:spLocks noGrp="1"/>
          </p:cNvSpPr>
          <p:nvPr>
            <p:ph type="sldNum" sz="quarter" idx="10"/>
          </p:nvPr>
        </p:nvSpPr>
        <p:spPr/>
        <p:txBody>
          <a:bodyPr/>
          <a:lstStyle/>
          <a:p>
            <a:fld id="{5F7B6BCE-A0F6-4F1D-B95E-EEF0E967C4DE}" type="slidenum">
              <a:rPr lang="en-US" smtClean="0"/>
              <a:t>21</a:t>
            </a:fld>
            <a:endParaRPr lang="en-US" dirty="0"/>
          </a:p>
        </p:txBody>
      </p:sp>
    </p:spTree>
    <p:extLst>
      <p:ext uri="{BB962C8B-B14F-4D97-AF65-F5344CB8AC3E}">
        <p14:creationId xmlns:p14="http://schemas.microsoft.com/office/powerpoint/2010/main" val="186255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7B6BCE-A0F6-4F1D-B95E-EEF0E967C4DE}" type="slidenum">
              <a:rPr lang="en-US" smtClean="0"/>
              <a:t>22</a:t>
            </a:fld>
            <a:endParaRPr lang="en-US" dirty="0"/>
          </a:p>
        </p:txBody>
      </p:sp>
    </p:spTree>
    <p:extLst>
      <p:ext uri="{BB962C8B-B14F-4D97-AF65-F5344CB8AC3E}">
        <p14:creationId xmlns:p14="http://schemas.microsoft.com/office/powerpoint/2010/main" val="675589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print() function (or</a:t>
            </a:r>
            <a:r>
              <a:rPr lang="en-US" baseline="0" dirty="0"/>
              <a:t> method) is one of the basic ways to output text.</a:t>
            </a:r>
          </a:p>
          <a:p>
            <a:endParaRPr lang="en-US" baseline="0" dirty="0"/>
          </a:p>
          <a:p>
            <a:r>
              <a:rPr lang="en-US" baseline="0" dirty="0"/>
              <a:t>Single or double quotes can be </a:t>
            </a:r>
            <a:r>
              <a:rPr lang="en-US" baseline="0"/>
              <a:t>used.</a:t>
            </a:r>
            <a:endParaRPr lang="en-US" baseline="0" dirty="0"/>
          </a:p>
        </p:txBody>
      </p:sp>
      <p:sp>
        <p:nvSpPr>
          <p:cNvPr id="4" name="Slide Number Placeholder 3"/>
          <p:cNvSpPr>
            <a:spLocks noGrp="1"/>
          </p:cNvSpPr>
          <p:nvPr>
            <p:ph type="sldNum" sz="quarter" idx="10"/>
          </p:nvPr>
        </p:nvSpPr>
        <p:spPr/>
        <p:txBody>
          <a:bodyPr/>
          <a:lstStyle/>
          <a:p>
            <a:fld id="{8E1927F3-5615-4B0B-9491-07052288DD13}" type="slidenum">
              <a:rPr lang="en-US" smtClean="0"/>
              <a:t>5</a:t>
            </a:fld>
            <a:endParaRPr lang="en-US"/>
          </a:p>
        </p:txBody>
      </p:sp>
    </p:spTree>
    <p:extLst>
      <p:ext uri="{BB962C8B-B14F-4D97-AF65-F5344CB8AC3E}">
        <p14:creationId xmlns:p14="http://schemas.microsoft.com/office/powerpoint/2010/main" val="60979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Variables are nothing but locations (in</a:t>
            </a:r>
            <a:r>
              <a:rPr lang="en-US" sz="1200" b="0" i="0" kern="1200" baseline="0" dirty="0">
                <a:solidFill>
                  <a:schemeClr val="tx1"/>
                </a:solidFill>
                <a:effectLst/>
                <a:latin typeface="+mn-lt"/>
                <a:ea typeface="+mn-ea"/>
                <a:cs typeface="+mn-cs"/>
              </a:rPr>
              <a:t> memory) </a:t>
            </a:r>
            <a:r>
              <a:rPr lang="en-US" sz="1200" b="0" i="0" kern="1200" dirty="0">
                <a:solidFill>
                  <a:schemeClr val="tx1"/>
                </a:solidFill>
                <a:effectLst/>
                <a:latin typeface="+mn-lt"/>
                <a:ea typeface="+mn-ea"/>
                <a:cs typeface="+mn-cs"/>
              </a:rPr>
              <a:t>to store values. This means that when you create a variable you reserve some space in memory.</a:t>
            </a:r>
          </a:p>
          <a:p>
            <a:r>
              <a:rPr lang="en-US" sz="1200" b="0" i="0" kern="1200" dirty="0">
                <a:solidFill>
                  <a:schemeClr val="tx1"/>
                </a:solidFill>
                <a:effectLst/>
                <a:latin typeface="+mn-lt"/>
                <a:ea typeface="+mn-ea"/>
                <a:cs typeface="+mn-cs"/>
              </a:rPr>
              <a:t>You can store various data types</a:t>
            </a:r>
            <a:r>
              <a:rPr lang="en-US" sz="1200" b="0" i="0" kern="1200" baseline="0" dirty="0">
                <a:solidFill>
                  <a:schemeClr val="tx1"/>
                </a:solidFill>
                <a:effectLst/>
                <a:latin typeface="+mn-lt"/>
                <a:ea typeface="+mn-ea"/>
                <a:cs typeface="+mn-cs"/>
              </a:rPr>
              <a:t> to variables, such as: </a:t>
            </a:r>
            <a:r>
              <a:rPr lang="en-US" sz="1200" b="0" i="0" kern="1200" dirty="0">
                <a:solidFill>
                  <a:schemeClr val="tx1"/>
                </a:solidFill>
                <a:effectLst/>
                <a:latin typeface="+mn-lt"/>
                <a:ea typeface="+mn-ea"/>
                <a:cs typeface="+mn-cs"/>
              </a:rPr>
              <a:t>integers, decimals or strings of characters.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Assigning Values to Variables</a:t>
            </a:r>
          </a:p>
          <a:p>
            <a:r>
              <a:rPr lang="en-US" sz="1200" b="0" i="0" kern="1200" dirty="0">
                <a:solidFill>
                  <a:schemeClr val="tx1"/>
                </a:solidFill>
                <a:effectLst/>
                <a:latin typeface="+mn-lt"/>
                <a:ea typeface="+mn-ea"/>
                <a:cs typeface="+mn-cs"/>
              </a:rPr>
              <a:t>The equal sign (=) is used to assign values to variables.</a:t>
            </a:r>
          </a:p>
          <a:p>
            <a:r>
              <a:rPr lang="en-US" sz="1200" b="0" i="0" kern="1200" dirty="0">
                <a:solidFill>
                  <a:schemeClr val="tx1"/>
                </a:solidFill>
                <a:effectLst/>
                <a:latin typeface="+mn-lt"/>
                <a:ea typeface="+mn-ea"/>
                <a:cs typeface="+mn-cs"/>
              </a:rPr>
              <a:t>The operand to the left of the = operator is the name of the variable.</a:t>
            </a:r>
          </a:p>
          <a:p>
            <a:r>
              <a:rPr lang="en-US" sz="1200" b="0" i="0" kern="1200" dirty="0">
                <a:solidFill>
                  <a:schemeClr val="tx1"/>
                </a:solidFill>
                <a:effectLst/>
                <a:latin typeface="+mn-lt"/>
                <a:ea typeface="+mn-ea"/>
                <a:cs typeface="+mn-cs"/>
              </a:rPr>
              <a:t>The operand to the right of the = operator is the value stored in the variable.</a:t>
            </a:r>
          </a:p>
        </p:txBody>
      </p:sp>
      <p:sp>
        <p:nvSpPr>
          <p:cNvPr id="4" name="Slide Number Placeholder 3"/>
          <p:cNvSpPr>
            <a:spLocks noGrp="1"/>
          </p:cNvSpPr>
          <p:nvPr>
            <p:ph type="sldNum" sz="quarter" idx="10"/>
          </p:nvPr>
        </p:nvSpPr>
        <p:spPr/>
        <p:txBody>
          <a:bodyPr/>
          <a:lstStyle/>
          <a:p>
            <a:fld id="{8E1927F3-5615-4B0B-9491-07052288DD13}" type="slidenum">
              <a:rPr lang="en-US" smtClean="0"/>
              <a:t>6</a:t>
            </a:fld>
            <a:endParaRPr lang="en-US"/>
          </a:p>
        </p:txBody>
      </p:sp>
    </p:spTree>
    <p:extLst>
      <p:ext uri="{BB962C8B-B14F-4D97-AF65-F5344CB8AC3E}">
        <p14:creationId xmlns:p14="http://schemas.microsoft.com/office/powerpoint/2010/main" val="609799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7B6BCE-A0F6-4F1D-B95E-EEF0E967C4DE}" type="slidenum">
              <a:rPr lang="en-US" smtClean="0"/>
              <a:t>7</a:t>
            </a:fld>
            <a:endParaRPr lang="en-US" dirty="0"/>
          </a:p>
        </p:txBody>
      </p:sp>
    </p:spTree>
    <p:extLst>
      <p:ext uri="{BB962C8B-B14F-4D97-AF65-F5344CB8AC3E}">
        <p14:creationId xmlns:p14="http://schemas.microsoft.com/office/powerpoint/2010/main" val="2911623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 ’32’</a:t>
            </a:r>
          </a:p>
          <a:p>
            <a:r>
              <a:rPr lang="en-US" dirty="0"/>
              <a:t>B = A * 2</a:t>
            </a:r>
          </a:p>
          <a:p>
            <a:endParaRPr lang="en-US" dirty="0"/>
          </a:p>
          <a:p>
            <a:r>
              <a:rPr lang="en-US" dirty="0"/>
              <a:t>What is B? </a:t>
            </a:r>
          </a:p>
          <a:p>
            <a:endParaRPr lang="en-US" dirty="0"/>
          </a:p>
          <a:p>
            <a:r>
              <a:rPr lang="en-US" dirty="0"/>
              <a:t>B= </a:t>
            </a:r>
            <a:r>
              <a:rPr lang="en-US" dirty="0" err="1"/>
              <a:t>int</a:t>
            </a:r>
            <a:r>
              <a:rPr lang="en-US" dirty="0"/>
              <a:t>(A) * 2</a:t>
            </a:r>
          </a:p>
          <a:p>
            <a:endParaRPr lang="en-US" dirty="0"/>
          </a:p>
          <a:p>
            <a:r>
              <a:rPr lang="en-US" dirty="0"/>
              <a:t>Now</a:t>
            </a:r>
            <a:r>
              <a:rPr lang="en-US" baseline="0" dirty="0"/>
              <a:t> what is B? </a:t>
            </a:r>
            <a:endParaRPr lang="en-US" dirty="0"/>
          </a:p>
        </p:txBody>
      </p:sp>
      <p:sp>
        <p:nvSpPr>
          <p:cNvPr id="4" name="Slide Number Placeholder 3"/>
          <p:cNvSpPr>
            <a:spLocks noGrp="1"/>
          </p:cNvSpPr>
          <p:nvPr>
            <p:ph type="sldNum" sz="quarter" idx="10"/>
          </p:nvPr>
        </p:nvSpPr>
        <p:spPr/>
        <p:txBody>
          <a:bodyPr/>
          <a:lstStyle/>
          <a:p>
            <a:fld id="{5F7B6BCE-A0F6-4F1D-B95E-EEF0E967C4DE}" type="slidenum">
              <a:rPr lang="en-US" smtClean="0"/>
              <a:t>8</a:t>
            </a:fld>
            <a:endParaRPr lang="en-US" dirty="0"/>
          </a:p>
        </p:txBody>
      </p:sp>
    </p:spTree>
    <p:extLst>
      <p:ext uri="{BB962C8B-B14F-4D97-AF65-F5344CB8AC3E}">
        <p14:creationId xmlns:p14="http://schemas.microsoft.com/office/powerpoint/2010/main" val="3219430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Strings: a</a:t>
            </a:r>
            <a:r>
              <a:rPr lang="en-US" baseline="0" dirty="0"/>
              <a:t> = ‘He said, “Don\’t tell anyone.”’</a:t>
            </a:r>
          </a:p>
          <a:p>
            <a:endParaRPr lang="en-US" baseline="0" dirty="0"/>
          </a:p>
          <a:p>
            <a:r>
              <a:rPr lang="en-US" baseline="0" dirty="0"/>
              <a:t>List/Tuple indexing vs Dictionary indexing</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5F7B6BCE-A0F6-4F1D-B95E-EEF0E967C4DE}" type="slidenum">
              <a:rPr lang="en-US" smtClean="0"/>
              <a:t>9</a:t>
            </a:fld>
            <a:endParaRPr lang="en-US" dirty="0"/>
          </a:p>
        </p:txBody>
      </p:sp>
    </p:spTree>
    <p:extLst>
      <p:ext uri="{BB962C8B-B14F-4D97-AF65-F5344CB8AC3E}">
        <p14:creationId xmlns:p14="http://schemas.microsoft.com/office/powerpoint/2010/main" val="2030077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7B6BCE-A0F6-4F1D-B95E-EEF0E967C4DE}" type="slidenum">
              <a:rPr lang="en-US" smtClean="0"/>
              <a:t>10</a:t>
            </a:fld>
            <a:endParaRPr lang="en-US" dirty="0"/>
          </a:p>
        </p:txBody>
      </p:sp>
    </p:spTree>
    <p:extLst>
      <p:ext uri="{BB962C8B-B14F-4D97-AF65-F5344CB8AC3E}">
        <p14:creationId xmlns:p14="http://schemas.microsoft.com/office/powerpoint/2010/main" val="2512629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out for </a:t>
            </a:r>
            <a:r>
              <a:rPr lang="en-US" dirty="0" err="1"/>
              <a:t>Concatentation</a:t>
            </a:r>
            <a:r>
              <a:rPr lang="en-US" baseline="0" dirty="0"/>
              <a:t> vs Addition </a:t>
            </a:r>
          </a:p>
          <a:p>
            <a:endParaRPr lang="en-US" baseline="0" dirty="0"/>
          </a:p>
          <a:p>
            <a:r>
              <a:rPr lang="en-US" baseline="0" dirty="0"/>
              <a:t>Find returns -1 if not found</a:t>
            </a:r>
          </a:p>
          <a:p>
            <a:endParaRPr lang="en-US" baseline="0" dirty="0"/>
          </a:p>
          <a:p>
            <a:r>
              <a:rPr lang="en-US" baseline="0" dirty="0"/>
              <a:t>Count returns 0 if not found</a:t>
            </a:r>
          </a:p>
        </p:txBody>
      </p:sp>
      <p:sp>
        <p:nvSpPr>
          <p:cNvPr id="4" name="Slide Number Placeholder 3"/>
          <p:cNvSpPr>
            <a:spLocks noGrp="1"/>
          </p:cNvSpPr>
          <p:nvPr>
            <p:ph type="sldNum" sz="quarter" idx="10"/>
          </p:nvPr>
        </p:nvSpPr>
        <p:spPr/>
        <p:txBody>
          <a:bodyPr/>
          <a:lstStyle/>
          <a:p>
            <a:fld id="{5F7B6BCE-A0F6-4F1D-B95E-EEF0E967C4DE}" type="slidenum">
              <a:rPr lang="en-US" smtClean="0"/>
              <a:t>11</a:t>
            </a:fld>
            <a:endParaRPr lang="en-US" dirty="0"/>
          </a:p>
        </p:txBody>
      </p:sp>
    </p:spTree>
    <p:extLst>
      <p:ext uri="{BB962C8B-B14F-4D97-AF65-F5344CB8AC3E}">
        <p14:creationId xmlns:p14="http://schemas.microsoft.com/office/powerpoint/2010/main" val="528284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7B6BCE-A0F6-4F1D-B95E-EEF0E967C4DE}" type="slidenum">
              <a:rPr lang="en-US" smtClean="0"/>
              <a:t>12</a:t>
            </a:fld>
            <a:endParaRPr lang="en-US" dirty="0"/>
          </a:p>
        </p:txBody>
      </p:sp>
    </p:spTree>
    <p:extLst>
      <p:ext uri="{BB962C8B-B14F-4D97-AF65-F5344CB8AC3E}">
        <p14:creationId xmlns:p14="http://schemas.microsoft.com/office/powerpoint/2010/main" val="702001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customXml" Target="../../customXml/item25.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48.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15.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9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6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78.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93.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82.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3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customXml" Target="../../customXml/item52.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1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7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77.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60.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67.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4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90.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customXml" Target="../../customXml/item44.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8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8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9.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8.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7.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98.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33.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86.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28.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customXml" Target="../../customXml/item40.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84.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22.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4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9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30.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87.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36.xml"/></Relationships>
</file>

<file path=ppt/slideLayouts/_rels/slideLayout4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customXml" Target="../../customXml/item31.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4.xml"/></Relationships>
</file>

<file path=ppt/slideLayouts/_rels/slideLayout4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2.xml"/><Relationship Id="rId1" Type="http://schemas.openxmlformats.org/officeDocument/2006/relationships/customXml" Target="../../customXml/item7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customXml" Target="../../customXml/item11.xml"/></Relationships>
</file>

<file path=ppt/slideLayouts/_rels/slideLayout5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2.xml"/><Relationship Id="rId1" Type="http://schemas.openxmlformats.org/officeDocument/2006/relationships/customXml" Target="../../customXml/item18.xml"/></Relationships>
</file>

<file path=ppt/slideLayouts/_rels/slideLayout5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2.xml"/><Relationship Id="rId1" Type="http://schemas.openxmlformats.org/officeDocument/2006/relationships/customXml" Target="../../customXml/item39.xml"/></Relationships>
</file>

<file path=ppt/slideLayouts/_rels/slideLayout5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2.xml"/><Relationship Id="rId1" Type="http://schemas.openxmlformats.org/officeDocument/2006/relationships/customXml" Target="../../customXml/item13.xml"/></Relationships>
</file>

<file path=ppt/slideLayouts/_rels/slideLayout5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2.xml"/><Relationship Id="rId1" Type="http://schemas.openxmlformats.org/officeDocument/2006/relationships/customXml" Target="../../customXml/item46.xml"/></Relationships>
</file>

<file path=ppt/slideLayouts/_rels/slideLayout5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2.xml"/><Relationship Id="rId1" Type="http://schemas.openxmlformats.org/officeDocument/2006/relationships/customXml" Target="../../customXml/item71.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96.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49.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64.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35.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10.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customXml" Target="../../customXml/item45.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20.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2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66.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95.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23.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74.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53.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37.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56.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2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customXml" Target="../../customXml/item63.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83.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9.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7.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68.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17.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89.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26.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75.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62.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9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5.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29.xml"/></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12.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65.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85.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5.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6.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customXml" Target="../../customXml/item70.xml"/></Relationships>
</file>

<file path=ppt/slideLayouts/_rels/slideLayout8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2.xml"/><Relationship Id="rId1" Type="http://schemas.openxmlformats.org/officeDocument/2006/relationships/customXml" Target="../../customXml/item41.xml"/></Relationships>
</file>

<file path=ppt/slideLayouts/_rels/slideLayout8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w/ Imag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1"/>
          <p:cNvSpPr/>
          <p:nvPr/>
        </p:nvSpPr>
        <p:spPr>
          <a:xfrm>
            <a:off x="0" y="536448"/>
            <a:ext cx="9829800" cy="2160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2" name="Title 2"/>
          <p:cNvSpPr>
            <a:spLocks noGrp="1"/>
          </p:cNvSpPr>
          <p:nvPr>
            <p:ph type="ctrTitle" hasCustomPrompt="1"/>
          </p:nvPr>
        </p:nvSpPr>
        <p:spPr>
          <a:xfrm>
            <a:off x="1490472" y="613982"/>
            <a:ext cx="5177658" cy="1565021"/>
          </a:xfrm>
        </p:spPr>
        <p:txBody>
          <a:bodyPr lIns="137160" tIns="137160" rIns="137160" bIns="137160"/>
          <a:lstStyle>
            <a:lvl1pPr algn="l">
              <a:defRPr sz="2700" baseline="0">
                <a:solidFill>
                  <a:schemeClr val="dk2"/>
                </a:solidFill>
              </a:defRPr>
            </a:lvl1pPr>
          </a:lstStyle>
          <a:p>
            <a:r>
              <a:rPr lang="en-US" dirty="0"/>
              <a:t>Click to add title</a:t>
            </a:r>
          </a:p>
        </p:txBody>
      </p:sp>
      <p:sp>
        <p:nvSpPr>
          <p:cNvPr id="3" name="Subtitle 3"/>
          <p:cNvSpPr>
            <a:spLocks noGrp="1"/>
          </p:cNvSpPr>
          <p:nvPr>
            <p:ph type="subTitle" idx="1" hasCustomPrompt="1"/>
          </p:nvPr>
        </p:nvSpPr>
        <p:spPr>
          <a:xfrm>
            <a:off x="1490472" y="2273300"/>
            <a:ext cx="5177658" cy="346362"/>
          </a:xfrm>
          <a:prstGeom prst="rect">
            <a:avLst/>
          </a:prstGeom>
        </p:spPr>
        <p:txBody>
          <a:bodyPr lIns="137160" tIns="0" rIns="137160" bIns="0" anchor="ctr" anchorCtr="0">
            <a:noAutofit/>
          </a:bodyPr>
          <a:lstStyle>
            <a:lvl1pPr marL="0" indent="0" algn="l">
              <a:buNone/>
              <a:defRPr sz="1400" b="0" i="1" baseline="0">
                <a:solidFill>
                  <a:schemeClr val="dk2"/>
                </a:solidFill>
                <a:latin typeface="Franklin Gothic Book" pitchFamily="34" charset="0"/>
              </a:defRPr>
            </a:lvl1pPr>
          </a:lstStyle>
          <a:p>
            <a:r>
              <a:rPr lang="en-US" dirty="0"/>
              <a:t>Click to add subtitle</a:t>
            </a:r>
          </a:p>
        </p:txBody>
      </p:sp>
      <p:sp>
        <p:nvSpPr>
          <p:cNvPr id="10" name="Rectangle 4"/>
          <p:cNvSpPr/>
          <p:nvPr/>
        </p:nvSpPr>
        <p:spPr>
          <a:xfrm>
            <a:off x="0" y="6729984"/>
            <a:ext cx="9829800" cy="8138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1" name="Text Placeholder 5"/>
          <p:cNvSpPr>
            <a:spLocks noGrp="1"/>
          </p:cNvSpPr>
          <p:nvPr>
            <p:ph type="body" sz="quarter" idx="12" hasCustomPrompt="1"/>
          </p:nvPr>
        </p:nvSpPr>
        <p:spPr>
          <a:xfrm>
            <a:off x="1490472" y="6821425"/>
            <a:ext cx="2093976" cy="620818"/>
          </a:xfrm>
        </p:spPr>
        <p:txBody>
          <a:bodyPr lIns="137160" rIns="137160" anchor="ctr">
            <a:noAutofit/>
          </a:bodyPr>
          <a:lstStyle>
            <a:lvl1pPr marL="0" indent="0">
              <a:buNone/>
              <a:defRPr sz="1600" baseline="0">
                <a:solidFill>
                  <a:schemeClr val="accent2"/>
                </a:solidFill>
              </a:defRPr>
            </a:lvl1pPr>
          </a:lstStyle>
          <a:p>
            <a:pPr lvl="0"/>
            <a:r>
              <a:rPr lang="en-US" dirty="0"/>
              <a:t>Click to add date</a:t>
            </a:r>
          </a:p>
        </p:txBody>
      </p:sp>
      <p:sp>
        <p:nvSpPr>
          <p:cNvPr id="14" name="Text Placeholder 6"/>
          <p:cNvSpPr>
            <a:spLocks noGrp="1"/>
          </p:cNvSpPr>
          <p:nvPr>
            <p:ph type="body" sz="quarter" idx="11" hasCustomPrompt="1"/>
          </p:nvPr>
        </p:nvSpPr>
        <p:spPr>
          <a:xfrm>
            <a:off x="7304298" y="6821425"/>
            <a:ext cx="2096015" cy="620818"/>
          </a:xfrm>
          <a:prstGeom prst="rect">
            <a:avLst/>
          </a:prstGeom>
        </p:spPr>
        <p:txBody>
          <a:bodyPr lIns="137160" rIns="137160" anchor="ctr" anchorCtr="0"/>
          <a:lstStyle>
            <a:lvl1pPr marL="0" marR="0" indent="0" algn="l" defTabSz="128016" rtl="0" eaLnBrk="1" fontAlgn="auto" latinLnBrk="0" hangingPunct="1">
              <a:lnSpc>
                <a:spcPct val="100000"/>
              </a:lnSpc>
              <a:spcBef>
                <a:spcPts val="264"/>
              </a:spcBef>
              <a:spcAft>
                <a:spcPts val="0"/>
              </a:spcAft>
              <a:buClrTx/>
              <a:buSzTx/>
              <a:buFontTx/>
              <a:buNone/>
              <a:tabLst/>
              <a:defRPr sz="1600" baseline="0">
                <a:solidFill>
                  <a:schemeClr val="accent2"/>
                </a:solidFill>
              </a:defRPr>
            </a:lvl1pPr>
          </a:lstStyle>
          <a:p>
            <a:r>
              <a:rPr lang="en-US" dirty="0"/>
              <a:t>Place client logo here</a:t>
            </a:r>
          </a:p>
        </p:txBody>
      </p:sp>
      <p:pic>
        <p:nvPicPr>
          <p:cNvPr id="13"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4297" y="760768"/>
            <a:ext cx="2081068" cy="427555"/>
          </a:xfrm>
          <a:prstGeom prst="rect">
            <a:avLst/>
          </a:prstGeom>
        </p:spPr>
      </p:pic>
      <p:sp>
        <p:nvSpPr>
          <p:cNvPr id="26" name="Rectangle 8"/>
          <p:cNvSpPr/>
          <p:nvPr userDrawn="1"/>
        </p:nvSpPr>
        <p:spPr>
          <a:xfrm>
            <a:off x="118872" y="613982"/>
            <a:ext cx="921570" cy="2005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9"/>
          <p:cNvSpPr/>
          <p:nvPr userDrawn="1"/>
        </p:nvSpPr>
        <p:spPr>
          <a:xfrm>
            <a:off x="1122977" y="613982"/>
            <a:ext cx="282769" cy="2005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p:cNvSpPr/>
          <p:nvPr/>
        </p:nvSpPr>
        <p:spPr>
          <a:xfrm>
            <a:off x="0" y="0"/>
            <a:ext cx="9829800"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2" name="Footer Placeholder 11"/>
          <p:cNvSpPr>
            <a:spLocks noGrp="1"/>
          </p:cNvSpPr>
          <p:nvPr>
            <p:ph type="ftr" sz="quarter" idx="3"/>
          </p:nvPr>
        </p:nvSpPr>
        <p:spPr>
          <a:xfrm>
            <a:off x="3996873" y="7041523"/>
            <a:ext cx="1836053" cy="244038"/>
          </a:xfrm>
          <a:prstGeom prst="rect">
            <a:avLst/>
          </a:prstGeom>
        </p:spPr>
        <p:txBody>
          <a:bodyPr vert="horz" lIns="0" tIns="0" rIns="0" bIns="0" rtlCol="0" anchor="ctr"/>
          <a:lstStyle>
            <a:lvl1pPr marL="0" indent="0" algn="ctr">
              <a:buNone/>
              <a:defRPr sz="800" baseline="0">
                <a:solidFill>
                  <a:schemeClr val="tx1"/>
                </a:solidFill>
                <a:latin typeface="+mj-lt"/>
              </a:defRPr>
            </a:lvl1pPr>
          </a:lstStyle>
          <a:p>
            <a:r>
              <a:rPr lang="en-US" dirty="0"/>
              <a:t>Click to add footer</a:t>
            </a:r>
          </a:p>
        </p:txBody>
      </p:sp>
    </p:spTree>
    <p:custDataLst>
      <p:custData r:id="rId1"/>
    </p:custDataLst>
    <p:extLst>
      <p:ext uri="{BB962C8B-B14F-4D97-AF65-F5344CB8AC3E}">
        <p14:creationId xmlns:p14="http://schemas.microsoft.com/office/powerpoint/2010/main" val="3403785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w/ Key Message">
    <p:spTree>
      <p:nvGrpSpPr>
        <p:cNvPr id="1" name=""/>
        <p:cNvGrpSpPr/>
        <p:nvPr/>
      </p:nvGrpSpPr>
      <p:grpSpPr>
        <a:xfrm>
          <a:off x="0" y="0"/>
          <a:ext cx="0" cy="0"/>
          <a:chOff x="0" y="0"/>
          <a:chExt cx="0" cy="0"/>
        </a:xfrm>
      </p:grpSpPr>
      <p:sp>
        <p:nvSpPr>
          <p:cNvPr id="9"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7" name="Rectangle 2"/>
          <p:cNvSpPr/>
          <p:nvPr/>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3" name="Text Placeholder 3"/>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12" name="Footer Placeholder 4"/>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8" name="Slide Number Placeholder 5"/>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70331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6"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501650" y="1409700"/>
            <a:ext cx="8820150" cy="5321300"/>
          </a:xfrm>
          <a:prstGeom prst="rect">
            <a:avLst/>
          </a:prstGeom>
        </p:spPr>
        <p:txBody>
          <a:bodyPr lIns="0" tIns="0" rIns="0" bIns="0">
            <a:noAutofit/>
          </a:bodyPr>
          <a:lstStyle/>
          <a:p>
            <a:pPr lvl="0"/>
            <a:r>
              <a:rPr lang="en-US" dirty="0"/>
              <a:t>Click to add text</a:t>
            </a:r>
          </a:p>
        </p:txBody>
      </p:sp>
      <p:sp>
        <p:nvSpPr>
          <p:cNvPr id="9" name="Footer Placeholder 3"/>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8" name="Slide Number Placeholder 4"/>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30199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 Key Message">
    <p:spTree>
      <p:nvGrpSpPr>
        <p:cNvPr id="1" name=""/>
        <p:cNvGrpSpPr/>
        <p:nvPr/>
      </p:nvGrpSpPr>
      <p:grpSpPr>
        <a:xfrm>
          <a:off x="0" y="0"/>
          <a:ext cx="0" cy="0"/>
          <a:chOff x="0" y="0"/>
          <a:chExt cx="0" cy="0"/>
        </a:xfrm>
      </p:grpSpPr>
      <p:sp>
        <p:nvSpPr>
          <p:cNvPr id="10"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1612900" y="1409700"/>
            <a:ext cx="7708900" cy="5321300"/>
          </a:xfrm>
          <a:prstGeom prst="rect">
            <a:avLst/>
          </a:prstGeom>
        </p:spPr>
        <p:txBody>
          <a:bodyPr lIns="0" tIns="0" rIns="0" bIns="0">
            <a:noAutofit/>
          </a:bodyPr>
          <a:lstStyle/>
          <a:p>
            <a:pPr lvl="0"/>
            <a:r>
              <a:rPr lang="en-US" dirty="0"/>
              <a:t>Click to add text</a:t>
            </a:r>
          </a:p>
        </p:txBody>
      </p:sp>
      <p:sp>
        <p:nvSpPr>
          <p:cNvPr id="7" name="Rectangle 3"/>
          <p:cNvSpPr/>
          <p:nvPr userDrawn="1"/>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2" name="Text Placeholder 4"/>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9" name="Footer Placeholder 5"/>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8" name="Slide Number Placeholder 6"/>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32217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10"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501650" y="1409700"/>
            <a:ext cx="4318000" cy="5321300"/>
          </a:xfrm>
          <a:prstGeom prst="rect">
            <a:avLst/>
          </a:prstGeom>
        </p:spPr>
        <p:txBody>
          <a:bodyPr lIns="0" tIns="0" rIns="0" bIns="0">
            <a:noAutofit/>
          </a:bodyPr>
          <a:lstStyle/>
          <a:p>
            <a:pPr lvl="0"/>
            <a:r>
              <a:rPr lang="en-US" dirty="0"/>
              <a:t>Click to add text</a:t>
            </a:r>
          </a:p>
        </p:txBody>
      </p:sp>
      <p:sp>
        <p:nvSpPr>
          <p:cNvPr id="8" name="Text Placeholder 3"/>
          <p:cNvSpPr>
            <a:spLocks noGrp="1"/>
          </p:cNvSpPr>
          <p:nvPr>
            <p:ph type="body" sz="quarter" idx="17" hasCustomPrompt="1"/>
          </p:nvPr>
        </p:nvSpPr>
        <p:spPr>
          <a:xfrm>
            <a:off x="5003800" y="1409700"/>
            <a:ext cx="4318000" cy="5321300"/>
          </a:xfrm>
          <a:prstGeom prst="rect">
            <a:avLst/>
          </a:prstGeom>
        </p:spPr>
        <p:txBody>
          <a:bodyPr lIns="0" tIns="0" rIns="0" bIns="0">
            <a:noAutofit/>
          </a:bodyPr>
          <a:lstStyle/>
          <a:p>
            <a:pPr lvl="0"/>
            <a:r>
              <a:rPr lang="en-US" dirty="0"/>
              <a:t>Click to add text</a:t>
            </a:r>
          </a:p>
        </p:txBody>
      </p:sp>
      <p:sp>
        <p:nvSpPr>
          <p:cNvPr id="9" name="Footer Placeholder 4"/>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7" name="Slide Number Placeholder 5"/>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2087850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s w/ Key Message">
    <p:spTree>
      <p:nvGrpSpPr>
        <p:cNvPr id="1" name=""/>
        <p:cNvGrpSpPr/>
        <p:nvPr/>
      </p:nvGrpSpPr>
      <p:grpSpPr>
        <a:xfrm>
          <a:off x="0" y="0"/>
          <a:ext cx="0" cy="0"/>
          <a:chOff x="0" y="0"/>
          <a:chExt cx="0" cy="0"/>
        </a:xfrm>
      </p:grpSpPr>
      <p:sp>
        <p:nvSpPr>
          <p:cNvPr id="10"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1612900" y="1409700"/>
            <a:ext cx="3759200" cy="5321300"/>
          </a:xfrm>
          <a:prstGeom prst="rect">
            <a:avLst/>
          </a:prstGeom>
        </p:spPr>
        <p:txBody>
          <a:bodyPr lIns="0" tIns="0" rIns="0" bIns="0">
            <a:noAutofit/>
          </a:bodyPr>
          <a:lstStyle/>
          <a:p>
            <a:pPr lvl="0"/>
            <a:r>
              <a:rPr lang="en-US" dirty="0"/>
              <a:t>Click to add text</a:t>
            </a:r>
          </a:p>
        </p:txBody>
      </p:sp>
      <p:sp>
        <p:nvSpPr>
          <p:cNvPr id="9" name="Text Placeholder 3"/>
          <p:cNvSpPr>
            <a:spLocks noGrp="1"/>
          </p:cNvSpPr>
          <p:nvPr>
            <p:ph type="body" sz="quarter" idx="17" hasCustomPrompt="1"/>
          </p:nvPr>
        </p:nvSpPr>
        <p:spPr>
          <a:xfrm>
            <a:off x="5562600" y="1409700"/>
            <a:ext cx="3759200" cy="5321300"/>
          </a:xfrm>
          <a:prstGeom prst="rect">
            <a:avLst/>
          </a:prstGeom>
        </p:spPr>
        <p:txBody>
          <a:bodyPr lIns="0" tIns="0" rIns="0" bIns="0">
            <a:noAutofit/>
          </a:bodyPr>
          <a:lstStyle/>
          <a:p>
            <a:pPr lvl="0"/>
            <a:r>
              <a:rPr lang="en-US" dirty="0"/>
              <a:t>Click to add text</a:t>
            </a:r>
          </a:p>
        </p:txBody>
      </p:sp>
      <p:sp>
        <p:nvSpPr>
          <p:cNvPr id="7" name="Rectangle 4"/>
          <p:cNvSpPr/>
          <p:nvPr/>
        </p:nvSpPr>
        <p:spPr>
          <a:xfrm>
            <a:off x="117287" y="1295595"/>
            <a:ext cx="1288460" cy="5431535"/>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6" name="Text Placeholder 5"/>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14" name="Footer Placeholder 6"/>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3" name="Slide Number Placeholder 7"/>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3972286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8"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501650" y="1409700"/>
            <a:ext cx="2817241" cy="5321300"/>
          </a:xfrm>
          <a:prstGeom prst="rect">
            <a:avLst/>
          </a:prstGeom>
        </p:spPr>
        <p:txBody>
          <a:bodyPr lIns="0" tIns="0" rIns="0" bIns="0">
            <a:noAutofit/>
          </a:bodyPr>
          <a:lstStyle/>
          <a:p>
            <a:pPr lvl="0"/>
            <a:r>
              <a:rPr lang="en-US" dirty="0"/>
              <a:t>Click to add text</a:t>
            </a:r>
          </a:p>
        </p:txBody>
      </p:sp>
      <p:sp>
        <p:nvSpPr>
          <p:cNvPr id="11" name="Text Placeholder 3"/>
          <p:cNvSpPr>
            <a:spLocks noGrp="1"/>
          </p:cNvSpPr>
          <p:nvPr>
            <p:ph type="body" sz="quarter" idx="18" hasCustomPrompt="1"/>
          </p:nvPr>
        </p:nvSpPr>
        <p:spPr>
          <a:xfrm>
            <a:off x="3503041" y="1409700"/>
            <a:ext cx="2817241" cy="5321300"/>
          </a:xfrm>
          <a:prstGeom prst="rect">
            <a:avLst/>
          </a:prstGeom>
        </p:spPr>
        <p:txBody>
          <a:bodyPr lIns="0" tIns="0" rIns="0" bIns="0">
            <a:noAutofit/>
          </a:bodyPr>
          <a:lstStyle/>
          <a:p>
            <a:pPr lvl="0"/>
            <a:r>
              <a:rPr lang="en-US" dirty="0"/>
              <a:t>Click to add text</a:t>
            </a:r>
          </a:p>
        </p:txBody>
      </p:sp>
      <p:sp>
        <p:nvSpPr>
          <p:cNvPr id="10" name="Text Placeholder 4"/>
          <p:cNvSpPr>
            <a:spLocks noGrp="1"/>
          </p:cNvSpPr>
          <p:nvPr>
            <p:ph type="body" sz="quarter" idx="17" hasCustomPrompt="1"/>
          </p:nvPr>
        </p:nvSpPr>
        <p:spPr>
          <a:xfrm>
            <a:off x="6504559" y="1409700"/>
            <a:ext cx="2817241" cy="5321300"/>
          </a:xfrm>
          <a:prstGeom prst="rect">
            <a:avLst/>
          </a:prstGeom>
        </p:spPr>
        <p:txBody>
          <a:bodyPr lIns="0" tIns="0" rIns="0" bIns="0">
            <a:noAutofit/>
          </a:bodyPr>
          <a:lstStyle/>
          <a:p>
            <a:pPr lvl="0"/>
            <a:r>
              <a:rPr lang="en-US" dirty="0"/>
              <a:t>Click to add text</a:t>
            </a:r>
          </a:p>
        </p:txBody>
      </p:sp>
      <p:sp>
        <p:nvSpPr>
          <p:cNvPr id="13" name="Footer Placeholder 5"/>
          <p:cNvSpPr>
            <a:spLocks noGrp="1"/>
          </p:cNvSpPr>
          <p:nvPr>
            <p:ph type="ftr" sz="quarter" idx="3"/>
          </p:nvPr>
        </p:nvSpPr>
        <p:spPr>
          <a:xfrm>
            <a:off x="7493000" y="7083276"/>
            <a:ext cx="1828800"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2" name="Slide Number Placeholder 6"/>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3801116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w/ Key Message">
    <p:spTree>
      <p:nvGrpSpPr>
        <p:cNvPr id="1" name=""/>
        <p:cNvGrpSpPr/>
        <p:nvPr/>
      </p:nvGrpSpPr>
      <p:grpSpPr>
        <a:xfrm>
          <a:off x="0" y="0"/>
          <a:ext cx="0" cy="0"/>
          <a:chOff x="0" y="0"/>
          <a:chExt cx="0" cy="0"/>
        </a:xfrm>
      </p:grpSpPr>
      <p:sp>
        <p:nvSpPr>
          <p:cNvPr id="12"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1612900" y="1409700"/>
            <a:ext cx="2446782" cy="5321300"/>
          </a:xfrm>
          <a:prstGeom prst="rect">
            <a:avLst/>
          </a:prstGeom>
        </p:spPr>
        <p:txBody>
          <a:bodyPr lIns="0" tIns="0" rIns="0" bIns="0">
            <a:noAutofit/>
          </a:bodyPr>
          <a:lstStyle/>
          <a:p>
            <a:pPr lvl="0"/>
            <a:r>
              <a:rPr lang="en-US" dirty="0"/>
              <a:t>Click to add text</a:t>
            </a:r>
          </a:p>
        </p:txBody>
      </p:sp>
      <p:sp>
        <p:nvSpPr>
          <p:cNvPr id="11" name="Text Placeholder 3"/>
          <p:cNvSpPr>
            <a:spLocks noGrp="1"/>
          </p:cNvSpPr>
          <p:nvPr>
            <p:ph type="body" sz="quarter" idx="18" hasCustomPrompt="1"/>
          </p:nvPr>
        </p:nvSpPr>
        <p:spPr>
          <a:xfrm>
            <a:off x="4243832" y="1409700"/>
            <a:ext cx="2446782" cy="5321300"/>
          </a:xfrm>
          <a:prstGeom prst="rect">
            <a:avLst/>
          </a:prstGeom>
        </p:spPr>
        <p:txBody>
          <a:bodyPr lIns="0" tIns="0" rIns="0" bIns="0">
            <a:noAutofit/>
          </a:bodyPr>
          <a:lstStyle/>
          <a:p>
            <a:pPr lvl="0"/>
            <a:r>
              <a:rPr lang="en-US" dirty="0"/>
              <a:t>Click to add text</a:t>
            </a:r>
          </a:p>
        </p:txBody>
      </p:sp>
      <p:sp>
        <p:nvSpPr>
          <p:cNvPr id="10" name="Text Placeholder 4"/>
          <p:cNvSpPr>
            <a:spLocks noGrp="1"/>
          </p:cNvSpPr>
          <p:nvPr>
            <p:ph type="body" sz="quarter" idx="17" hasCustomPrompt="1"/>
          </p:nvPr>
        </p:nvSpPr>
        <p:spPr>
          <a:xfrm>
            <a:off x="6875018" y="1409699"/>
            <a:ext cx="2446782" cy="5321300"/>
          </a:xfrm>
          <a:prstGeom prst="rect">
            <a:avLst/>
          </a:prstGeom>
        </p:spPr>
        <p:txBody>
          <a:bodyPr lIns="0" tIns="0" rIns="0" bIns="0">
            <a:noAutofit/>
          </a:bodyPr>
          <a:lstStyle/>
          <a:p>
            <a:pPr lvl="0"/>
            <a:r>
              <a:rPr lang="en-US" dirty="0"/>
              <a:t>Click to add text</a:t>
            </a:r>
          </a:p>
        </p:txBody>
      </p:sp>
      <p:sp>
        <p:nvSpPr>
          <p:cNvPr id="7" name="Rectangle 5"/>
          <p:cNvSpPr/>
          <p:nvPr/>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8" name="Text Placeholder 6"/>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17" name="Footer Placeholder 7"/>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6" name="Slide Number Placeholder 8"/>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2154065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Rows">
    <p:spTree>
      <p:nvGrpSpPr>
        <p:cNvPr id="1" name=""/>
        <p:cNvGrpSpPr/>
        <p:nvPr/>
      </p:nvGrpSpPr>
      <p:grpSpPr>
        <a:xfrm>
          <a:off x="0" y="0"/>
          <a:ext cx="0" cy="0"/>
          <a:chOff x="0" y="0"/>
          <a:chExt cx="0" cy="0"/>
        </a:xfrm>
      </p:grpSpPr>
      <p:sp>
        <p:nvSpPr>
          <p:cNvPr id="8"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501650" y="1409700"/>
            <a:ext cx="8820150" cy="2616200"/>
          </a:xfrm>
          <a:prstGeom prst="rect">
            <a:avLst/>
          </a:prstGeom>
        </p:spPr>
        <p:txBody>
          <a:bodyPr lIns="0" tIns="0" rIns="0" bIns="0">
            <a:noAutofit/>
          </a:bodyPr>
          <a:lstStyle/>
          <a:p>
            <a:pPr lvl="0"/>
            <a:r>
              <a:rPr lang="en-US" dirty="0"/>
              <a:t>Click to add text</a:t>
            </a:r>
          </a:p>
        </p:txBody>
      </p:sp>
      <p:sp>
        <p:nvSpPr>
          <p:cNvPr id="6" name="Text Placeholder 3"/>
          <p:cNvSpPr>
            <a:spLocks noGrp="1"/>
          </p:cNvSpPr>
          <p:nvPr>
            <p:ph type="body" sz="quarter" idx="17" hasCustomPrompt="1"/>
          </p:nvPr>
        </p:nvSpPr>
        <p:spPr>
          <a:xfrm>
            <a:off x="501650" y="4114800"/>
            <a:ext cx="8820150" cy="2616200"/>
          </a:xfrm>
          <a:prstGeom prst="rect">
            <a:avLst/>
          </a:prstGeom>
        </p:spPr>
        <p:txBody>
          <a:bodyPr lIns="0" tIns="0" rIns="0" bIns="0">
            <a:noAutofit/>
          </a:bodyPr>
          <a:lstStyle/>
          <a:p>
            <a:pPr lvl="0"/>
            <a:r>
              <a:rPr lang="en-US" dirty="0"/>
              <a:t>Click to add text</a:t>
            </a:r>
          </a:p>
        </p:txBody>
      </p:sp>
      <p:sp>
        <p:nvSpPr>
          <p:cNvPr id="10" name="Footer Placeholder 4"/>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7" name="Slide Number Placeholder 5"/>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608079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Rows w/ Key Message">
    <p:spTree>
      <p:nvGrpSpPr>
        <p:cNvPr id="1" name=""/>
        <p:cNvGrpSpPr/>
        <p:nvPr/>
      </p:nvGrpSpPr>
      <p:grpSpPr>
        <a:xfrm>
          <a:off x="0" y="0"/>
          <a:ext cx="0" cy="0"/>
          <a:chOff x="0" y="0"/>
          <a:chExt cx="0" cy="0"/>
        </a:xfrm>
      </p:grpSpPr>
      <p:sp>
        <p:nvSpPr>
          <p:cNvPr id="9"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1612900" y="1409700"/>
            <a:ext cx="7708900" cy="2616200"/>
          </a:xfrm>
          <a:prstGeom prst="rect">
            <a:avLst/>
          </a:prstGeom>
        </p:spPr>
        <p:txBody>
          <a:bodyPr lIns="0" tIns="0" rIns="0" bIns="0">
            <a:noAutofit/>
          </a:bodyPr>
          <a:lstStyle/>
          <a:p>
            <a:pPr lvl="0"/>
            <a:r>
              <a:rPr lang="en-US" dirty="0"/>
              <a:t>Click to add text</a:t>
            </a:r>
          </a:p>
        </p:txBody>
      </p:sp>
      <p:sp>
        <p:nvSpPr>
          <p:cNvPr id="10" name="Text Placeholder 3"/>
          <p:cNvSpPr>
            <a:spLocks noGrp="1"/>
          </p:cNvSpPr>
          <p:nvPr>
            <p:ph type="body" sz="quarter" idx="17" hasCustomPrompt="1"/>
          </p:nvPr>
        </p:nvSpPr>
        <p:spPr>
          <a:xfrm>
            <a:off x="1612900" y="4114800"/>
            <a:ext cx="7708900" cy="2616200"/>
          </a:xfrm>
          <a:prstGeom prst="rect">
            <a:avLst/>
          </a:prstGeom>
        </p:spPr>
        <p:txBody>
          <a:bodyPr lIns="0" tIns="0" rIns="0" bIns="0">
            <a:noAutofit/>
          </a:bodyPr>
          <a:lstStyle/>
          <a:p>
            <a:pPr lvl="0"/>
            <a:r>
              <a:rPr lang="en-US" dirty="0"/>
              <a:t>Click to add text</a:t>
            </a:r>
          </a:p>
        </p:txBody>
      </p:sp>
      <p:sp>
        <p:nvSpPr>
          <p:cNvPr id="7" name="Rectangle 4"/>
          <p:cNvSpPr/>
          <p:nvPr userDrawn="1"/>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4" name="Text Placeholder 5"/>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13" name="Footer Placeholder 6"/>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2" name="Slide Number Placeholder 7"/>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26385408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Column &amp; Chart">
    <p:spTree>
      <p:nvGrpSpPr>
        <p:cNvPr id="1" name=""/>
        <p:cNvGrpSpPr/>
        <p:nvPr/>
      </p:nvGrpSpPr>
      <p:grpSpPr>
        <a:xfrm>
          <a:off x="0" y="0"/>
          <a:ext cx="0" cy="0"/>
          <a:chOff x="0" y="0"/>
          <a:chExt cx="0" cy="0"/>
        </a:xfrm>
      </p:grpSpPr>
      <p:sp>
        <p:nvSpPr>
          <p:cNvPr id="7"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6" name="Text Placeholder 2"/>
          <p:cNvSpPr>
            <a:spLocks noGrp="1"/>
          </p:cNvSpPr>
          <p:nvPr>
            <p:ph type="body" sz="quarter" idx="17" hasCustomPrompt="1"/>
          </p:nvPr>
        </p:nvSpPr>
        <p:spPr>
          <a:xfrm>
            <a:off x="501650" y="1409700"/>
            <a:ext cx="2878582" cy="5321300"/>
          </a:xfrm>
          <a:prstGeom prst="rect">
            <a:avLst/>
          </a:prstGeom>
        </p:spPr>
        <p:txBody>
          <a:bodyPr lIns="0" tIns="0" rIns="0" bIns="0">
            <a:noAutofit/>
          </a:bodyPr>
          <a:lstStyle/>
          <a:p>
            <a:pPr lvl="0"/>
            <a:r>
              <a:rPr lang="en-US" dirty="0"/>
              <a:t>Click to add text</a:t>
            </a:r>
          </a:p>
        </p:txBody>
      </p:sp>
      <p:sp>
        <p:nvSpPr>
          <p:cNvPr id="5" name="Text Placeholder 3"/>
          <p:cNvSpPr>
            <a:spLocks noGrp="1"/>
          </p:cNvSpPr>
          <p:nvPr>
            <p:ph type="body" sz="quarter" idx="16" hasCustomPrompt="1"/>
          </p:nvPr>
        </p:nvSpPr>
        <p:spPr>
          <a:xfrm>
            <a:off x="3564509" y="1409700"/>
            <a:ext cx="5757291" cy="5321300"/>
          </a:xfrm>
          <a:prstGeom prst="rect">
            <a:avLst/>
          </a:prstGeom>
        </p:spPr>
        <p:txBody>
          <a:bodyPr lIns="0" tIns="0" rIns="0" bIns="0">
            <a:noAutofit/>
          </a:bodyPr>
          <a:lstStyle/>
          <a:p>
            <a:pPr lvl="0"/>
            <a:r>
              <a:rPr lang="en-US" dirty="0"/>
              <a:t>Click to add text</a:t>
            </a:r>
          </a:p>
        </p:txBody>
      </p:sp>
      <p:sp>
        <p:nvSpPr>
          <p:cNvPr id="10" name="Footer Placeholder 4"/>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9" name="Slide Number Placeholder 5"/>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314603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w/o Image">
    <p:spTree>
      <p:nvGrpSpPr>
        <p:cNvPr id="1" name=""/>
        <p:cNvGrpSpPr/>
        <p:nvPr/>
      </p:nvGrpSpPr>
      <p:grpSpPr>
        <a:xfrm>
          <a:off x="0" y="0"/>
          <a:ext cx="0" cy="0"/>
          <a:chOff x="0" y="0"/>
          <a:chExt cx="0" cy="0"/>
        </a:xfrm>
      </p:grpSpPr>
      <p:sp>
        <p:nvSpPr>
          <p:cNvPr id="11" name="Rectangle 1"/>
          <p:cNvSpPr/>
          <p:nvPr userDrawn="1"/>
        </p:nvSpPr>
        <p:spPr>
          <a:xfrm>
            <a:off x="1488281" y="2369724"/>
            <a:ext cx="8222457" cy="20056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en-US" dirty="0"/>
          </a:p>
        </p:txBody>
      </p:sp>
      <p:sp>
        <p:nvSpPr>
          <p:cNvPr id="9" name="Title 2"/>
          <p:cNvSpPr>
            <a:spLocks noGrp="1" noChangeAspect="1"/>
          </p:cNvSpPr>
          <p:nvPr>
            <p:ph type="ctrTitle" hasCustomPrompt="1"/>
          </p:nvPr>
        </p:nvSpPr>
        <p:spPr>
          <a:xfrm>
            <a:off x="1487490" y="2369726"/>
            <a:ext cx="8223248" cy="2003298"/>
          </a:xfrm>
          <a:prstGeom prst="rect">
            <a:avLst/>
          </a:prstGeom>
        </p:spPr>
        <p:txBody>
          <a:bodyPr vert="horz" lIns="137160" tIns="137160" rIns="137160" bIns="137160" rtlCol="0" anchor="ctr" anchorCtr="0">
            <a:noAutofit/>
          </a:bodyPr>
          <a:lstStyle>
            <a:lvl1pPr>
              <a:defRPr sz="2700" baseline="0">
                <a:solidFill>
                  <a:schemeClr val="bg1"/>
                </a:solidFill>
              </a:defRPr>
            </a:lvl1pPr>
          </a:lstStyle>
          <a:p>
            <a:r>
              <a:rPr lang="en-US" dirty="0"/>
              <a:t>Click to add title</a:t>
            </a:r>
          </a:p>
        </p:txBody>
      </p:sp>
      <p:sp>
        <p:nvSpPr>
          <p:cNvPr id="2" name="Subtitle 3"/>
          <p:cNvSpPr>
            <a:spLocks noGrp="1"/>
          </p:cNvSpPr>
          <p:nvPr>
            <p:ph type="subTitle" idx="1" hasCustomPrompt="1"/>
          </p:nvPr>
        </p:nvSpPr>
        <p:spPr>
          <a:xfrm>
            <a:off x="1488281" y="3771901"/>
            <a:ext cx="8222457" cy="603504"/>
          </a:xfrm>
          <a:prstGeom prst="rect">
            <a:avLst/>
          </a:prstGeom>
        </p:spPr>
        <p:txBody>
          <a:bodyPr lIns="137160" tIns="137160" rIns="137160" bIns="137160" anchor="ctr" anchorCtr="0">
            <a:noAutofit/>
          </a:bodyPr>
          <a:lstStyle>
            <a:lvl1pPr marL="0" indent="0" algn="l">
              <a:buNone/>
              <a:defRPr sz="1400" b="0" i="1" baseline="0">
                <a:solidFill>
                  <a:schemeClr val="bg1"/>
                </a:solidFill>
                <a:latin typeface="Franklin Gothic Book" pitchFamily="34" charset="0"/>
              </a:defRPr>
            </a:lvl1pPr>
          </a:lstStyle>
          <a:p>
            <a:r>
              <a:rPr lang="en-US" dirty="0"/>
              <a:t>Click to add subtitle</a:t>
            </a:r>
          </a:p>
        </p:txBody>
      </p:sp>
      <p:sp>
        <p:nvSpPr>
          <p:cNvPr id="3" name="Text Placeholder 4"/>
          <p:cNvSpPr>
            <a:spLocks noGrp="1"/>
          </p:cNvSpPr>
          <p:nvPr>
            <p:ph type="body" sz="quarter" idx="10" hasCustomPrompt="1"/>
          </p:nvPr>
        </p:nvSpPr>
        <p:spPr>
          <a:xfrm>
            <a:off x="1490472" y="6777418"/>
            <a:ext cx="1828800" cy="220663"/>
          </a:xfrm>
        </p:spPr>
        <p:txBody>
          <a:bodyPr lIns="91440" rIns="0" anchor="b" anchorCtr="0"/>
          <a:lstStyle>
            <a:lvl1pPr marL="0" marR="0" indent="0" algn="l" defTabSz="128016" rtl="0" eaLnBrk="1" fontAlgn="auto" latinLnBrk="0" hangingPunct="1">
              <a:lnSpc>
                <a:spcPct val="100000"/>
              </a:lnSpc>
              <a:spcBef>
                <a:spcPts val="264"/>
              </a:spcBef>
              <a:spcAft>
                <a:spcPts val="0"/>
              </a:spcAft>
              <a:buClrTx/>
              <a:buSzTx/>
              <a:buFontTx/>
              <a:buNone/>
              <a:tabLst/>
              <a:defRPr sz="1200" i="1" baseline="0">
                <a:solidFill>
                  <a:schemeClr val="accent1"/>
                </a:solidFill>
                <a:latin typeface="+mj-lt"/>
              </a:defRPr>
            </a:lvl1pPr>
          </a:lstStyle>
          <a:p>
            <a:pPr marL="0" marR="0" lvl="0" indent="0" algn="l" defTabSz="128016" rtl="0" eaLnBrk="1" fontAlgn="auto" latinLnBrk="0" hangingPunct="1">
              <a:lnSpc>
                <a:spcPct val="100000"/>
              </a:lnSpc>
              <a:spcBef>
                <a:spcPts val="264"/>
              </a:spcBef>
              <a:spcAft>
                <a:spcPts val="0"/>
              </a:spcAft>
              <a:buClrTx/>
              <a:buSzTx/>
              <a:buFontTx/>
              <a:buNone/>
              <a:tabLst/>
              <a:defRPr/>
            </a:pPr>
            <a:r>
              <a:rPr lang="en-US" dirty="0"/>
              <a:t>Click to add date</a:t>
            </a:r>
            <a:endParaRPr lang="en-US" sz="1200" i="1" dirty="0">
              <a:solidFill>
                <a:schemeClr val="accent1"/>
              </a:solidFill>
              <a:latin typeface="+mj-lt"/>
            </a:endParaRPr>
          </a:p>
        </p:txBody>
      </p:sp>
      <p:sp>
        <p:nvSpPr>
          <p:cNvPr id="4" name="Text Box 5"/>
          <p:cNvSpPr txBox="1"/>
          <p:nvPr userDrawn="1"/>
        </p:nvSpPr>
        <p:spPr>
          <a:xfrm>
            <a:off x="3810000" y="6777418"/>
            <a:ext cx="1104900" cy="220663"/>
          </a:xfrm>
          <a:prstGeom prst="rect">
            <a:avLst/>
          </a:prstGeom>
          <a:noFill/>
        </p:spPr>
        <p:txBody>
          <a:bodyPr wrap="square" lIns="0" tIns="0" rIns="0" bIns="0" rtlCol="0" anchor="b" anchorCtr="0">
            <a:noAutofit/>
          </a:bodyPr>
          <a:lstStyle/>
          <a:p>
            <a:pPr algn="r"/>
            <a:r>
              <a:rPr lang="en-US" sz="1200" i="1" dirty="0">
                <a:solidFill>
                  <a:schemeClr val="tx2"/>
                </a:solidFill>
                <a:latin typeface="+mj-lt"/>
              </a:rPr>
              <a:t>Presented To:</a:t>
            </a:r>
          </a:p>
        </p:txBody>
      </p:sp>
      <p:sp>
        <p:nvSpPr>
          <p:cNvPr id="13" name="Text Placeholder 6"/>
          <p:cNvSpPr>
            <a:spLocks noGrp="1"/>
          </p:cNvSpPr>
          <p:nvPr>
            <p:ph type="body" sz="quarter" idx="12" hasCustomPrompt="1"/>
          </p:nvPr>
        </p:nvSpPr>
        <p:spPr>
          <a:xfrm>
            <a:off x="4919472" y="6375140"/>
            <a:ext cx="2093976" cy="621792"/>
          </a:xfrm>
        </p:spPr>
        <p:txBody>
          <a:bodyPr lIns="45720" rIns="0" anchor="b" anchorCtr="0"/>
          <a:lstStyle>
            <a:lvl1pPr marL="0" marR="0" indent="0" algn="l" defTabSz="128016" rtl="0" eaLnBrk="1" fontAlgn="auto" latinLnBrk="0" hangingPunct="1">
              <a:lnSpc>
                <a:spcPct val="100000"/>
              </a:lnSpc>
              <a:spcBef>
                <a:spcPts val="264"/>
              </a:spcBef>
              <a:spcAft>
                <a:spcPts val="0"/>
              </a:spcAft>
              <a:buClrTx/>
              <a:buSzTx/>
              <a:buFontTx/>
              <a:buNone/>
              <a:tabLst/>
              <a:defRPr sz="1200" i="1" baseline="0">
                <a:solidFill>
                  <a:schemeClr val="accent1"/>
                </a:solidFill>
                <a:latin typeface="+mj-lt"/>
              </a:defRPr>
            </a:lvl1pPr>
          </a:lstStyle>
          <a:p>
            <a:pPr marL="0" marR="0" lvl="0" indent="0" algn="l" defTabSz="128016" rtl="0" eaLnBrk="1" fontAlgn="auto" latinLnBrk="0" hangingPunct="1">
              <a:lnSpc>
                <a:spcPct val="100000"/>
              </a:lnSpc>
              <a:spcBef>
                <a:spcPts val="264"/>
              </a:spcBef>
              <a:spcAft>
                <a:spcPts val="0"/>
              </a:spcAft>
              <a:buClrTx/>
              <a:buSzTx/>
              <a:buFontTx/>
              <a:buNone/>
              <a:tabLst/>
              <a:defRPr/>
            </a:pPr>
            <a:r>
              <a:rPr lang="en-US" dirty="0"/>
              <a:t>Place client logo here</a:t>
            </a:r>
            <a:endParaRPr lang="en-US" sz="1200" i="1" dirty="0">
              <a:solidFill>
                <a:schemeClr val="accent1"/>
              </a:solidFill>
              <a:latin typeface="+mj-lt"/>
            </a:endParaRPr>
          </a:p>
        </p:txBody>
      </p:sp>
      <p:pic>
        <p:nvPicPr>
          <p:cNvPr id="15"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02033" y="869733"/>
            <a:ext cx="1507052" cy="309623"/>
          </a:xfrm>
          <a:prstGeom prst="rect">
            <a:avLst/>
          </a:prstGeom>
        </p:spPr>
      </p:pic>
      <p:sp>
        <p:nvSpPr>
          <p:cNvPr id="19" name="Rectangle 8"/>
          <p:cNvSpPr/>
          <p:nvPr userDrawn="1"/>
        </p:nvSpPr>
        <p:spPr>
          <a:xfrm>
            <a:off x="118872" y="2369723"/>
            <a:ext cx="921570" cy="2005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9"/>
          <p:cNvSpPr/>
          <p:nvPr userDrawn="1"/>
        </p:nvSpPr>
        <p:spPr>
          <a:xfrm>
            <a:off x="1122977" y="2369723"/>
            <a:ext cx="282769" cy="2005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10"/>
          <p:cNvSpPr>
            <a:spLocks noGrp="1"/>
          </p:cNvSpPr>
          <p:nvPr>
            <p:ph type="ftr" sz="quarter" idx="3"/>
          </p:nvPr>
        </p:nvSpPr>
        <p:spPr>
          <a:xfrm>
            <a:off x="7490826" y="6743368"/>
            <a:ext cx="1836053" cy="244038"/>
          </a:xfrm>
          <a:prstGeom prst="rect">
            <a:avLst/>
          </a:prstGeom>
        </p:spPr>
        <p:txBody>
          <a:bodyPr vert="horz" lIns="0" tIns="0" rIns="0" bIns="0" rtlCol="0" anchor="b" anchorCtr="0"/>
          <a:lstStyle>
            <a:lvl1pPr marL="0" indent="0" algn="r">
              <a:buNone/>
              <a:defRPr sz="800" baseline="0">
                <a:solidFill>
                  <a:schemeClr val="tx1"/>
                </a:solidFill>
                <a:latin typeface="+mj-lt"/>
              </a:defRPr>
            </a:lvl1pPr>
          </a:lstStyle>
          <a:p>
            <a:r>
              <a:rPr lang="en-US" dirty="0"/>
              <a:t>Click to add footer</a:t>
            </a:r>
          </a:p>
        </p:txBody>
      </p:sp>
    </p:spTree>
    <p:custDataLst>
      <p:custData r:id="rId1"/>
    </p:custDataLst>
    <p:extLst>
      <p:ext uri="{BB962C8B-B14F-4D97-AF65-F5344CB8AC3E}">
        <p14:creationId xmlns:p14="http://schemas.microsoft.com/office/powerpoint/2010/main" val="1282485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amp; Chart w/ Key Message">
    <p:spTree>
      <p:nvGrpSpPr>
        <p:cNvPr id="1" name=""/>
        <p:cNvGrpSpPr/>
        <p:nvPr/>
      </p:nvGrpSpPr>
      <p:grpSpPr>
        <a:xfrm>
          <a:off x="0" y="0"/>
          <a:ext cx="0" cy="0"/>
          <a:chOff x="0" y="0"/>
          <a:chExt cx="0" cy="0"/>
        </a:xfrm>
      </p:grpSpPr>
      <p:sp>
        <p:nvSpPr>
          <p:cNvPr id="10"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9" name="Text Placeholder 2"/>
          <p:cNvSpPr>
            <a:spLocks noGrp="1"/>
          </p:cNvSpPr>
          <p:nvPr>
            <p:ph type="body" sz="quarter" idx="17" hasCustomPrompt="1"/>
          </p:nvPr>
        </p:nvSpPr>
        <p:spPr>
          <a:xfrm>
            <a:off x="1612900" y="1409700"/>
            <a:ext cx="2578100" cy="5321300"/>
          </a:xfrm>
          <a:prstGeom prst="rect">
            <a:avLst/>
          </a:prstGeom>
        </p:spPr>
        <p:txBody>
          <a:bodyPr lIns="0" tIns="0" rIns="0" bIns="0">
            <a:noAutofit/>
          </a:bodyPr>
          <a:lstStyle/>
          <a:p>
            <a:pPr lvl="0"/>
            <a:r>
              <a:rPr lang="en-US" dirty="0"/>
              <a:t>Click to add text</a:t>
            </a:r>
          </a:p>
        </p:txBody>
      </p:sp>
      <p:sp>
        <p:nvSpPr>
          <p:cNvPr id="5" name="Text Placeholder 3"/>
          <p:cNvSpPr>
            <a:spLocks noGrp="1"/>
          </p:cNvSpPr>
          <p:nvPr>
            <p:ph type="body" sz="quarter" idx="16" hasCustomPrompt="1"/>
          </p:nvPr>
        </p:nvSpPr>
        <p:spPr>
          <a:xfrm>
            <a:off x="4375150" y="1409700"/>
            <a:ext cx="4946650" cy="5321300"/>
          </a:xfrm>
          <a:prstGeom prst="rect">
            <a:avLst/>
          </a:prstGeom>
        </p:spPr>
        <p:txBody>
          <a:bodyPr lIns="0" tIns="0" rIns="0" bIns="0">
            <a:noAutofit/>
          </a:bodyPr>
          <a:lstStyle/>
          <a:p>
            <a:pPr lvl="0"/>
            <a:r>
              <a:rPr lang="en-US" dirty="0"/>
              <a:t>Click to add text</a:t>
            </a:r>
          </a:p>
        </p:txBody>
      </p:sp>
      <p:sp>
        <p:nvSpPr>
          <p:cNvPr id="7" name="Rectangle 4"/>
          <p:cNvSpPr/>
          <p:nvPr/>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4" name="Text Placeholder 5"/>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13" name="Footer Placeholder 6"/>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2" name="Slide Number Placeholder 7"/>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3317336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Boxes Left Combined">
    <p:spTree>
      <p:nvGrpSpPr>
        <p:cNvPr id="1" name=""/>
        <p:cNvGrpSpPr/>
        <p:nvPr/>
      </p:nvGrpSpPr>
      <p:grpSpPr>
        <a:xfrm>
          <a:off x="0" y="0"/>
          <a:ext cx="0" cy="0"/>
          <a:chOff x="0" y="0"/>
          <a:chExt cx="0" cy="0"/>
        </a:xfrm>
      </p:grpSpPr>
      <p:sp>
        <p:nvSpPr>
          <p:cNvPr id="12"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6" name="Text Placeholder 2"/>
          <p:cNvSpPr>
            <a:spLocks noGrp="1"/>
          </p:cNvSpPr>
          <p:nvPr>
            <p:ph type="body" sz="quarter" idx="17" hasCustomPrompt="1"/>
          </p:nvPr>
        </p:nvSpPr>
        <p:spPr>
          <a:xfrm>
            <a:off x="501650" y="1409700"/>
            <a:ext cx="4318000" cy="5321300"/>
          </a:xfrm>
          <a:prstGeom prst="rect">
            <a:avLst/>
          </a:prstGeom>
        </p:spPr>
        <p:txBody>
          <a:bodyPr lIns="0" tIns="0" rIns="0" bIns="0">
            <a:noAutofit/>
          </a:bodyPr>
          <a:lstStyle/>
          <a:p>
            <a:pPr lvl="0"/>
            <a:r>
              <a:rPr lang="en-US" dirty="0"/>
              <a:t>Click to add text</a:t>
            </a:r>
          </a:p>
        </p:txBody>
      </p:sp>
      <p:sp>
        <p:nvSpPr>
          <p:cNvPr id="9" name="Text Placeholder 3"/>
          <p:cNvSpPr>
            <a:spLocks noGrp="1"/>
          </p:cNvSpPr>
          <p:nvPr>
            <p:ph type="body" sz="quarter" idx="18" hasCustomPrompt="1"/>
          </p:nvPr>
        </p:nvSpPr>
        <p:spPr>
          <a:xfrm>
            <a:off x="5003800" y="1409700"/>
            <a:ext cx="4318000" cy="2616200"/>
          </a:xfrm>
          <a:prstGeom prst="rect">
            <a:avLst/>
          </a:prstGeom>
        </p:spPr>
        <p:txBody>
          <a:bodyPr lIns="0" tIns="0" rIns="0" bIns="0">
            <a:noAutofit/>
          </a:bodyPr>
          <a:lstStyle/>
          <a:p>
            <a:pPr lvl="0"/>
            <a:r>
              <a:rPr lang="en-US" dirty="0"/>
              <a:t>Click to add text</a:t>
            </a:r>
          </a:p>
        </p:txBody>
      </p:sp>
      <p:sp>
        <p:nvSpPr>
          <p:cNvPr id="10" name="Text Placeholder 4"/>
          <p:cNvSpPr>
            <a:spLocks noGrp="1"/>
          </p:cNvSpPr>
          <p:nvPr>
            <p:ph type="body" sz="quarter" idx="19" hasCustomPrompt="1"/>
          </p:nvPr>
        </p:nvSpPr>
        <p:spPr>
          <a:xfrm>
            <a:off x="5003800" y="4114800"/>
            <a:ext cx="4318000" cy="2616200"/>
          </a:xfrm>
          <a:prstGeom prst="rect">
            <a:avLst/>
          </a:prstGeom>
        </p:spPr>
        <p:txBody>
          <a:bodyPr lIns="0" tIns="0" rIns="0" bIns="0">
            <a:noAutofit/>
          </a:bodyPr>
          <a:lstStyle/>
          <a:p>
            <a:pPr lvl="0"/>
            <a:r>
              <a:rPr lang="en-US" dirty="0"/>
              <a:t>Click to add text</a:t>
            </a:r>
          </a:p>
        </p:txBody>
      </p:sp>
      <p:sp>
        <p:nvSpPr>
          <p:cNvPr id="11" name="Footer Placeholder 5"/>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8" name="Slide Number Placeholder 6"/>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3931900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Boxes Left Combined w/ Key Message">
    <p:spTree>
      <p:nvGrpSpPr>
        <p:cNvPr id="1" name=""/>
        <p:cNvGrpSpPr/>
        <p:nvPr/>
      </p:nvGrpSpPr>
      <p:grpSpPr>
        <a:xfrm>
          <a:off x="0" y="0"/>
          <a:ext cx="0" cy="0"/>
          <a:chOff x="0" y="0"/>
          <a:chExt cx="0" cy="0"/>
        </a:xfrm>
      </p:grpSpPr>
      <p:sp>
        <p:nvSpPr>
          <p:cNvPr id="15"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9" name="Text Placeholder 2"/>
          <p:cNvSpPr>
            <a:spLocks noGrp="1"/>
          </p:cNvSpPr>
          <p:nvPr>
            <p:ph type="body" sz="quarter" idx="17" hasCustomPrompt="1"/>
          </p:nvPr>
        </p:nvSpPr>
        <p:spPr>
          <a:xfrm>
            <a:off x="1612900" y="1409700"/>
            <a:ext cx="3756025" cy="5321300"/>
          </a:xfrm>
          <a:prstGeom prst="rect">
            <a:avLst/>
          </a:prstGeom>
        </p:spPr>
        <p:txBody>
          <a:bodyPr lIns="0" tIns="0" rIns="0" bIns="0">
            <a:noAutofit/>
          </a:bodyPr>
          <a:lstStyle/>
          <a:p>
            <a:pPr lvl="0"/>
            <a:r>
              <a:rPr lang="en-US" dirty="0"/>
              <a:t>Click to add text</a:t>
            </a:r>
          </a:p>
        </p:txBody>
      </p:sp>
      <p:sp>
        <p:nvSpPr>
          <p:cNvPr id="11" name="Text Placeholder 3"/>
          <p:cNvSpPr>
            <a:spLocks noGrp="1"/>
          </p:cNvSpPr>
          <p:nvPr>
            <p:ph type="body" sz="quarter" idx="18" hasCustomPrompt="1"/>
          </p:nvPr>
        </p:nvSpPr>
        <p:spPr>
          <a:xfrm>
            <a:off x="5562600" y="1409700"/>
            <a:ext cx="3759200" cy="2616200"/>
          </a:xfrm>
          <a:prstGeom prst="rect">
            <a:avLst/>
          </a:prstGeom>
        </p:spPr>
        <p:txBody>
          <a:bodyPr lIns="0" tIns="0" rIns="0" bIns="0">
            <a:noAutofit/>
          </a:bodyPr>
          <a:lstStyle/>
          <a:p>
            <a:pPr lvl="0"/>
            <a:r>
              <a:rPr lang="en-US" dirty="0"/>
              <a:t>Click to add text</a:t>
            </a:r>
          </a:p>
        </p:txBody>
      </p:sp>
      <p:sp>
        <p:nvSpPr>
          <p:cNvPr id="12" name="Text Placeholder 4"/>
          <p:cNvSpPr>
            <a:spLocks noGrp="1"/>
          </p:cNvSpPr>
          <p:nvPr>
            <p:ph type="body" sz="quarter" idx="19" hasCustomPrompt="1"/>
          </p:nvPr>
        </p:nvSpPr>
        <p:spPr>
          <a:xfrm>
            <a:off x="5562600" y="4114800"/>
            <a:ext cx="3759200" cy="2616200"/>
          </a:xfrm>
          <a:prstGeom prst="rect">
            <a:avLst/>
          </a:prstGeom>
        </p:spPr>
        <p:txBody>
          <a:bodyPr lIns="0" tIns="0" rIns="0" bIns="0">
            <a:noAutofit/>
          </a:bodyPr>
          <a:lstStyle/>
          <a:p>
            <a:pPr lvl="0"/>
            <a:r>
              <a:rPr lang="en-US" dirty="0"/>
              <a:t>Click to add text</a:t>
            </a:r>
          </a:p>
        </p:txBody>
      </p:sp>
      <p:sp>
        <p:nvSpPr>
          <p:cNvPr id="7" name="Rectangle 5"/>
          <p:cNvSpPr/>
          <p:nvPr/>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4" name="Text Placeholder 6"/>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13" name="Footer Placeholder 7"/>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0" name="Slide Number Placeholder 8"/>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2046340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Boxes Right Combined">
    <p:spTree>
      <p:nvGrpSpPr>
        <p:cNvPr id="1" name=""/>
        <p:cNvGrpSpPr/>
        <p:nvPr/>
      </p:nvGrpSpPr>
      <p:grpSpPr>
        <a:xfrm>
          <a:off x="0" y="0"/>
          <a:ext cx="0" cy="0"/>
          <a:chOff x="0" y="0"/>
          <a:chExt cx="0" cy="0"/>
        </a:xfrm>
      </p:grpSpPr>
      <p:sp>
        <p:nvSpPr>
          <p:cNvPr id="12"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8" name="Text Placeholder 2"/>
          <p:cNvSpPr>
            <a:spLocks noGrp="1"/>
          </p:cNvSpPr>
          <p:nvPr>
            <p:ph type="body" sz="quarter" idx="18" hasCustomPrompt="1"/>
          </p:nvPr>
        </p:nvSpPr>
        <p:spPr>
          <a:xfrm>
            <a:off x="501650" y="1409700"/>
            <a:ext cx="4318000" cy="2616200"/>
          </a:xfrm>
          <a:prstGeom prst="rect">
            <a:avLst/>
          </a:prstGeom>
        </p:spPr>
        <p:txBody>
          <a:bodyPr lIns="0" tIns="0" rIns="0" bIns="0">
            <a:noAutofit/>
          </a:bodyPr>
          <a:lstStyle/>
          <a:p>
            <a:pPr lvl="0"/>
            <a:r>
              <a:rPr lang="en-US" dirty="0"/>
              <a:t>Click to add text</a:t>
            </a:r>
          </a:p>
        </p:txBody>
      </p:sp>
      <p:sp>
        <p:nvSpPr>
          <p:cNvPr id="9" name="Text Placeholder 3"/>
          <p:cNvSpPr>
            <a:spLocks noGrp="1"/>
          </p:cNvSpPr>
          <p:nvPr>
            <p:ph type="body" sz="quarter" idx="19" hasCustomPrompt="1"/>
          </p:nvPr>
        </p:nvSpPr>
        <p:spPr>
          <a:xfrm>
            <a:off x="501650" y="4114800"/>
            <a:ext cx="4318000" cy="2616200"/>
          </a:xfrm>
          <a:prstGeom prst="rect">
            <a:avLst/>
          </a:prstGeom>
        </p:spPr>
        <p:txBody>
          <a:bodyPr lIns="0" tIns="0" rIns="0" bIns="0">
            <a:noAutofit/>
          </a:bodyPr>
          <a:lstStyle/>
          <a:p>
            <a:pPr lvl="0"/>
            <a:r>
              <a:rPr lang="en-US" dirty="0"/>
              <a:t>Click to add text</a:t>
            </a:r>
          </a:p>
        </p:txBody>
      </p:sp>
      <p:sp>
        <p:nvSpPr>
          <p:cNvPr id="6" name="Text Placeholder 4"/>
          <p:cNvSpPr>
            <a:spLocks noGrp="1"/>
          </p:cNvSpPr>
          <p:nvPr>
            <p:ph type="body" sz="quarter" idx="17" hasCustomPrompt="1"/>
          </p:nvPr>
        </p:nvSpPr>
        <p:spPr>
          <a:xfrm>
            <a:off x="5003800" y="1409700"/>
            <a:ext cx="4318000" cy="5321300"/>
          </a:xfrm>
          <a:prstGeom prst="rect">
            <a:avLst/>
          </a:prstGeom>
        </p:spPr>
        <p:txBody>
          <a:bodyPr lIns="0" tIns="0" rIns="0" bIns="0">
            <a:noAutofit/>
          </a:bodyPr>
          <a:lstStyle/>
          <a:p>
            <a:pPr lvl="0"/>
            <a:r>
              <a:rPr lang="en-US" dirty="0"/>
              <a:t>Click to add text</a:t>
            </a:r>
          </a:p>
        </p:txBody>
      </p:sp>
      <p:sp>
        <p:nvSpPr>
          <p:cNvPr id="11" name="Footer Placeholder 5"/>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0" name="Slide Number Placeholder 6"/>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3881602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Boxes Right Combined w/ Key Message">
    <p:spTree>
      <p:nvGrpSpPr>
        <p:cNvPr id="1" name=""/>
        <p:cNvGrpSpPr/>
        <p:nvPr/>
      </p:nvGrpSpPr>
      <p:grpSpPr>
        <a:xfrm>
          <a:off x="0" y="0"/>
          <a:ext cx="0" cy="0"/>
          <a:chOff x="0" y="0"/>
          <a:chExt cx="0" cy="0"/>
        </a:xfrm>
      </p:grpSpPr>
      <p:sp>
        <p:nvSpPr>
          <p:cNvPr id="15"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11" name="Text Placeholder 2"/>
          <p:cNvSpPr>
            <a:spLocks noGrp="1"/>
          </p:cNvSpPr>
          <p:nvPr>
            <p:ph type="body" sz="quarter" idx="18" hasCustomPrompt="1"/>
          </p:nvPr>
        </p:nvSpPr>
        <p:spPr>
          <a:xfrm>
            <a:off x="1612900" y="1409700"/>
            <a:ext cx="3759200" cy="2616200"/>
          </a:xfrm>
          <a:prstGeom prst="rect">
            <a:avLst/>
          </a:prstGeom>
        </p:spPr>
        <p:txBody>
          <a:bodyPr lIns="0" tIns="0" rIns="0" bIns="0">
            <a:noAutofit/>
          </a:bodyPr>
          <a:lstStyle/>
          <a:p>
            <a:pPr lvl="0"/>
            <a:r>
              <a:rPr lang="en-US" dirty="0"/>
              <a:t>Click to add text</a:t>
            </a:r>
          </a:p>
        </p:txBody>
      </p:sp>
      <p:sp>
        <p:nvSpPr>
          <p:cNvPr id="12" name="Text Placeholder 3"/>
          <p:cNvSpPr>
            <a:spLocks noGrp="1"/>
          </p:cNvSpPr>
          <p:nvPr>
            <p:ph type="body" sz="quarter" idx="19" hasCustomPrompt="1"/>
          </p:nvPr>
        </p:nvSpPr>
        <p:spPr>
          <a:xfrm>
            <a:off x="1612900" y="4114800"/>
            <a:ext cx="3759200" cy="2616200"/>
          </a:xfrm>
          <a:prstGeom prst="rect">
            <a:avLst/>
          </a:prstGeom>
        </p:spPr>
        <p:txBody>
          <a:bodyPr lIns="0" tIns="0" rIns="0" bIns="0">
            <a:noAutofit/>
          </a:bodyPr>
          <a:lstStyle/>
          <a:p>
            <a:pPr lvl="0"/>
            <a:r>
              <a:rPr lang="en-US" dirty="0"/>
              <a:t>Click to add text</a:t>
            </a:r>
          </a:p>
        </p:txBody>
      </p:sp>
      <p:sp>
        <p:nvSpPr>
          <p:cNvPr id="9" name="Text Placeholder 4"/>
          <p:cNvSpPr>
            <a:spLocks noGrp="1"/>
          </p:cNvSpPr>
          <p:nvPr>
            <p:ph type="body" sz="quarter" idx="17" hasCustomPrompt="1"/>
          </p:nvPr>
        </p:nvSpPr>
        <p:spPr>
          <a:xfrm>
            <a:off x="5562600" y="1409700"/>
            <a:ext cx="3759200" cy="5321300"/>
          </a:xfrm>
          <a:prstGeom prst="rect">
            <a:avLst/>
          </a:prstGeom>
        </p:spPr>
        <p:txBody>
          <a:bodyPr lIns="0" tIns="0" rIns="0" bIns="0">
            <a:noAutofit/>
          </a:bodyPr>
          <a:lstStyle/>
          <a:p>
            <a:pPr lvl="0"/>
            <a:r>
              <a:rPr lang="en-US" dirty="0"/>
              <a:t>Click to add text</a:t>
            </a:r>
          </a:p>
        </p:txBody>
      </p:sp>
      <p:sp>
        <p:nvSpPr>
          <p:cNvPr id="7" name="Rectangle 5"/>
          <p:cNvSpPr/>
          <p:nvPr/>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4" name="Text Placeholder 6"/>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13" name="Footer Placeholder 7"/>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0" name="Slide Number Placeholder 8"/>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7537570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9"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501650" y="1409700"/>
            <a:ext cx="4318000" cy="2616200"/>
          </a:xfrm>
          <a:prstGeom prst="rect">
            <a:avLst/>
          </a:prstGeom>
        </p:spPr>
        <p:txBody>
          <a:bodyPr lIns="0" tIns="0" rIns="0" bIns="0">
            <a:noAutofit/>
          </a:bodyPr>
          <a:lstStyle/>
          <a:p>
            <a:pPr lvl="0"/>
            <a:r>
              <a:rPr lang="en-US" dirty="0"/>
              <a:t>Click to add text</a:t>
            </a:r>
          </a:p>
        </p:txBody>
      </p:sp>
      <p:sp>
        <p:nvSpPr>
          <p:cNvPr id="11" name="Text Placeholder 3"/>
          <p:cNvSpPr>
            <a:spLocks noGrp="1"/>
          </p:cNvSpPr>
          <p:nvPr>
            <p:ph type="body" sz="quarter" idx="22" hasCustomPrompt="1"/>
          </p:nvPr>
        </p:nvSpPr>
        <p:spPr>
          <a:xfrm>
            <a:off x="5003800" y="1409700"/>
            <a:ext cx="4318000" cy="2616200"/>
          </a:xfrm>
          <a:prstGeom prst="rect">
            <a:avLst/>
          </a:prstGeom>
        </p:spPr>
        <p:txBody>
          <a:bodyPr lIns="0" tIns="0" rIns="0" bIns="0">
            <a:noAutofit/>
          </a:bodyPr>
          <a:lstStyle/>
          <a:p>
            <a:pPr lvl="0"/>
            <a:r>
              <a:rPr lang="en-US" dirty="0"/>
              <a:t>Click to add text</a:t>
            </a:r>
          </a:p>
        </p:txBody>
      </p:sp>
      <p:sp>
        <p:nvSpPr>
          <p:cNvPr id="10" name="Text Placeholder 4"/>
          <p:cNvSpPr>
            <a:spLocks noGrp="1"/>
          </p:cNvSpPr>
          <p:nvPr>
            <p:ph type="body" sz="quarter" idx="21" hasCustomPrompt="1"/>
          </p:nvPr>
        </p:nvSpPr>
        <p:spPr>
          <a:xfrm>
            <a:off x="501650" y="4114800"/>
            <a:ext cx="4318000" cy="2616200"/>
          </a:xfrm>
          <a:prstGeom prst="rect">
            <a:avLst/>
          </a:prstGeom>
        </p:spPr>
        <p:txBody>
          <a:bodyPr lIns="0" tIns="0" rIns="0" bIns="0">
            <a:noAutofit/>
          </a:bodyPr>
          <a:lstStyle/>
          <a:p>
            <a:pPr lvl="0"/>
            <a:r>
              <a:rPr lang="en-US" dirty="0"/>
              <a:t>Click to add text</a:t>
            </a:r>
          </a:p>
        </p:txBody>
      </p:sp>
      <p:sp>
        <p:nvSpPr>
          <p:cNvPr id="14" name="Text Placeholder 5"/>
          <p:cNvSpPr>
            <a:spLocks noGrp="1"/>
          </p:cNvSpPr>
          <p:nvPr>
            <p:ph type="body" sz="quarter" idx="25" hasCustomPrompt="1"/>
          </p:nvPr>
        </p:nvSpPr>
        <p:spPr>
          <a:xfrm>
            <a:off x="5003800" y="4114800"/>
            <a:ext cx="4318000" cy="2616200"/>
          </a:xfrm>
          <a:prstGeom prst="rect">
            <a:avLst/>
          </a:prstGeom>
        </p:spPr>
        <p:txBody>
          <a:bodyPr lIns="0" tIns="0" rIns="0" bIns="0">
            <a:noAutofit/>
          </a:bodyPr>
          <a:lstStyle/>
          <a:p>
            <a:pPr lvl="0"/>
            <a:r>
              <a:rPr lang="en-US" dirty="0"/>
              <a:t>Click to add text</a:t>
            </a:r>
          </a:p>
        </p:txBody>
      </p:sp>
      <p:sp>
        <p:nvSpPr>
          <p:cNvPr id="17" name="Footer Placeholder 6"/>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6" name="Slide Number Placeholder 7"/>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81336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Boxes w/ Key Message">
    <p:spTree>
      <p:nvGrpSpPr>
        <p:cNvPr id="1" name=""/>
        <p:cNvGrpSpPr/>
        <p:nvPr/>
      </p:nvGrpSpPr>
      <p:grpSpPr>
        <a:xfrm>
          <a:off x="0" y="0"/>
          <a:ext cx="0" cy="0"/>
          <a:chOff x="0" y="0"/>
          <a:chExt cx="0" cy="0"/>
        </a:xfrm>
      </p:grpSpPr>
      <p:sp>
        <p:nvSpPr>
          <p:cNvPr id="11"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7" name="Text Placeholder 2"/>
          <p:cNvSpPr>
            <a:spLocks noGrp="1"/>
          </p:cNvSpPr>
          <p:nvPr>
            <p:ph type="body" sz="quarter" idx="18" hasCustomPrompt="1"/>
          </p:nvPr>
        </p:nvSpPr>
        <p:spPr>
          <a:xfrm>
            <a:off x="1612900" y="1409700"/>
            <a:ext cx="3756025" cy="2616200"/>
          </a:xfrm>
          <a:prstGeom prst="rect">
            <a:avLst/>
          </a:prstGeom>
        </p:spPr>
        <p:txBody>
          <a:bodyPr lIns="0" tIns="0" rIns="0" bIns="0">
            <a:noAutofit/>
          </a:bodyPr>
          <a:lstStyle/>
          <a:p>
            <a:pPr lvl="0"/>
            <a:r>
              <a:rPr lang="en-US" dirty="0"/>
              <a:t>Click to add text</a:t>
            </a:r>
          </a:p>
        </p:txBody>
      </p:sp>
      <p:sp>
        <p:nvSpPr>
          <p:cNvPr id="19" name="Text Placeholder 3"/>
          <p:cNvSpPr>
            <a:spLocks noGrp="1"/>
          </p:cNvSpPr>
          <p:nvPr>
            <p:ph type="body" sz="quarter" idx="23" hasCustomPrompt="1"/>
          </p:nvPr>
        </p:nvSpPr>
        <p:spPr>
          <a:xfrm>
            <a:off x="5562600" y="1409700"/>
            <a:ext cx="3759200" cy="2616200"/>
          </a:xfrm>
          <a:prstGeom prst="rect">
            <a:avLst/>
          </a:prstGeom>
        </p:spPr>
        <p:txBody>
          <a:bodyPr lIns="0" tIns="0" rIns="0" bIns="0">
            <a:noAutofit/>
          </a:bodyPr>
          <a:lstStyle/>
          <a:p>
            <a:pPr lvl="0"/>
            <a:r>
              <a:rPr lang="en-US" dirty="0"/>
              <a:t>Click to add text</a:t>
            </a:r>
          </a:p>
        </p:txBody>
      </p:sp>
      <p:sp>
        <p:nvSpPr>
          <p:cNvPr id="13" name="Text Placeholder 4"/>
          <p:cNvSpPr>
            <a:spLocks noGrp="1"/>
          </p:cNvSpPr>
          <p:nvPr>
            <p:ph type="body" sz="quarter" idx="22" hasCustomPrompt="1"/>
          </p:nvPr>
        </p:nvSpPr>
        <p:spPr>
          <a:xfrm>
            <a:off x="1612900" y="4114800"/>
            <a:ext cx="3756025" cy="2616200"/>
          </a:xfrm>
          <a:prstGeom prst="rect">
            <a:avLst/>
          </a:prstGeom>
        </p:spPr>
        <p:txBody>
          <a:bodyPr lIns="0" tIns="0" rIns="0" bIns="0">
            <a:noAutofit/>
          </a:bodyPr>
          <a:lstStyle/>
          <a:p>
            <a:pPr lvl="0"/>
            <a:r>
              <a:rPr lang="en-US" dirty="0"/>
              <a:t>Click to add text</a:t>
            </a:r>
          </a:p>
        </p:txBody>
      </p:sp>
      <p:sp>
        <p:nvSpPr>
          <p:cNvPr id="22" name="Text Placeholder 5"/>
          <p:cNvSpPr>
            <a:spLocks noGrp="1"/>
          </p:cNvSpPr>
          <p:nvPr>
            <p:ph type="body" sz="quarter" idx="26" hasCustomPrompt="1"/>
          </p:nvPr>
        </p:nvSpPr>
        <p:spPr>
          <a:xfrm>
            <a:off x="5562600" y="4114800"/>
            <a:ext cx="3759200" cy="2616200"/>
          </a:xfrm>
          <a:prstGeom prst="rect">
            <a:avLst/>
          </a:prstGeom>
        </p:spPr>
        <p:txBody>
          <a:bodyPr lIns="0" tIns="0" rIns="0" bIns="0">
            <a:noAutofit/>
          </a:bodyPr>
          <a:lstStyle/>
          <a:p>
            <a:pPr lvl="0"/>
            <a:r>
              <a:rPr lang="en-US" dirty="0"/>
              <a:t>Click to add text</a:t>
            </a:r>
          </a:p>
        </p:txBody>
      </p:sp>
      <p:sp>
        <p:nvSpPr>
          <p:cNvPr id="16" name="Rectangle 6"/>
          <p:cNvSpPr/>
          <p:nvPr userDrawn="1"/>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25" name="Text Placeholder 7"/>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23" name="Footer Placeholder 8"/>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8" name="Slide Number Placeholder 9"/>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26507608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 Boxes">
    <p:spTree>
      <p:nvGrpSpPr>
        <p:cNvPr id="1" name=""/>
        <p:cNvGrpSpPr/>
        <p:nvPr/>
      </p:nvGrpSpPr>
      <p:grpSpPr>
        <a:xfrm>
          <a:off x="0" y="0"/>
          <a:ext cx="0" cy="0"/>
          <a:chOff x="0" y="0"/>
          <a:chExt cx="0" cy="0"/>
        </a:xfrm>
      </p:grpSpPr>
      <p:sp>
        <p:nvSpPr>
          <p:cNvPr id="11"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501650" y="1409700"/>
            <a:ext cx="2817241" cy="2616200"/>
          </a:xfrm>
          <a:prstGeom prst="rect">
            <a:avLst/>
          </a:prstGeom>
        </p:spPr>
        <p:txBody>
          <a:bodyPr lIns="0" tIns="0" rIns="0" bIns="0">
            <a:noAutofit/>
          </a:bodyPr>
          <a:lstStyle/>
          <a:p>
            <a:pPr lvl="0"/>
            <a:r>
              <a:rPr lang="en-US" dirty="0"/>
              <a:t>Click to add text</a:t>
            </a:r>
          </a:p>
        </p:txBody>
      </p:sp>
      <p:sp>
        <p:nvSpPr>
          <p:cNvPr id="30" name="Text Placeholder 3"/>
          <p:cNvSpPr>
            <a:spLocks noGrp="1"/>
          </p:cNvSpPr>
          <p:nvPr>
            <p:ph type="body" sz="quarter" idx="24" hasCustomPrompt="1"/>
          </p:nvPr>
        </p:nvSpPr>
        <p:spPr>
          <a:xfrm>
            <a:off x="3503041" y="1409700"/>
            <a:ext cx="2817241" cy="2616200"/>
          </a:xfrm>
          <a:prstGeom prst="rect">
            <a:avLst/>
          </a:prstGeom>
        </p:spPr>
        <p:txBody>
          <a:bodyPr lIns="0" tIns="0" rIns="0" bIns="0">
            <a:noAutofit/>
          </a:bodyPr>
          <a:lstStyle/>
          <a:p>
            <a:pPr lvl="0"/>
            <a:r>
              <a:rPr lang="en-US" dirty="0"/>
              <a:t>Click to add text</a:t>
            </a:r>
          </a:p>
        </p:txBody>
      </p:sp>
      <p:sp>
        <p:nvSpPr>
          <p:cNvPr id="22" name="Text Placeholder 4"/>
          <p:cNvSpPr>
            <a:spLocks noGrp="1"/>
          </p:cNvSpPr>
          <p:nvPr>
            <p:ph type="body" sz="quarter" idx="20" hasCustomPrompt="1"/>
          </p:nvPr>
        </p:nvSpPr>
        <p:spPr>
          <a:xfrm>
            <a:off x="6504559" y="1409700"/>
            <a:ext cx="2817241" cy="2616200"/>
          </a:xfrm>
          <a:prstGeom prst="rect">
            <a:avLst/>
          </a:prstGeom>
        </p:spPr>
        <p:txBody>
          <a:bodyPr lIns="0" tIns="0" rIns="0" bIns="0">
            <a:noAutofit/>
          </a:bodyPr>
          <a:lstStyle/>
          <a:p>
            <a:pPr lvl="0"/>
            <a:r>
              <a:rPr lang="en-US" dirty="0"/>
              <a:t>Click to add text</a:t>
            </a:r>
          </a:p>
        </p:txBody>
      </p:sp>
      <p:sp>
        <p:nvSpPr>
          <p:cNvPr id="21" name="Text Placeholder 5"/>
          <p:cNvSpPr>
            <a:spLocks noGrp="1"/>
          </p:cNvSpPr>
          <p:nvPr>
            <p:ph type="body" sz="quarter" idx="19" hasCustomPrompt="1"/>
          </p:nvPr>
        </p:nvSpPr>
        <p:spPr>
          <a:xfrm>
            <a:off x="501650" y="4114800"/>
            <a:ext cx="2817241" cy="2616200"/>
          </a:xfrm>
          <a:prstGeom prst="rect">
            <a:avLst/>
          </a:prstGeom>
        </p:spPr>
        <p:txBody>
          <a:bodyPr lIns="0" tIns="0" rIns="0" bIns="0">
            <a:noAutofit/>
          </a:bodyPr>
          <a:lstStyle/>
          <a:p>
            <a:pPr lvl="0"/>
            <a:r>
              <a:rPr lang="en-US" dirty="0"/>
              <a:t>Click to add text</a:t>
            </a:r>
          </a:p>
        </p:txBody>
      </p:sp>
      <p:sp>
        <p:nvSpPr>
          <p:cNvPr id="33" name="Text Placeholder 6"/>
          <p:cNvSpPr>
            <a:spLocks noGrp="1"/>
          </p:cNvSpPr>
          <p:nvPr>
            <p:ph type="body" sz="quarter" idx="27" hasCustomPrompt="1"/>
          </p:nvPr>
        </p:nvSpPr>
        <p:spPr>
          <a:xfrm>
            <a:off x="3503041" y="4114800"/>
            <a:ext cx="2817241" cy="2616200"/>
          </a:xfrm>
          <a:prstGeom prst="rect">
            <a:avLst/>
          </a:prstGeom>
        </p:spPr>
        <p:txBody>
          <a:bodyPr lIns="0" tIns="0" rIns="0" bIns="0">
            <a:noAutofit/>
          </a:bodyPr>
          <a:lstStyle/>
          <a:p>
            <a:pPr lvl="0"/>
            <a:r>
              <a:rPr lang="en-US" dirty="0"/>
              <a:t>Click to add text</a:t>
            </a:r>
          </a:p>
        </p:txBody>
      </p:sp>
      <p:sp>
        <p:nvSpPr>
          <p:cNvPr id="25" name="Text Placeholder 7"/>
          <p:cNvSpPr>
            <a:spLocks noGrp="1"/>
          </p:cNvSpPr>
          <p:nvPr>
            <p:ph type="body" sz="quarter" idx="23" hasCustomPrompt="1"/>
          </p:nvPr>
        </p:nvSpPr>
        <p:spPr>
          <a:xfrm>
            <a:off x="6504559" y="4114800"/>
            <a:ext cx="2817241" cy="2616200"/>
          </a:xfrm>
          <a:prstGeom prst="rect">
            <a:avLst/>
          </a:prstGeom>
        </p:spPr>
        <p:txBody>
          <a:bodyPr lIns="0" tIns="0" rIns="0" bIns="0">
            <a:noAutofit/>
          </a:bodyPr>
          <a:lstStyle/>
          <a:p>
            <a:pPr lvl="0"/>
            <a:r>
              <a:rPr lang="en-US" dirty="0"/>
              <a:t>Click to add text</a:t>
            </a:r>
          </a:p>
        </p:txBody>
      </p:sp>
      <p:sp>
        <p:nvSpPr>
          <p:cNvPr id="18" name="Footer Placeholder 8"/>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7" name="Slide Number Placeholder 9"/>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11654510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 Boxes w/ Key Message">
    <p:spTree>
      <p:nvGrpSpPr>
        <p:cNvPr id="1" name=""/>
        <p:cNvGrpSpPr/>
        <p:nvPr/>
      </p:nvGrpSpPr>
      <p:grpSpPr>
        <a:xfrm>
          <a:off x="0" y="0"/>
          <a:ext cx="0" cy="0"/>
          <a:chOff x="0" y="0"/>
          <a:chExt cx="0" cy="0"/>
        </a:xfrm>
      </p:grpSpPr>
      <p:sp>
        <p:nvSpPr>
          <p:cNvPr id="13"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1612900" y="1409700"/>
            <a:ext cx="2446782" cy="2616200"/>
          </a:xfrm>
          <a:prstGeom prst="rect">
            <a:avLst/>
          </a:prstGeom>
        </p:spPr>
        <p:txBody>
          <a:bodyPr lIns="0" tIns="0" rIns="0" bIns="0">
            <a:noAutofit/>
          </a:bodyPr>
          <a:lstStyle/>
          <a:p>
            <a:pPr lvl="0"/>
            <a:r>
              <a:rPr lang="en-US" dirty="0"/>
              <a:t>Click to add text</a:t>
            </a:r>
          </a:p>
        </p:txBody>
      </p:sp>
      <p:sp>
        <p:nvSpPr>
          <p:cNvPr id="20" name="Text Placeholder 3"/>
          <p:cNvSpPr>
            <a:spLocks noGrp="1"/>
          </p:cNvSpPr>
          <p:nvPr>
            <p:ph type="body" sz="quarter" idx="23" hasCustomPrompt="1"/>
          </p:nvPr>
        </p:nvSpPr>
        <p:spPr>
          <a:xfrm>
            <a:off x="4243832" y="1409700"/>
            <a:ext cx="2446782" cy="2616200"/>
          </a:xfrm>
          <a:prstGeom prst="rect">
            <a:avLst/>
          </a:prstGeom>
        </p:spPr>
        <p:txBody>
          <a:bodyPr lIns="0" tIns="0" rIns="0" bIns="0">
            <a:noAutofit/>
          </a:bodyPr>
          <a:lstStyle/>
          <a:p>
            <a:pPr lvl="0"/>
            <a:r>
              <a:rPr lang="en-US" dirty="0"/>
              <a:t>Click to add text</a:t>
            </a:r>
          </a:p>
        </p:txBody>
      </p:sp>
      <p:sp>
        <p:nvSpPr>
          <p:cNvPr id="16" name="Text Placeholder 4"/>
          <p:cNvSpPr>
            <a:spLocks noGrp="1"/>
          </p:cNvSpPr>
          <p:nvPr>
            <p:ph type="body" sz="quarter" idx="19" hasCustomPrompt="1"/>
          </p:nvPr>
        </p:nvSpPr>
        <p:spPr>
          <a:xfrm>
            <a:off x="6875018" y="1409700"/>
            <a:ext cx="2446782" cy="2616200"/>
          </a:xfrm>
          <a:prstGeom prst="rect">
            <a:avLst/>
          </a:prstGeom>
        </p:spPr>
        <p:txBody>
          <a:bodyPr lIns="0" tIns="0" rIns="0" bIns="0">
            <a:noAutofit/>
          </a:bodyPr>
          <a:lstStyle/>
          <a:p>
            <a:pPr lvl="0"/>
            <a:r>
              <a:rPr lang="en-US" dirty="0"/>
              <a:t>Click to add text</a:t>
            </a:r>
          </a:p>
        </p:txBody>
      </p:sp>
      <p:sp>
        <p:nvSpPr>
          <p:cNvPr id="14" name="Text Placeholder 5"/>
          <p:cNvSpPr>
            <a:spLocks noGrp="1"/>
          </p:cNvSpPr>
          <p:nvPr>
            <p:ph type="body" sz="quarter" idx="18" hasCustomPrompt="1"/>
          </p:nvPr>
        </p:nvSpPr>
        <p:spPr>
          <a:xfrm>
            <a:off x="1612900" y="4114800"/>
            <a:ext cx="2446782" cy="2616200"/>
          </a:xfrm>
          <a:prstGeom prst="rect">
            <a:avLst/>
          </a:prstGeom>
        </p:spPr>
        <p:txBody>
          <a:bodyPr lIns="0" tIns="0" rIns="0" bIns="0">
            <a:noAutofit/>
          </a:bodyPr>
          <a:lstStyle/>
          <a:p>
            <a:pPr lvl="0"/>
            <a:r>
              <a:rPr lang="en-US" dirty="0"/>
              <a:t>Click to add text</a:t>
            </a:r>
          </a:p>
        </p:txBody>
      </p:sp>
      <p:sp>
        <p:nvSpPr>
          <p:cNvPr id="23" name="Text Placeholder 6"/>
          <p:cNvSpPr>
            <a:spLocks noGrp="1"/>
          </p:cNvSpPr>
          <p:nvPr>
            <p:ph type="body" sz="quarter" idx="26" hasCustomPrompt="1"/>
          </p:nvPr>
        </p:nvSpPr>
        <p:spPr>
          <a:xfrm>
            <a:off x="4243832" y="4114800"/>
            <a:ext cx="2446782" cy="2616200"/>
          </a:xfrm>
          <a:prstGeom prst="rect">
            <a:avLst/>
          </a:prstGeom>
        </p:spPr>
        <p:txBody>
          <a:bodyPr lIns="0" tIns="0" rIns="0" bIns="0">
            <a:noAutofit/>
          </a:bodyPr>
          <a:lstStyle/>
          <a:p>
            <a:pPr lvl="0"/>
            <a:r>
              <a:rPr lang="en-US" dirty="0"/>
              <a:t>Click to add text</a:t>
            </a:r>
          </a:p>
        </p:txBody>
      </p:sp>
      <p:sp>
        <p:nvSpPr>
          <p:cNvPr id="19" name="Text Placeholder 7"/>
          <p:cNvSpPr>
            <a:spLocks noGrp="1"/>
          </p:cNvSpPr>
          <p:nvPr>
            <p:ph type="body" sz="quarter" idx="22" hasCustomPrompt="1"/>
          </p:nvPr>
        </p:nvSpPr>
        <p:spPr>
          <a:xfrm>
            <a:off x="6875018" y="4114800"/>
            <a:ext cx="2446782" cy="2616200"/>
          </a:xfrm>
          <a:prstGeom prst="rect">
            <a:avLst/>
          </a:prstGeom>
        </p:spPr>
        <p:txBody>
          <a:bodyPr lIns="0" tIns="0" rIns="0" bIns="0">
            <a:noAutofit/>
          </a:bodyPr>
          <a:lstStyle/>
          <a:p>
            <a:pPr lvl="0"/>
            <a:r>
              <a:rPr lang="en-US" dirty="0"/>
              <a:t>Click to add text</a:t>
            </a:r>
          </a:p>
        </p:txBody>
      </p:sp>
      <p:sp>
        <p:nvSpPr>
          <p:cNvPr id="7" name="Rectangle 8"/>
          <p:cNvSpPr/>
          <p:nvPr userDrawn="1"/>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26" name="Text Placeholder 9"/>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25" name="Footer Placeholder 10"/>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24" name="Slide Number Placeholder 11"/>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27761555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ngle Bio w/ Photo">
    <p:spTree>
      <p:nvGrpSpPr>
        <p:cNvPr id="1" name=""/>
        <p:cNvGrpSpPr/>
        <p:nvPr/>
      </p:nvGrpSpPr>
      <p:grpSpPr>
        <a:xfrm>
          <a:off x="0" y="0"/>
          <a:ext cx="0" cy="0"/>
          <a:chOff x="0" y="0"/>
          <a:chExt cx="0" cy="0"/>
        </a:xfrm>
      </p:grpSpPr>
      <p:sp>
        <p:nvSpPr>
          <p:cNvPr id="14"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1612900" y="1409700"/>
            <a:ext cx="908050" cy="1104900"/>
          </a:xfrm>
          <a:prstGeom prst="rect">
            <a:avLst/>
          </a:prstGeom>
        </p:spPr>
        <p:txBody>
          <a:bodyPr lIns="0" tIns="0" rIns="0" bIns="0"/>
          <a:lstStyle>
            <a:lvl1pPr marL="0" indent="0">
              <a:buNone/>
              <a:defRPr/>
            </a:lvl1pPr>
          </a:lstStyle>
          <a:p>
            <a:r>
              <a:rPr lang="en-US" dirty="0"/>
              <a:t>Picture</a:t>
            </a:r>
          </a:p>
        </p:txBody>
      </p:sp>
      <p:sp>
        <p:nvSpPr>
          <p:cNvPr id="29" name="Text Placeholder 3"/>
          <p:cNvSpPr>
            <a:spLocks noGrp="1"/>
          </p:cNvSpPr>
          <p:nvPr>
            <p:ph type="body" sz="quarter" idx="17" hasCustomPrompt="1"/>
          </p:nvPr>
        </p:nvSpPr>
        <p:spPr>
          <a:xfrm>
            <a:off x="2667000" y="1409700"/>
            <a:ext cx="2921000" cy="546100"/>
          </a:xfrm>
          <a:prstGeom prst="rect">
            <a:avLst/>
          </a:prstGeom>
        </p:spPr>
        <p:txBody>
          <a:bodyPr lIns="0" tIns="0" rIns="0" bIns="0">
            <a:noAutofit/>
          </a:bodyPr>
          <a:lstStyle>
            <a:lvl1pPr marL="0" indent="0">
              <a:buNone/>
              <a:defRPr sz="1500" baseline="0"/>
            </a:lvl1pPr>
          </a:lstStyle>
          <a:p>
            <a:pPr lvl="0"/>
            <a:r>
              <a:rPr lang="en-US" dirty="0"/>
              <a:t>Click to add official title</a:t>
            </a:r>
          </a:p>
        </p:txBody>
      </p:sp>
      <p:sp>
        <p:nvSpPr>
          <p:cNvPr id="26" name="Text Placeholder 4"/>
          <p:cNvSpPr>
            <a:spLocks noGrp="1"/>
          </p:cNvSpPr>
          <p:nvPr>
            <p:ph type="body" sz="quarter" idx="22" hasCustomPrompt="1"/>
          </p:nvPr>
        </p:nvSpPr>
        <p:spPr>
          <a:xfrm>
            <a:off x="2667000" y="1955800"/>
            <a:ext cx="2921000" cy="186182"/>
          </a:xfrm>
          <a:prstGeom prst="rect">
            <a:avLst/>
          </a:prstGeom>
        </p:spPr>
        <p:txBody>
          <a:bodyPr lIns="0" tIns="0" rIns="0" bIns="0">
            <a:noAutofit/>
          </a:bodyPr>
          <a:lstStyle>
            <a:lvl1pPr marL="0" indent="0">
              <a:buNone/>
              <a:defRPr sz="1100" baseline="0"/>
            </a:lvl1pPr>
          </a:lstStyle>
          <a:p>
            <a:pPr lvl="0"/>
            <a:r>
              <a:rPr lang="en-US" dirty="0"/>
              <a:t>Click to add office location</a:t>
            </a:r>
          </a:p>
        </p:txBody>
      </p:sp>
      <p:sp>
        <p:nvSpPr>
          <p:cNvPr id="27" name="Text Placeholder 5"/>
          <p:cNvSpPr>
            <a:spLocks noGrp="1"/>
          </p:cNvSpPr>
          <p:nvPr>
            <p:ph type="body" sz="quarter" idx="23" hasCustomPrompt="1"/>
          </p:nvPr>
        </p:nvSpPr>
        <p:spPr>
          <a:xfrm>
            <a:off x="2667000" y="2141982"/>
            <a:ext cx="2921000" cy="186182"/>
          </a:xfrm>
          <a:prstGeom prst="rect">
            <a:avLst/>
          </a:prstGeom>
        </p:spPr>
        <p:txBody>
          <a:bodyPr lIns="0" tIns="0" rIns="0" bIns="0">
            <a:noAutofit/>
          </a:bodyPr>
          <a:lstStyle>
            <a:lvl1pPr marL="0" indent="0">
              <a:buNone/>
              <a:defRPr sz="1100" baseline="0"/>
            </a:lvl1pPr>
          </a:lstStyle>
          <a:p>
            <a:pPr lvl="0"/>
            <a:r>
              <a:rPr lang="en-US" dirty="0"/>
              <a:t>Click to add phone number</a:t>
            </a:r>
          </a:p>
        </p:txBody>
      </p:sp>
      <p:sp>
        <p:nvSpPr>
          <p:cNvPr id="28" name="Text Placeholder 6"/>
          <p:cNvSpPr>
            <a:spLocks noGrp="1"/>
          </p:cNvSpPr>
          <p:nvPr>
            <p:ph type="body" sz="quarter" idx="24" hasCustomPrompt="1"/>
          </p:nvPr>
        </p:nvSpPr>
        <p:spPr>
          <a:xfrm>
            <a:off x="2667000" y="2328164"/>
            <a:ext cx="2921000" cy="186436"/>
          </a:xfrm>
          <a:prstGeom prst="rect">
            <a:avLst/>
          </a:prstGeom>
        </p:spPr>
        <p:txBody>
          <a:bodyPr lIns="0" tIns="0" rIns="0" bIns="0">
            <a:noAutofit/>
          </a:bodyPr>
          <a:lstStyle>
            <a:lvl1pPr marL="0" indent="0">
              <a:buNone/>
              <a:defRPr sz="1100" baseline="0"/>
            </a:lvl1pPr>
          </a:lstStyle>
          <a:p>
            <a:pPr lvl="0"/>
            <a:r>
              <a:rPr lang="en-US" dirty="0"/>
              <a:t>Click to add email address</a:t>
            </a:r>
          </a:p>
        </p:txBody>
      </p:sp>
      <p:sp>
        <p:nvSpPr>
          <p:cNvPr id="20" name="Text Placeholder 7"/>
          <p:cNvSpPr>
            <a:spLocks noGrp="1"/>
          </p:cNvSpPr>
          <p:nvPr>
            <p:ph type="body" sz="quarter" idx="21" hasCustomPrompt="1"/>
          </p:nvPr>
        </p:nvSpPr>
        <p:spPr>
          <a:xfrm>
            <a:off x="1612900" y="2781300"/>
            <a:ext cx="7708900" cy="3949700"/>
          </a:xfrm>
          <a:prstGeom prst="rect">
            <a:avLst/>
          </a:prstGeom>
        </p:spPr>
        <p:txBody>
          <a:bodyPr lIns="0" tIns="0" rIns="0" bIns="0" numCol="2" spcCol="182880">
            <a:noAutofit/>
          </a:bodyPr>
          <a:lstStyle>
            <a:lvl1pPr marL="0" indent="0">
              <a:buNone/>
              <a:defRPr baseline="0"/>
            </a:lvl1pPr>
          </a:lstStyle>
          <a:p>
            <a:pPr lvl="0"/>
            <a:r>
              <a:rPr lang="en-US" dirty="0"/>
              <a:t>Click to add bio text</a:t>
            </a:r>
          </a:p>
        </p:txBody>
      </p:sp>
      <p:sp>
        <p:nvSpPr>
          <p:cNvPr id="16" name="Rectangle 8"/>
          <p:cNvSpPr/>
          <p:nvPr userDrawn="1"/>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23" name="Text Placeholder 9"/>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24" name="Text Box 10"/>
          <p:cNvSpPr txBox="1"/>
          <p:nvPr userDrawn="1"/>
        </p:nvSpPr>
        <p:spPr>
          <a:xfrm>
            <a:off x="1612900" y="2508250"/>
            <a:ext cx="901700" cy="266700"/>
          </a:xfrm>
          <a:prstGeom prst="rect">
            <a:avLst/>
          </a:prstGeom>
          <a:noFill/>
        </p:spPr>
        <p:txBody>
          <a:bodyPr wrap="square" lIns="0" tIns="0" rIns="0" bIns="0" rtlCol="0" anchor="ctr" anchorCtr="0">
            <a:noAutofit/>
          </a:bodyPr>
          <a:lstStyle/>
          <a:p>
            <a:pPr marL="0" indent="0">
              <a:buNone/>
            </a:pPr>
            <a:r>
              <a:rPr lang="en-US" sz="1300" baseline="0" dirty="0">
                <a:solidFill>
                  <a:srgbClr val="298DC1"/>
                </a:solidFill>
                <a:latin typeface="Franklin Gothic Demi" pitchFamily="34" charset="0"/>
              </a:rPr>
              <a:t>About</a:t>
            </a:r>
          </a:p>
        </p:txBody>
      </p:sp>
      <p:sp>
        <p:nvSpPr>
          <p:cNvPr id="22" name="Footer Placeholder 11"/>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21" name="Slide Number Placeholder 12"/>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36103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 Page w/o Image w/o Logo">
    <p:spTree>
      <p:nvGrpSpPr>
        <p:cNvPr id="1" name=""/>
        <p:cNvGrpSpPr/>
        <p:nvPr/>
      </p:nvGrpSpPr>
      <p:grpSpPr>
        <a:xfrm>
          <a:off x="0" y="0"/>
          <a:ext cx="0" cy="0"/>
          <a:chOff x="0" y="0"/>
          <a:chExt cx="0" cy="0"/>
        </a:xfrm>
      </p:grpSpPr>
      <p:sp>
        <p:nvSpPr>
          <p:cNvPr id="11" name="Rectangle 1"/>
          <p:cNvSpPr/>
          <p:nvPr userDrawn="1"/>
        </p:nvSpPr>
        <p:spPr>
          <a:xfrm>
            <a:off x="1488281" y="2369724"/>
            <a:ext cx="8222457" cy="20056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en-US" dirty="0"/>
          </a:p>
        </p:txBody>
      </p:sp>
      <p:sp>
        <p:nvSpPr>
          <p:cNvPr id="9" name="Title 2"/>
          <p:cNvSpPr>
            <a:spLocks noGrp="1" noChangeAspect="1"/>
          </p:cNvSpPr>
          <p:nvPr>
            <p:ph type="ctrTitle" hasCustomPrompt="1"/>
          </p:nvPr>
        </p:nvSpPr>
        <p:spPr>
          <a:xfrm>
            <a:off x="1487490" y="2369726"/>
            <a:ext cx="8223248" cy="2003298"/>
          </a:xfrm>
          <a:prstGeom prst="rect">
            <a:avLst/>
          </a:prstGeom>
        </p:spPr>
        <p:txBody>
          <a:bodyPr vert="horz" lIns="137160" tIns="137160" rIns="137160" bIns="137160" rtlCol="0" anchor="ctr" anchorCtr="0">
            <a:noAutofit/>
          </a:bodyPr>
          <a:lstStyle>
            <a:lvl1pPr>
              <a:defRPr sz="2700" baseline="0">
                <a:solidFill>
                  <a:schemeClr val="bg1"/>
                </a:solidFill>
              </a:defRPr>
            </a:lvl1pPr>
          </a:lstStyle>
          <a:p>
            <a:r>
              <a:rPr lang="en-US" dirty="0"/>
              <a:t>Click to add title</a:t>
            </a:r>
          </a:p>
        </p:txBody>
      </p:sp>
      <p:sp>
        <p:nvSpPr>
          <p:cNvPr id="2" name="Subtitle 3"/>
          <p:cNvSpPr>
            <a:spLocks noGrp="1"/>
          </p:cNvSpPr>
          <p:nvPr>
            <p:ph type="subTitle" idx="1" hasCustomPrompt="1"/>
          </p:nvPr>
        </p:nvSpPr>
        <p:spPr>
          <a:xfrm>
            <a:off x="1488281" y="3771901"/>
            <a:ext cx="8222457" cy="603504"/>
          </a:xfrm>
          <a:prstGeom prst="rect">
            <a:avLst/>
          </a:prstGeom>
        </p:spPr>
        <p:txBody>
          <a:bodyPr lIns="137160" tIns="137160" rIns="137160" bIns="137160" anchor="ctr" anchorCtr="0">
            <a:noAutofit/>
          </a:bodyPr>
          <a:lstStyle>
            <a:lvl1pPr marL="0" indent="0" algn="l">
              <a:buNone/>
              <a:defRPr sz="1400" b="0" i="1" baseline="0">
                <a:solidFill>
                  <a:schemeClr val="bg1"/>
                </a:solidFill>
                <a:latin typeface="Franklin Gothic Book" pitchFamily="34" charset="0"/>
              </a:defRPr>
            </a:lvl1pPr>
          </a:lstStyle>
          <a:p>
            <a:r>
              <a:rPr lang="en-US" dirty="0"/>
              <a:t>Click to add subtitle</a:t>
            </a:r>
          </a:p>
        </p:txBody>
      </p:sp>
      <p:sp>
        <p:nvSpPr>
          <p:cNvPr id="10" name="Text Placeholder 4"/>
          <p:cNvSpPr>
            <a:spLocks noGrp="1"/>
          </p:cNvSpPr>
          <p:nvPr>
            <p:ph type="body" sz="quarter" idx="10" hasCustomPrompt="1"/>
          </p:nvPr>
        </p:nvSpPr>
        <p:spPr>
          <a:xfrm>
            <a:off x="1490472" y="6777418"/>
            <a:ext cx="1828800" cy="220663"/>
          </a:xfrm>
        </p:spPr>
        <p:txBody>
          <a:bodyPr lIns="91440" rIns="0" anchor="b" anchorCtr="0"/>
          <a:lstStyle>
            <a:lvl1pPr marL="0" marR="0" indent="0" algn="l" defTabSz="128016" rtl="0" eaLnBrk="1" fontAlgn="auto" latinLnBrk="0" hangingPunct="1">
              <a:lnSpc>
                <a:spcPct val="100000"/>
              </a:lnSpc>
              <a:spcBef>
                <a:spcPts val="264"/>
              </a:spcBef>
              <a:spcAft>
                <a:spcPts val="0"/>
              </a:spcAft>
              <a:buClrTx/>
              <a:buSzTx/>
              <a:buFontTx/>
              <a:buNone/>
              <a:tabLst/>
              <a:defRPr sz="1200" i="1" baseline="0">
                <a:solidFill>
                  <a:schemeClr val="accent1"/>
                </a:solidFill>
                <a:latin typeface="+mj-lt"/>
              </a:defRPr>
            </a:lvl1pPr>
          </a:lstStyle>
          <a:p>
            <a:pPr marL="0" marR="0" lvl="0" indent="0" algn="l" defTabSz="128016" rtl="0" eaLnBrk="1" fontAlgn="auto" latinLnBrk="0" hangingPunct="1">
              <a:lnSpc>
                <a:spcPct val="100000"/>
              </a:lnSpc>
              <a:spcBef>
                <a:spcPts val="264"/>
              </a:spcBef>
              <a:spcAft>
                <a:spcPts val="0"/>
              </a:spcAft>
              <a:buClrTx/>
              <a:buSzTx/>
              <a:buFontTx/>
              <a:buNone/>
              <a:tabLst/>
              <a:defRPr/>
            </a:pPr>
            <a:r>
              <a:rPr lang="en-US" dirty="0"/>
              <a:t>Click to add date</a:t>
            </a:r>
            <a:endParaRPr lang="en-US" sz="1200" i="1" dirty="0">
              <a:solidFill>
                <a:schemeClr val="accent1"/>
              </a:solidFill>
              <a:latin typeface="+mj-lt"/>
            </a:endParaRPr>
          </a:p>
        </p:txBody>
      </p:sp>
      <p:pic>
        <p:nvPicPr>
          <p:cNvPr id="12"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02033" y="869733"/>
            <a:ext cx="1507052" cy="309623"/>
          </a:xfrm>
          <a:prstGeom prst="rect">
            <a:avLst/>
          </a:prstGeom>
        </p:spPr>
      </p:pic>
      <p:sp>
        <p:nvSpPr>
          <p:cNvPr id="18" name="Rectangle 6"/>
          <p:cNvSpPr/>
          <p:nvPr userDrawn="1"/>
        </p:nvSpPr>
        <p:spPr>
          <a:xfrm>
            <a:off x="118872" y="2369723"/>
            <a:ext cx="921570" cy="2005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7"/>
          <p:cNvSpPr/>
          <p:nvPr userDrawn="1"/>
        </p:nvSpPr>
        <p:spPr>
          <a:xfrm>
            <a:off x="1122977" y="2369723"/>
            <a:ext cx="282769" cy="2005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8"/>
          <p:cNvSpPr>
            <a:spLocks noGrp="1"/>
          </p:cNvSpPr>
          <p:nvPr>
            <p:ph type="ftr" sz="quarter" idx="3"/>
          </p:nvPr>
        </p:nvSpPr>
        <p:spPr>
          <a:xfrm>
            <a:off x="7490826" y="6743368"/>
            <a:ext cx="1836053" cy="244038"/>
          </a:xfrm>
          <a:prstGeom prst="rect">
            <a:avLst/>
          </a:prstGeom>
        </p:spPr>
        <p:txBody>
          <a:bodyPr vert="horz" lIns="0" tIns="0" rIns="0" bIns="0" rtlCol="0" anchor="b" anchorCtr="0"/>
          <a:lstStyle>
            <a:lvl1pPr marL="0" indent="0" algn="r">
              <a:buNone/>
              <a:defRPr sz="800" baseline="0">
                <a:solidFill>
                  <a:schemeClr val="tx1"/>
                </a:solidFill>
                <a:latin typeface="+mj-lt"/>
              </a:defRPr>
            </a:lvl1pPr>
          </a:lstStyle>
          <a:p>
            <a:r>
              <a:rPr lang="en-US" dirty="0"/>
              <a:t>Click to add footer</a:t>
            </a:r>
          </a:p>
        </p:txBody>
      </p:sp>
    </p:spTree>
    <p:custDataLst>
      <p:custData r:id="rId1"/>
    </p:custDataLst>
    <p:extLst>
      <p:ext uri="{BB962C8B-B14F-4D97-AF65-F5344CB8AC3E}">
        <p14:creationId xmlns:p14="http://schemas.microsoft.com/office/powerpoint/2010/main" val="16941785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ngle Bio w/o Photo">
    <p:spTree>
      <p:nvGrpSpPr>
        <p:cNvPr id="1" name=""/>
        <p:cNvGrpSpPr/>
        <p:nvPr/>
      </p:nvGrpSpPr>
      <p:grpSpPr>
        <a:xfrm>
          <a:off x="0" y="0"/>
          <a:ext cx="0" cy="0"/>
          <a:chOff x="0" y="0"/>
          <a:chExt cx="0" cy="0"/>
        </a:xfrm>
      </p:grpSpPr>
      <p:sp>
        <p:nvSpPr>
          <p:cNvPr id="15"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29" name="Text Placeholder 2"/>
          <p:cNvSpPr>
            <a:spLocks noGrp="1"/>
          </p:cNvSpPr>
          <p:nvPr>
            <p:ph type="body" sz="quarter" idx="17" hasCustomPrompt="1"/>
          </p:nvPr>
        </p:nvSpPr>
        <p:spPr>
          <a:xfrm>
            <a:off x="1612900" y="1409700"/>
            <a:ext cx="2921000" cy="546100"/>
          </a:xfrm>
          <a:prstGeom prst="rect">
            <a:avLst/>
          </a:prstGeom>
        </p:spPr>
        <p:txBody>
          <a:bodyPr lIns="0" tIns="0" rIns="0" bIns="0">
            <a:noAutofit/>
          </a:bodyPr>
          <a:lstStyle>
            <a:lvl1pPr marL="0" indent="0">
              <a:buNone/>
              <a:defRPr sz="1500" baseline="0"/>
            </a:lvl1pPr>
          </a:lstStyle>
          <a:p>
            <a:pPr lvl="0"/>
            <a:r>
              <a:rPr lang="en-US" dirty="0"/>
              <a:t>Click to add official title</a:t>
            </a:r>
          </a:p>
        </p:txBody>
      </p:sp>
      <p:sp>
        <p:nvSpPr>
          <p:cNvPr id="30" name="Text Placeholder 3"/>
          <p:cNvSpPr>
            <a:spLocks noGrp="1"/>
          </p:cNvSpPr>
          <p:nvPr>
            <p:ph type="body" sz="quarter" idx="18" hasCustomPrompt="1"/>
          </p:nvPr>
        </p:nvSpPr>
        <p:spPr>
          <a:xfrm>
            <a:off x="1612900" y="1955800"/>
            <a:ext cx="2921000" cy="186182"/>
          </a:xfrm>
          <a:prstGeom prst="rect">
            <a:avLst/>
          </a:prstGeom>
        </p:spPr>
        <p:txBody>
          <a:bodyPr lIns="0" tIns="0" rIns="0" bIns="0">
            <a:noAutofit/>
          </a:bodyPr>
          <a:lstStyle>
            <a:lvl1pPr marL="0" indent="0">
              <a:buNone/>
              <a:defRPr sz="1100" baseline="0"/>
            </a:lvl1pPr>
          </a:lstStyle>
          <a:p>
            <a:pPr lvl="0"/>
            <a:r>
              <a:rPr lang="en-US" dirty="0"/>
              <a:t>Click to add office location</a:t>
            </a:r>
          </a:p>
        </p:txBody>
      </p:sp>
      <p:sp>
        <p:nvSpPr>
          <p:cNvPr id="31" name="Text Placeholder 4"/>
          <p:cNvSpPr>
            <a:spLocks noGrp="1"/>
          </p:cNvSpPr>
          <p:nvPr>
            <p:ph type="body" sz="quarter" idx="19" hasCustomPrompt="1"/>
          </p:nvPr>
        </p:nvSpPr>
        <p:spPr>
          <a:xfrm>
            <a:off x="1612900" y="2141982"/>
            <a:ext cx="2921000" cy="186182"/>
          </a:xfrm>
          <a:prstGeom prst="rect">
            <a:avLst/>
          </a:prstGeom>
        </p:spPr>
        <p:txBody>
          <a:bodyPr lIns="0" tIns="0" rIns="0" bIns="0">
            <a:noAutofit/>
          </a:bodyPr>
          <a:lstStyle>
            <a:lvl1pPr marL="0" indent="0">
              <a:buNone/>
              <a:defRPr sz="1100" baseline="0"/>
            </a:lvl1pPr>
          </a:lstStyle>
          <a:p>
            <a:pPr lvl="0"/>
            <a:r>
              <a:rPr lang="en-US" dirty="0"/>
              <a:t>Click to add phone number</a:t>
            </a:r>
          </a:p>
        </p:txBody>
      </p:sp>
      <p:sp>
        <p:nvSpPr>
          <p:cNvPr id="32" name="Text Placeholder 5"/>
          <p:cNvSpPr>
            <a:spLocks noGrp="1"/>
          </p:cNvSpPr>
          <p:nvPr>
            <p:ph type="body" sz="quarter" idx="20" hasCustomPrompt="1"/>
          </p:nvPr>
        </p:nvSpPr>
        <p:spPr>
          <a:xfrm>
            <a:off x="1612900" y="2328164"/>
            <a:ext cx="2921000" cy="186436"/>
          </a:xfrm>
          <a:prstGeom prst="rect">
            <a:avLst/>
          </a:prstGeom>
        </p:spPr>
        <p:txBody>
          <a:bodyPr lIns="0" tIns="0" rIns="0" bIns="0">
            <a:noAutofit/>
          </a:bodyPr>
          <a:lstStyle>
            <a:lvl1pPr marL="0" indent="0">
              <a:buNone/>
              <a:defRPr sz="1100" baseline="0"/>
            </a:lvl1pPr>
          </a:lstStyle>
          <a:p>
            <a:pPr lvl="0"/>
            <a:r>
              <a:rPr lang="en-US" dirty="0"/>
              <a:t>Click to add email address</a:t>
            </a:r>
          </a:p>
        </p:txBody>
      </p:sp>
      <p:sp>
        <p:nvSpPr>
          <p:cNvPr id="20" name="Text Placeholder 6"/>
          <p:cNvSpPr>
            <a:spLocks noGrp="1"/>
          </p:cNvSpPr>
          <p:nvPr>
            <p:ph type="body" sz="quarter" idx="21" hasCustomPrompt="1"/>
          </p:nvPr>
        </p:nvSpPr>
        <p:spPr>
          <a:xfrm>
            <a:off x="1612900" y="2781300"/>
            <a:ext cx="7711459" cy="3951786"/>
          </a:xfrm>
          <a:prstGeom prst="rect">
            <a:avLst/>
          </a:prstGeom>
        </p:spPr>
        <p:txBody>
          <a:bodyPr lIns="0" tIns="0" rIns="0" bIns="0" numCol="2" spcCol="182880">
            <a:noAutofit/>
          </a:bodyPr>
          <a:lstStyle>
            <a:lvl1pPr marL="0" indent="0">
              <a:buNone/>
              <a:defRPr lang="en-US" b="0" i="0" baseline="0" smtClean="0">
                <a:effectLst/>
              </a:defRPr>
            </a:lvl1pPr>
          </a:lstStyle>
          <a:p>
            <a:pPr lvl="0"/>
            <a:r>
              <a:rPr lang="en-US" dirty="0"/>
              <a:t>Click to add bio text</a:t>
            </a:r>
          </a:p>
        </p:txBody>
      </p:sp>
      <p:sp>
        <p:nvSpPr>
          <p:cNvPr id="16" name="Rectangle 7"/>
          <p:cNvSpPr/>
          <p:nvPr userDrawn="1"/>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21" name="Text Placeholder 8"/>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18" name="Text Box 9"/>
          <p:cNvSpPr txBox="1"/>
          <p:nvPr userDrawn="1"/>
        </p:nvSpPr>
        <p:spPr>
          <a:xfrm>
            <a:off x="1612900" y="2508250"/>
            <a:ext cx="901700" cy="266700"/>
          </a:xfrm>
          <a:prstGeom prst="rect">
            <a:avLst/>
          </a:prstGeom>
          <a:noFill/>
        </p:spPr>
        <p:txBody>
          <a:bodyPr wrap="square" lIns="0" tIns="0" rIns="0" bIns="0" rtlCol="0" anchor="ctr" anchorCtr="0">
            <a:noAutofit/>
          </a:bodyPr>
          <a:lstStyle/>
          <a:p>
            <a:pPr marL="0" indent="0">
              <a:buNone/>
            </a:pPr>
            <a:r>
              <a:rPr lang="en-US" sz="1300" baseline="0" dirty="0">
                <a:solidFill>
                  <a:srgbClr val="298DC1"/>
                </a:solidFill>
                <a:latin typeface="Franklin Gothic Demi" pitchFamily="34" charset="0"/>
              </a:rPr>
              <a:t>About</a:t>
            </a:r>
          </a:p>
        </p:txBody>
      </p:sp>
      <p:sp>
        <p:nvSpPr>
          <p:cNvPr id="14" name="Footer Placeholder 10"/>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3" name="Slide Number Placeholder 11"/>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1781186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ngle Bio Continuation">
    <p:spTree>
      <p:nvGrpSpPr>
        <p:cNvPr id="1" name=""/>
        <p:cNvGrpSpPr/>
        <p:nvPr/>
      </p:nvGrpSpPr>
      <p:grpSpPr>
        <a:xfrm>
          <a:off x="0" y="0"/>
          <a:ext cx="0" cy="0"/>
          <a:chOff x="0" y="0"/>
          <a:chExt cx="0" cy="0"/>
        </a:xfrm>
      </p:grpSpPr>
      <p:sp>
        <p:nvSpPr>
          <p:cNvPr id="15"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20" name="Text Placeholder 2"/>
          <p:cNvSpPr>
            <a:spLocks noGrp="1"/>
          </p:cNvSpPr>
          <p:nvPr>
            <p:ph type="body" sz="quarter" idx="21" hasCustomPrompt="1"/>
          </p:nvPr>
        </p:nvSpPr>
        <p:spPr>
          <a:xfrm>
            <a:off x="1612900" y="1409700"/>
            <a:ext cx="7708900" cy="5321300"/>
          </a:xfrm>
          <a:prstGeom prst="rect">
            <a:avLst/>
          </a:prstGeom>
        </p:spPr>
        <p:txBody>
          <a:bodyPr lIns="0" tIns="0" rIns="0" bIns="0" numCol="2" spcCol="182880">
            <a:noAutofit/>
          </a:bodyPr>
          <a:lstStyle>
            <a:lvl1pPr marL="0" indent="0">
              <a:buNone/>
              <a:defRPr lang="en-US" b="0" i="0" baseline="0" smtClean="0">
                <a:effectLst/>
              </a:defRPr>
            </a:lvl1pPr>
          </a:lstStyle>
          <a:p>
            <a:pPr lvl="0"/>
            <a:r>
              <a:rPr lang="en-US" dirty="0"/>
              <a:t>Click to add bio text</a:t>
            </a:r>
          </a:p>
        </p:txBody>
      </p:sp>
      <p:sp>
        <p:nvSpPr>
          <p:cNvPr id="14" name="Footer Placeholder 5"/>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3" name="Slide Number Placeholder 6"/>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21143888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Bios w/ Photos">
    <p:spTree>
      <p:nvGrpSpPr>
        <p:cNvPr id="1" name=""/>
        <p:cNvGrpSpPr/>
        <p:nvPr/>
      </p:nvGrpSpPr>
      <p:grpSpPr>
        <a:xfrm>
          <a:off x="0" y="0"/>
          <a:ext cx="0" cy="0"/>
          <a:chOff x="0" y="0"/>
          <a:chExt cx="0" cy="0"/>
        </a:xfrm>
      </p:grpSpPr>
      <p:sp>
        <p:nvSpPr>
          <p:cNvPr id="23"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7" name="Text Placeholder 2"/>
          <p:cNvSpPr>
            <a:spLocks noGrp="1"/>
          </p:cNvSpPr>
          <p:nvPr>
            <p:ph type="body" sz="quarter" idx="13" hasCustomPrompt="1"/>
          </p:nvPr>
        </p:nvSpPr>
        <p:spPr>
          <a:xfrm>
            <a:off x="501650" y="1409700"/>
            <a:ext cx="584200" cy="723900"/>
          </a:xfrm>
          <a:prstGeom prst="rect">
            <a:avLst/>
          </a:prstGeom>
        </p:spPr>
        <p:txBody>
          <a:bodyPr>
            <a:noAutofit/>
          </a:bodyPr>
          <a:lstStyle>
            <a:lvl1pPr marL="370494" indent="0">
              <a:buNone/>
              <a:defRPr baseline="0"/>
            </a:lvl1pPr>
          </a:lstStyle>
          <a:p>
            <a:r>
              <a:rPr lang="en-US" dirty="0"/>
              <a:t>Picture</a:t>
            </a:r>
          </a:p>
        </p:txBody>
      </p:sp>
      <p:sp>
        <p:nvSpPr>
          <p:cNvPr id="27" name="Text Placeholder 3"/>
          <p:cNvSpPr>
            <a:spLocks noGrp="1"/>
          </p:cNvSpPr>
          <p:nvPr>
            <p:ph type="body" sz="quarter" idx="15" hasCustomPrompt="1"/>
          </p:nvPr>
        </p:nvSpPr>
        <p:spPr>
          <a:xfrm>
            <a:off x="1206500" y="1409700"/>
            <a:ext cx="3613150" cy="317500"/>
          </a:xfrm>
          <a:prstGeom prst="rect">
            <a:avLst/>
          </a:prstGeom>
        </p:spPr>
        <p:txBody>
          <a:bodyPr lIns="0" tIns="0" rIns="0" bIns="0" anchor="t" anchorCtr="0">
            <a:noAutofit/>
          </a:bodyPr>
          <a:lstStyle>
            <a:lvl1pPr marL="0" indent="0">
              <a:buNone/>
              <a:defRPr sz="1800">
                <a:solidFill>
                  <a:srgbClr val="003763"/>
                </a:solidFill>
              </a:defRPr>
            </a:lvl1pPr>
          </a:lstStyle>
          <a:p>
            <a:pPr lvl="0"/>
            <a:r>
              <a:rPr lang="en-US" sz="1800" dirty="0"/>
              <a:t>Click to add name</a:t>
            </a:r>
            <a:endParaRPr lang="en-US" dirty="0"/>
          </a:p>
        </p:txBody>
      </p:sp>
      <p:sp>
        <p:nvSpPr>
          <p:cNvPr id="28" name="Text Placeholder 4"/>
          <p:cNvSpPr>
            <a:spLocks noGrp="1"/>
          </p:cNvSpPr>
          <p:nvPr>
            <p:ph type="body" sz="quarter" idx="16" hasCustomPrompt="1"/>
          </p:nvPr>
        </p:nvSpPr>
        <p:spPr>
          <a:xfrm>
            <a:off x="1206500" y="1727200"/>
            <a:ext cx="3613150" cy="406400"/>
          </a:xfrm>
          <a:prstGeom prst="rect">
            <a:avLst/>
          </a:prstGeom>
        </p:spPr>
        <p:txBody>
          <a:bodyPr lIns="0" tIns="0" rIns="0" bIns="0">
            <a:noAutofit/>
          </a:bodyPr>
          <a:lstStyle>
            <a:lvl1pPr marL="0" indent="0">
              <a:buNone/>
              <a:defRPr sz="1500" baseline="0"/>
            </a:lvl1pPr>
          </a:lstStyle>
          <a:p>
            <a:pPr lvl="0"/>
            <a:r>
              <a:rPr lang="en-US" dirty="0"/>
              <a:t>Click to add official title </a:t>
            </a:r>
          </a:p>
        </p:txBody>
      </p:sp>
      <p:cxnSp>
        <p:nvCxnSpPr>
          <p:cNvPr id="25" name="Line 5"/>
          <p:cNvCxnSpPr/>
          <p:nvPr userDrawn="1"/>
        </p:nvCxnSpPr>
        <p:spPr>
          <a:xfrm>
            <a:off x="501650" y="2178050"/>
            <a:ext cx="431800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Text Placeholder 6"/>
          <p:cNvSpPr>
            <a:spLocks noGrp="1"/>
          </p:cNvSpPr>
          <p:nvPr>
            <p:ph type="body" sz="quarter" idx="21" hasCustomPrompt="1"/>
          </p:nvPr>
        </p:nvSpPr>
        <p:spPr>
          <a:xfrm>
            <a:off x="501650" y="2260600"/>
            <a:ext cx="4318000" cy="209550"/>
          </a:xfrm>
          <a:prstGeom prst="rect">
            <a:avLst/>
          </a:prstGeom>
        </p:spPr>
        <p:txBody>
          <a:bodyPr lIns="0" tIns="0" rIns="0" bIns="0" anchor="b" anchorCtr="0">
            <a:noAutofit/>
          </a:bodyPr>
          <a:lstStyle>
            <a:lvl1pPr marL="0" indent="0">
              <a:buNone/>
              <a:defRPr baseline="0"/>
            </a:lvl1pPr>
          </a:lstStyle>
          <a:p>
            <a:pPr lvl="0"/>
            <a:r>
              <a:rPr lang="en-US" dirty="0"/>
              <a:t>Click to add office location</a:t>
            </a:r>
          </a:p>
        </p:txBody>
      </p:sp>
      <p:sp>
        <p:nvSpPr>
          <p:cNvPr id="31" name="Text Placeholder 7"/>
          <p:cNvSpPr>
            <a:spLocks noGrp="1"/>
          </p:cNvSpPr>
          <p:nvPr>
            <p:ph type="body" sz="quarter" idx="22" hasCustomPrompt="1"/>
          </p:nvPr>
        </p:nvSpPr>
        <p:spPr>
          <a:xfrm>
            <a:off x="501650" y="2470150"/>
            <a:ext cx="4318000" cy="209550"/>
          </a:xfrm>
          <a:prstGeom prst="rect">
            <a:avLst/>
          </a:prstGeom>
        </p:spPr>
        <p:txBody>
          <a:bodyPr lIns="0" tIns="0" rIns="0" bIns="0" anchor="b" anchorCtr="0">
            <a:noAutofit/>
          </a:bodyPr>
          <a:lstStyle>
            <a:lvl1pPr marL="0" indent="0">
              <a:buNone/>
              <a:defRPr/>
            </a:lvl1pPr>
          </a:lstStyle>
          <a:p>
            <a:pPr lvl="0"/>
            <a:r>
              <a:rPr lang="en-US" dirty="0"/>
              <a:t>Click to add phone number</a:t>
            </a:r>
          </a:p>
        </p:txBody>
      </p:sp>
      <p:sp>
        <p:nvSpPr>
          <p:cNvPr id="32" name="Text Placeholder 8"/>
          <p:cNvSpPr>
            <a:spLocks noGrp="1"/>
          </p:cNvSpPr>
          <p:nvPr>
            <p:ph type="body" sz="quarter" idx="23" hasCustomPrompt="1"/>
          </p:nvPr>
        </p:nvSpPr>
        <p:spPr>
          <a:xfrm>
            <a:off x="501650" y="2679700"/>
            <a:ext cx="4318000" cy="209550"/>
          </a:xfrm>
          <a:prstGeom prst="rect">
            <a:avLst/>
          </a:prstGeom>
        </p:spPr>
        <p:txBody>
          <a:bodyPr lIns="0" tIns="0" rIns="0" bIns="0" anchor="b" anchorCtr="0">
            <a:noAutofit/>
          </a:bodyPr>
          <a:lstStyle>
            <a:lvl1pPr marL="0" indent="0">
              <a:buNone/>
              <a:defRPr/>
            </a:lvl1pPr>
          </a:lstStyle>
          <a:p>
            <a:pPr lvl="0"/>
            <a:r>
              <a:rPr lang="en-US" dirty="0"/>
              <a:t>Click to add email address</a:t>
            </a:r>
          </a:p>
        </p:txBody>
      </p:sp>
      <p:cxnSp>
        <p:nvCxnSpPr>
          <p:cNvPr id="26" name="Line 9"/>
          <p:cNvCxnSpPr/>
          <p:nvPr userDrawn="1"/>
        </p:nvCxnSpPr>
        <p:spPr>
          <a:xfrm>
            <a:off x="501650" y="2971800"/>
            <a:ext cx="431800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34" name="Text Placeholder 10"/>
          <p:cNvSpPr>
            <a:spLocks noGrp="1"/>
          </p:cNvSpPr>
          <p:nvPr>
            <p:ph type="body" sz="quarter" idx="29" hasCustomPrompt="1"/>
          </p:nvPr>
        </p:nvSpPr>
        <p:spPr>
          <a:xfrm>
            <a:off x="501650" y="3073400"/>
            <a:ext cx="4318000" cy="3657600"/>
          </a:xfrm>
        </p:spPr>
        <p:txBody>
          <a:bodyPr lIns="0" tIns="0" rIns="0" bIns="0">
            <a:noAutofit/>
          </a:bodyPr>
          <a:lstStyle>
            <a:lvl1pPr marL="0" indent="0">
              <a:buNone/>
              <a:defRPr baseline="0"/>
            </a:lvl1pPr>
          </a:lstStyle>
          <a:p>
            <a:pPr lvl="0"/>
            <a:r>
              <a:rPr lang="en-US" dirty="0"/>
              <a:t>Click to add bio text</a:t>
            </a:r>
          </a:p>
        </p:txBody>
      </p:sp>
      <p:sp>
        <p:nvSpPr>
          <p:cNvPr id="40" name="Text Placeholder 11"/>
          <p:cNvSpPr>
            <a:spLocks noGrp="1"/>
          </p:cNvSpPr>
          <p:nvPr>
            <p:ph type="body" sz="quarter" idx="30" hasCustomPrompt="1"/>
          </p:nvPr>
        </p:nvSpPr>
        <p:spPr>
          <a:xfrm>
            <a:off x="5003800" y="1409700"/>
            <a:ext cx="584200" cy="723900"/>
          </a:xfrm>
          <a:prstGeom prst="rect">
            <a:avLst/>
          </a:prstGeom>
        </p:spPr>
        <p:txBody>
          <a:bodyPr>
            <a:noAutofit/>
          </a:bodyPr>
          <a:lstStyle>
            <a:lvl1pPr marL="370494" indent="0">
              <a:buNone/>
              <a:defRPr/>
            </a:lvl1pPr>
          </a:lstStyle>
          <a:p>
            <a:r>
              <a:rPr lang="en-US" dirty="0"/>
              <a:t>Picture</a:t>
            </a:r>
          </a:p>
        </p:txBody>
      </p:sp>
      <p:sp>
        <p:nvSpPr>
          <p:cNvPr id="37" name="Text Placeholder 12"/>
          <p:cNvSpPr>
            <a:spLocks noGrp="1"/>
          </p:cNvSpPr>
          <p:nvPr>
            <p:ph type="body" sz="quarter" idx="31" hasCustomPrompt="1"/>
          </p:nvPr>
        </p:nvSpPr>
        <p:spPr>
          <a:xfrm>
            <a:off x="5708650" y="1409700"/>
            <a:ext cx="3613150" cy="317500"/>
          </a:xfrm>
          <a:prstGeom prst="rect">
            <a:avLst/>
          </a:prstGeom>
        </p:spPr>
        <p:txBody>
          <a:bodyPr lIns="0" tIns="0" rIns="0" bIns="0" anchor="t" anchorCtr="0">
            <a:noAutofit/>
          </a:bodyPr>
          <a:lstStyle>
            <a:lvl1pPr marL="0" indent="0">
              <a:buNone/>
              <a:defRPr sz="1800">
                <a:solidFill>
                  <a:srgbClr val="003763"/>
                </a:solidFill>
              </a:defRPr>
            </a:lvl1pPr>
          </a:lstStyle>
          <a:p>
            <a:pPr lvl="0"/>
            <a:r>
              <a:rPr lang="en-US" sz="1800" dirty="0"/>
              <a:t>Click to add name</a:t>
            </a:r>
            <a:endParaRPr lang="en-US" dirty="0"/>
          </a:p>
        </p:txBody>
      </p:sp>
      <p:sp>
        <p:nvSpPr>
          <p:cNvPr id="41" name="Text Placeholder 13"/>
          <p:cNvSpPr>
            <a:spLocks noGrp="1"/>
          </p:cNvSpPr>
          <p:nvPr>
            <p:ph type="body" sz="quarter" idx="38" hasCustomPrompt="1"/>
          </p:nvPr>
        </p:nvSpPr>
        <p:spPr>
          <a:xfrm>
            <a:off x="5708650" y="1727200"/>
            <a:ext cx="3613150" cy="406400"/>
          </a:xfrm>
          <a:prstGeom prst="rect">
            <a:avLst/>
          </a:prstGeom>
        </p:spPr>
        <p:txBody>
          <a:bodyPr lIns="0" tIns="0" rIns="0" bIns="0">
            <a:noAutofit/>
          </a:bodyPr>
          <a:lstStyle>
            <a:lvl1pPr marL="0" indent="0">
              <a:buNone/>
              <a:defRPr sz="1500"/>
            </a:lvl1pPr>
          </a:lstStyle>
          <a:p>
            <a:pPr lvl="0"/>
            <a:r>
              <a:rPr lang="en-US" dirty="0"/>
              <a:t>Click to add official title </a:t>
            </a:r>
          </a:p>
        </p:txBody>
      </p:sp>
      <p:cxnSp>
        <p:nvCxnSpPr>
          <p:cNvPr id="35" name="Line 14"/>
          <p:cNvCxnSpPr/>
          <p:nvPr userDrawn="1"/>
        </p:nvCxnSpPr>
        <p:spPr>
          <a:xfrm>
            <a:off x="5003800" y="2178050"/>
            <a:ext cx="431800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6" name="Text Placeholder 15"/>
          <p:cNvSpPr>
            <a:spLocks noGrp="1"/>
          </p:cNvSpPr>
          <p:nvPr>
            <p:ph type="body" sz="quarter" idx="34" hasCustomPrompt="1"/>
          </p:nvPr>
        </p:nvSpPr>
        <p:spPr>
          <a:xfrm>
            <a:off x="5003800" y="2260600"/>
            <a:ext cx="4318000" cy="209550"/>
          </a:xfrm>
          <a:prstGeom prst="rect">
            <a:avLst/>
          </a:prstGeom>
        </p:spPr>
        <p:txBody>
          <a:bodyPr lIns="0" tIns="0" rIns="0" bIns="0" anchor="b" anchorCtr="0">
            <a:noAutofit/>
          </a:bodyPr>
          <a:lstStyle>
            <a:lvl1pPr marL="0" indent="0">
              <a:buNone/>
              <a:defRPr baseline="0"/>
            </a:lvl1pPr>
          </a:lstStyle>
          <a:p>
            <a:pPr lvl="0"/>
            <a:r>
              <a:rPr lang="en-US" dirty="0"/>
              <a:t>Click to add office location</a:t>
            </a:r>
          </a:p>
        </p:txBody>
      </p:sp>
      <p:sp>
        <p:nvSpPr>
          <p:cNvPr id="47" name="Text Placeholder 16"/>
          <p:cNvSpPr>
            <a:spLocks noGrp="1"/>
          </p:cNvSpPr>
          <p:nvPr>
            <p:ph type="body" sz="quarter" idx="35" hasCustomPrompt="1"/>
          </p:nvPr>
        </p:nvSpPr>
        <p:spPr>
          <a:xfrm>
            <a:off x="5003800" y="2470150"/>
            <a:ext cx="4318000" cy="209550"/>
          </a:xfrm>
          <a:prstGeom prst="rect">
            <a:avLst/>
          </a:prstGeom>
        </p:spPr>
        <p:txBody>
          <a:bodyPr lIns="0" tIns="0" rIns="0" bIns="0" anchor="b" anchorCtr="0">
            <a:noAutofit/>
          </a:bodyPr>
          <a:lstStyle>
            <a:lvl1pPr marL="0" indent="0">
              <a:buNone/>
              <a:defRPr/>
            </a:lvl1pPr>
          </a:lstStyle>
          <a:p>
            <a:pPr lvl="0"/>
            <a:r>
              <a:rPr lang="en-US" dirty="0"/>
              <a:t>Click to add phone number</a:t>
            </a:r>
          </a:p>
        </p:txBody>
      </p:sp>
      <p:sp>
        <p:nvSpPr>
          <p:cNvPr id="48" name="Text Placeholder 17"/>
          <p:cNvSpPr>
            <a:spLocks noGrp="1"/>
          </p:cNvSpPr>
          <p:nvPr>
            <p:ph type="body" sz="quarter" idx="36" hasCustomPrompt="1"/>
          </p:nvPr>
        </p:nvSpPr>
        <p:spPr>
          <a:xfrm>
            <a:off x="5003800" y="2679700"/>
            <a:ext cx="4318000" cy="209550"/>
          </a:xfrm>
          <a:prstGeom prst="rect">
            <a:avLst/>
          </a:prstGeom>
        </p:spPr>
        <p:txBody>
          <a:bodyPr lIns="0" tIns="0" rIns="0" bIns="0" anchor="b" anchorCtr="0">
            <a:noAutofit/>
          </a:bodyPr>
          <a:lstStyle>
            <a:lvl1pPr marL="0" indent="0">
              <a:buNone/>
              <a:defRPr baseline="0"/>
            </a:lvl1pPr>
          </a:lstStyle>
          <a:p>
            <a:pPr lvl="0"/>
            <a:r>
              <a:rPr lang="en-US" dirty="0"/>
              <a:t>Click to add email address</a:t>
            </a:r>
          </a:p>
        </p:txBody>
      </p:sp>
      <p:cxnSp>
        <p:nvCxnSpPr>
          <p:cNvPr id="36" name="Line 18"/>
          <p:cNvCxnSpPr/>
          <p:nvPr userDrawn="1"/>
        </p:nvCxnSpPr>
        <p:spPr>
          <a:xfrm>
            <a:off x="5003800" y="2971800"/>
            <a:ext cx="431800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57" name="Text Placeholder 19"/>
          <p:cNvSpPr>
            <a:spLocks noGrp="1"/>
          </p:cNvSpPr>
          <p:nvPr>
            <p:ph type="body" sz="quarter" idx="37" hasCustomPrompt="1"/>
          </p:nvPr>
        </p:nvSpPr>
        <p:spPr>
          <a:xfrm>
            <a:off x="5003800" y="3073400"/>
            <a:ext cx="4318000" cy="3657600"/>
          </a:xfrm>
        </p:spPr>
        <p:txBody>
          <a:bodyPr lIns="0" tIns="0" rIns="0" bIns="0">
            <a:noAutofit/>
          </a:bodyPr>
          <a:lstStyle>
            <a:lvl1pPr marL="0" indent="0">
              <a:buNone/>
              <a:defRPr baseline="0"/>
            </a:lvl1pPr>
          </a:lstStyle>
          <a:p>
            <a:pPr lvl="0"/>
            <a:r>
              <a:rPr lang="en-US" dirty="0"/>
              <a:t>Click to add bio text</a:t>
            </a:r>
          </a:p>
        </p:txBody>
      </p:sp>
      <p:sp>
        <p:nvSpPr>
          <p:cNvPr id="33" name="Footer Placeholder 20"/>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24" name="Slide Number Placeholder 21"/>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18506085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Bios w/o Photos">
    <p:spTree>
      <p:nvGrpSpPr>
        <p:cNvPr id="1" name=""/>
        <p:cNvGrpSpPr/>
        <p:nvPr/>
      </p:nvGrpSpPr>
      <p:grpSpPr>
        <a:xfrm>
          <a:off x="0" y="0"/>
          <a:ext cx="0" cy="0"/>
          <a:chOff x="0" y="0"/>
          <a:chExt cx="0" cy="0"/>
        </a:xfrm>
      </p:grpSpPr>
      <p:sp>
        <p:nvSpPr>
          <p:cNvPr id="21"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28" name="Text Placeholder 2"/>
          <p:cNvSpPr>
            <a:spLocks noGrp="1"/>
          </p:cNvSpPr>
          <p:nvPr>
            <p:ph type="body" sz="quarter" idx="15" hasCustomPrompt="1"/>
          </p:nvPr>
        </p:nvSpPr>
        <p:spPr>
          <a:xfrm>
            <a:off x="501650" y="1409700"/>
            <a:ext cx="4318000" cy="317500"/>
          </a:xfrm>
          <a:prstGeom prst="rect">
            <a:avLst/>
          </a:prstGeom>
        </p:spPr>
        <p:txBody>
          <a:bodyPr lIns="0" tIns="0" rIns="0" bIns="0" anchor="t" anchorCtr="0">
            <a:noAutofit/>
          </a:bodyPr>
          <a:lstStyle>
            <a:lvl1pPr marL="0" indent="0">
              <a:buNone/>
              <a:defRPr sz="1800">
                <a:solidFill>
                  <a:srgbClr val="003763"/>
                </a:solidFill>
              </a:defRPr>
            </a:lvl1pPr>
          </a:lstStyle>
          <a:p>
            <a:pPr lvl="0"/>
            <a:r>
              <a:rPr lang="en-US" sz="1800" dirty="0"/>
              <a:t>Click to add name</a:t>
            </a:r>
            <a:endParaRPr lang="en-US" dirty="0"/>
          </a:p>
        </p:txBody>
      </p:sp>
      <p:sp>
        <p:nvSpPr>
          <p:cNvPr id="29" name="Text Placeholder 3"/>
          <p:cNvSpPr>
            <a:spLocks noGrp="1"/>
          </p:cNvSpPr>
          <p:nvPr>
            <p:ph type="body" sz="quarter" idx="16" hasCustomPrompt="1"/>
          </p:nvPr>
        </p:nvSpPr>
        <p:spPr>
          <a:xfrm>
            <a:off x="501650" y="1727199"/>
            <a:ext cx="4318000" cy="406400"/>
          </a:xfrm>
          <a:prstGeom prst="rect">
            <a:avLst/>
          </a:prstGeom>
        </p:spPr>
        <p:txBody>
          <a:bodyPr lIns="0" tIns="0" rIns="0" bIns="0">
            <a:noAutofit/>
          </a:bodyPr>
          <a:lstStyle>
            <a:lvl1pPr marL="0" indent="0">
              <a:buNone/>
              <a:defRPr sz="1500" baseline="0"/>
            </a:lvl1pPr>
          </a:lstStyle>
          <a:p>
            <a:pPr lvl="0"/>
            <a:r>
              <a:rPr lang="en-US" dirty="0"/>
              <a:t>Click to add official title </a:t>
            </a:r>
          </a:p>
        </p:txBody>
      </p:sp>
      <p:cxnSp>
        <p:nvCxnSpPr>
          <p:cNvPr id="26" name="Line 4"/>
          <p:cNvCxnSpPr/>
          <p:nvPr userDrawn="1"/>
        </p:nvCxnSpPr>
        <p:spPr>
          <a:xfrm>
            <a:off x="501650" y="2178050"/>
            <a:ext cx="431800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Text Placeholder 5"/>
          <p:cNvSpPr>
            <a:spLocks noGrp="1"/>
          </p:cNvSpPr>
          <p:nvPr>
            <p:ph type="body" sz="quarter" idx="21" hasCustomPrompt="1"/>
          </p:nvPr>
        </p:nvSpPr>
        <p:spPr>
          <a:xfrm>
            <a:off x="501650" y="2260600"/>
            <a:ext cx="4318000" cy="209550"/>
          </a:xfrm>
          <a:prstGeom prst="rect">
            <a:avLst/>
          </a:prstGeom>
        </p:spPr>
        <p:txBody>
          <a:bodyPr lIns="0" tIns="0" rIns="0" bIns="0" anchor="b" anchorCtr="0">
            <a:noAutofit/>
          </a:bodyPr>
          <a:lstStyle>
            <a:lvl1pPr marL="0" indent="0">
              <a:buNone/>
              <a:defRPr baseline="0"/>
            </a:lvl1pPr>
          </a:lstStyle>
          <a:p>
            <a:pPr lvl="0"/>
            <a:r>
              <a:rPr lang="en-US" dirty="0"/>
              <a:t>Click to add office location</a:t>
            </a:r>
          </a:p>
        </p:txBody>
      </p:sp>
      <p:sp>
        <p:nvSpPr>
          <p:cNvPr id="31" name="Text Placeholder 6"/>
          <p:cNvSpPr>
            <a:spLocks noGrp="1"/>
          </p:cNvSpPr>
          <p:nvPr>
            <p:ph type="body" sz="quarter" idx="22" hasCustomPrompt="1"/>
          </p:nvPr>
        </p:nvSpPr>
        <p:spPr>
          <a:xfrm>
            <a:off x="501650" y="2470150"/>
            <a:ext cx="4318000" cy="209550"/>
          </a:xfrm>
          <a:prstGeom prst="rect">
            <a:avLst/>
          </a:prstGeom>
        </p:spPr>
        <p:txBody>
          <a:bodyPr lIns="0" tIns="0" rIns="0" bIns="0" anchor="b" anchorCtr="0">
            <a:noAutofit/>
          </a:bodyPr>
          <a:lstStyle>
            <a:lvl1pPr marL="0" indent="0">
              <a:buNone/>
              <a:defRPr/>
            </a:lvl1pPr>
          </a:lstStyle>
          <a:p>
            <a:pPr lvl="0"/>
            <a:r>
              <a:rPr lang="en-US" dirty="0"/>
              <a:t>Click to add phone number</a:t>
            </a:r>
          </a:p>
        </p:txBody>
      </p:sp>
      <p:sp>
        <p:nvSpPr>
          <p:cNvPr id="32" name="Text Placeholder 7"/>
          <p:cNvSpPr>
            <a:spLocks noGrp="1"/>
          </p:cNvSpPr>
          <p:nvPr>
            <p:ph type="body" sz="quarter" idx="23" hasCustomPrompt="1"/>
          </p:nvPr>
        </p:nvSpPr>
        <p:spPr>
          <a:xfrm>
            <a:off x="501650" y="2679700"/>
            <a:ext cx="4318000" cy="209550"/>
          </a:xfrm>
          <a:prstGeom prst="rect">
            <a:avLst/>
          </a:prstGeom>
        </p:spPr>
        <p:txBody>
          <a:bodyPr lIns="0" tIns="0" rIns="0" bIns="0" anchor="b" anchorCtr="0">
            <a:noAutofit/>
          </a:bodyPr>
          <a:lstStyle>
            <a:lvl1pPr marL="0" indent="0">
              <a:buNone/>
              <a:defRPr/>
            </a:lvl1pPr>
          </a:lstStyle>
          <a:p>
            <a:pPr lvl="0"/>
            <a:r>
              <a:rPr lang="en-US" dirty="0"/>
              <a:t>Click to add email address</a:t>
            </a:r>
          </a:p>
        </p:txBody>
      </p:sp>
      <p:cxnSp>
        <p:nvCxnSpPr>
          <p:cNvPr id="27" name="Line 8"/>
          <p:cNvCxnSpPr/>
          <p:nvPr userDrawn="1"/>
        </p:nvCxnSpPr>
        <p:spPr>
          <a:xfrm>
            <a:off x="501650" y="2971800"/>
            <a:ext cx="431800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3" name="Text Placeholder 9"/>
          <p:cNvSpPr>
            <a:spLocks noGrp="1"/>
          </p:cNvSpPr>
          <p:nvPr>
            <p:ph type="body" sz="quarter" idx="29" hasCustomPrompt="1"/>
          </p:nvPr>
        </p:nvSpPr>
        <p:spPr>
          <a:xfrm>
            <a:off x="501650" y="3073400"/>
            <a:ext cx="4318000" cy="3657600"/>
          </a:xfrm>
        </p:spPr>
        <p:txBody>
          <a:bodyPr lIns="0" tIns="0" rIns="0" bIns="0">
            <a:noAutofit/>
          </a:bodyPr>
          <a:lstStyle>
            <a:lvl1pPr marL="0" indent="0">
              <a:buNone/>
              <a:defRPr baseline="0"/>
            </a:lvl1pPr>
          </a:lstStyle>
          <a:p>
            <a:pPr lvl="0"/>
            <a:r>
              <a:rPr lang="en-US" dirty="0"/>
              <a:t>Click to add bio text</a:t>
            </a:r>
          </a:p>
        </p:txBody>
      </p:sp>
      <p:sp>
        <p:nvSpPr>
          <p:cNvPr id="36" name="Text Placeholder 10"/>
          <p:cNvSpPr>
            <a:spLocks noGrp="1"/>
          </p:cNvSpPr>
          <p:nvPr>
            <p:ph type="body" sz="quarter" idx="31" hasCustomPrompt="1"/>
          </p:nvPr>
        </p:nvSpPr>
        <p:spPr>
          <a:xfrm>
            <a:off x="5003800" y="1409700"/>
            <a:ext cx="4318000" cy="317500"/>
          </a:xfrm>
          <a:prstGeom prst="rect">
            <a:avLst/>
          </a:prstGeom>
        </p:spPr>
        <p:txBody>
          <a:bodyPr lIns="0" tIns="0" rIns="0" bIns="0" anchor="t" anchorCtr="0">
            <a:noAutofit/>
          </a:bodyPr>
          <a:lstStyle>
            <a:lvl1pPr marL="0" indent="0">
              <a:buNone/>
              <a:defRPr sz="1800">
                <a:solidFill>
                  <a:srgbClr val="003763"/>
                </a:solidFill>
              </a:defRPr>
            </a:lvl1pPr>
          </a:lstStyle>
          <a:p>
            <a:pPr lvl="0"/>
            <a:r>
              <a:rPr lang="en-US" sz="1800" dirty="0"/>
              <a:t>Click to add name</a:t>
            </a:r>
            <a:endParaRPr lang="en-US" dirty="0"/>
          </a:p>
        </p:txBody>
      </p:sp>
      <p:sp>
        <p:nvSpPr>
          <p:cNvPr id="40" name="Text Placeholder 11"/>
          <p:cNvSpPr>
            <a:spLocks noGrp="1"/>
          </p:cNvSpPr>
          <p:nvPr>
            <p:ph type="body" sz="quarter" idx="38" hasCustomPrompt="1"/>
          </p:nvPr>
        </p:nvSpPr>
        <p:spPr>
          <a:xfrm>
            <a:off x="5003800" y="1727199"/>
            <a:ext cx="4318000" cy="406400"/>
          </a:xfrm>
          <a:prstGeom prst="rect">
            <a:avLst/>
          </a:prstGeom>
        </p:spPr>
        <p:txBody>
          <a:bodyPr lIns="0" tIns="0" rIns="0" bIns="0">
            <a:noAutofit/>
          </a:bodyPr>
          <a:lstStyle>
            <a:lvl1pPr marL="0" indent="0">
              <a:buNone/>
              <a:defRPr sz="1500"/>
            </a:lvl1pPr>
          </a:lstStyle>
          <a:p>
            <a:pPr lvl="0"/>
            <a:r>
              <a:rPr lang="en-US" dirty="0"/>
              <a:t>Click to add official title </a:t>
            </a:r>
          </a:p>
        </p:txBody>
      </p:sp>
      <p:cxnSp>
        <p:nvCxnSpPr>
          <p:cNvPr id="34" name="Line 12"/>
          <p:cNvCxnSpPr/>
          <p:nvPr userDrawn="1"/>
        </p:nvCxnSpPr>
        <p:spPr>
          <a:xfrm>
            <a:off x="5003800" y="2178050"/>
            <a:ext cx="431800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Text Placeholder 13"/>
          <p:cNvSpPr>
            <a:spLocks noGrp="1"/>
          </p:cNvSpPr>
          <p:nvPr>
            <p:ph type="body" sz="quarter" idx="34" hasCustomPrompt="1"/>
          </p:nvPr>
        </p:nvSpPr>
        <p:spPr>
          <a:xfrm>
            <a:off x="5003800" y="2260600"/>
            <a:ext cx="4318000" cy="209550"/>
          </a:xfrm>
          <a:prstGeom prst="rect">
            <a:avLst/>
          </a:prstGeom>
        </p:spPr>
        <p:txBody>
          <a:bodyPr lIns="0" tIns="0" rIns="0" bIns="0" anchor="b" anchorCtr="0">
            <a:noAutofit/>
          </a:bodyPr>
          <a:lstStyle>
            <a:lvl1pPr marL="0" indent="0">
              <a:buNone/>
              <a:defRPr/>
            </a:lvl1pPr>
          </a:lstStyle>
          <a:p>
            <a:pPr lvl="0"/>
            <a:r>
              <a:rPr lang="en-US" dirty="0"/>
              <a:t>Click to add office location</a:t>
            </a:r>
          </a:p>
        </p:txBody>
      </p:sp>
      <p:sp>
        <p:nvSpPr>
          <p:cNvPr id="38" name="Text Placeholder 14"/>
          <p:cNvSpPr>
            <a:spLocks noGrp="1"/>
          </p:cNvSpPr>
          <p:nvPr>
            <p:ph type="body" sz="quarter" idx="35" hasCustomPrompt="1"/>
          </p:nvPr>
        </p:nvSpPr>
        <p:spPr>
          <a:xfrm>
            <a:off x="5003800" y="2470150"/>
            <a:ext cx="4318000" cy="209550"/>
          </a:xfrm>
          <a:prstGeom prst="rect">
            <a:avLst/>
          </a:prstGeom>
        </p:spPr>
        <p:txBody>
          <a:bodyPr lIns="0" tIns="0" rIns="0" bIns="0" anchor="b" anchorCtr="0">
            <a:noAutofit/>
          </a:bodyPr>
          <a:lstStyle>
            <a:lvl1pPr marL="0" indent="0">
              <a:buNone/>
              <a:defRPr baseline="0"/>
            </a:lvl1pPr>
          </a:lstStyle>
          <a:p>
            <a:pPr lvl="0"/>
            <a:r>
              <a:rPr lang="en-US" dirty="0"/>
              <a:t>Click to add phone number</a:t>
            </a:r>
          </a:p>
        </p:txBody>
      </p:sp>
      <p:sp>
        <p:nvSpPr>
          <p:cNvPr id="39" name="Text Placeholder 15"/>
          <p:cNvSpPr>
            <a:spLocks noGrp="1"/>
          </p:cNvSpPr>
          <p:nvPr>
            <p:ph type="body" sz="quarter" idx="36" hasCustomPrompt="1"/>
          </p:nvPr>
        </p:nvSpPr>
        <p:spPr>
          <a:xfrm>
            <a:off x="5003800" y="2679700"/>
            <a:ext cx="4318000" cy="209550"/>
          </a:xfrm>
          <a:prstGeom prst="rect">
            <a:avLst/>
          </a:prstGeom>
        </p:spPr>
        <p:txBody>
          <a:bodyPr lIns="0" tIns="0" rIns="0" bIns="0" anchor="b" anchorCtr="0">
            <a:noAutofit/>
          </a:bodyPr>
          <a:lstStyle>
            <a:lvl1pPr marL="0" indent="0">
              <a:buNone/>
              <a:defRPr baseline="0"/>
            </a:lvl1pPr>
          </a:lstStyle>
          <a:p>
            <a:pPr lvl="0"/>
            <a:r>
              <a:rPr lang="en-US" dirty="0"/>
              <a:t>Click to add email address</a:t>
            </a:r>
          </a:p>
        </p:txBody>
      </p:sp>
      <p:cxnSp>
        <p:nvCxnSpPr>
          <p:cNvPr id="35" name="Line 16"/>
          <p:cNvCxnSpPr/>
          <p:nvPr userDrawn="1"/>
        </p:nvCxnSpPr>
        <p:spPr>
          <a:xfrm>
            <a:off x="5003800" y="2971800"/>
            <a:ext cx="431800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63" name="Text Placeholder 17"/>
          <p:cNvSpPr>
            <a:spLocks noGrp="1"/>
          </p:cNvSpPr>
          <p:nvPr>
            <p:ph type="body" sz="quarter" idx="37" hasCustomPrompt="1"/>
          </p:nvPr>
        </p:nvSpPr>
        <p:spPr>
          <a:xfrm>
            <a:off x="5003800" y="3073400"/>
            <a:ext cx="4318000" cy="3657600"/>
          </a:xfrm>
        </p:spPr>
        <p:txBody>
          <a:bodyPr lIns="0" tIns="0" rIns="0" bIns="0">
            <a:noAutofit/>
          </a:bodyPr>
          <a:lstStyle>
            <a:lvl1pPr marL="0" indent="0">
              <a:buNone/>
              <a:defRPr baseline="0"/>
            </a:lvl1pPr>
          </a:lstStyle>
          <a:p>
            <a:pPr lvl="0"/>
            <a:r>
              <a:rPr lang="en-US" dirty="0"/>
              <a:t>Click to add bio text</a:t>
            </a:r>
          </a:p>
        </p:txBody>
      </p:sp>
      <p:sp>
        <p:nvSpPr>
          <p:cNvPr id="23" name="Footer Placeholder 18"/>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22" name="Slide Number Placeholder 19"/>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26903893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Bios w/ Photos">
    <p:spTree>
      <p:nvGrpSpPr>
        <p:cNvPr id="1" name=""/>
        <p:cNvGrpSpPr/>
        <p:nvPr/>
      </p:nvGrpSpPr>
      <p:grpSpPr>
        <a:xfrm>
          <a:off x="0" y="0"/>
          <a:ext cx="0" cy="0"/>
          <a:chOff x="0" y="0"/>
          <a:chExt cx="0" cy="0"/>
        </a:xfrm>
      </p:grpSpPr>
      <p:sp>
        <p:nvSpPr>
          <p:cNvPr id="23"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7" name="Text Placeholder 2"/>
          <p:cNvSpPr>
            <a:spLocks noGrp="1"/>
          </p:cNvSpPr>
          <p:nvPr>
            <p:ph type="body" sz="quarter" idx="13" hasCustomPrompt="1"/>
          </p:nvPr>
        </p:nvSpPr>
        <p:spPr>
          <a:xfrm>
            <a:off x="501650" y="1409700"/>
            <a:ext cx="584200" cy="723900"/>
          </a:xfrm>
          <a:prstGeom prst="rect">
            <a:avLst/>
          </a:prstGeom>
        </p:spPr>
        <p:txBody>
          <a:bodyPr>
            <a:noAutofit/>
          </a:bodyPr>
          <a:lstStyle>
            <a:lvl1pPr marL="370494" indent="0">
              <a:buNone/>
              <a:defRPr baseline="0"/>
            </a:lvl1pPr>
          </a:lstStyle>
          <a:p>
            <a:r>
              <a:rPr lang="en-US" dirty="0"/>
              <a:t>Picture</a:t>
            </a:r>
          </a:p>
        </p:txBody>
      </p:sp>
      <p:sp>
        <p:nvSpPr>
          <p:cNvPr id="27" name="Text Placeholder 3"/>
          <p:cNvSpPr>
            <a:spLocks noGrp="1"/>
          </p:cNvSpPr>
          <p:nvPr>
            <p:ph type="body" sz="quarter" idx="15" hasCustomPrompt="1"/>
          </p:nvPr>
        </p:nvSpPr>
        <p:spPr>
          <a:xfrm>
            <a:off x="1206500" y="1409700"/>
            <a:ext cx="2121238" cy="317500"/>
          </a:xfrm>
          <a:prstGeom prst="rect">
            <a:avLst/>
          </a:prstGeom>
        </p:spPr>
        <p:txBody>
          <a:bodyPr lIns="0" tIns="0" rIns="0" bIns="0" anchor="t" anchorCtr="0">
            <a:noAutofit/>
          </a:bodyPr>
          <a:lstStyle>
            <a:lvl1pPr marL="0" indent="0">
              <a:buNone/>
              <a:defRPr sz="1800">
                <a:solidFill>
                  <a:srgbClr val="003763"/>
                </a:solidFill>
              </a:defRPr>
            </a:lvl1pPr>
          </a:lstStyle>
          <a:p>
            <a:pPr lvl="0"/>
            <a:r>
              <a:rPr lang="en-US" sz="1800" dirty="0"/>
              <a:t>Click to add name</a:t>
            </a:r>
            <a:endParaRPr lang="en-US" dirty="0"/>
          </a:p>
        </p:txBody>
      </p:sp>
      <p:sp>
        <p:nvSpPr>
          <p:cNvPr id="28" name="Text Placeholder 4"/>
          <p:cNvSpPr>
            <a:spLocks noGrp="1"/>
          </p:cNvSpPr>
          <p:nvPr>
            <p:ph type="body" sz="quarter" idx="16" hasCustomPrompt="1"/>
          </p:nvPr>
        </p:nvSpPr>
        <p:spPr>
          <a:xfrm>
            <a:off x="1206500" y="1727200"/>
            <a:ext cx="2121238" cy="406400"/>
          </a:xfrm>
          <a:prstGeom prst="rect">
            <a:avLst/>
          </a:prstGeom>
        </p:spPr>
        <p:txBody>
          <a:bodyPr lIns="0" tIns="0" rIns="0" bIns="0">
            <a:noAutofit/>
          </a:bodyPr>
          <a:lstStyle>
            <a:lvl1pPr marL="0" indent="0">
              <a:buNone/>
              <a:defRPr sz="1500" baseline="0"/>
            </a:lvl1pPr>
          </a:lstStyle>
          <a:p>
            <a:pPr lvl="0"/>
            <a:r>
              <a:rPr lang="en-US" dirty="0"/>
              <a:t>Click to add official title </a:t>
            </a:r>
          </a:p>
        </p:txBody>
      </p:sp>
      <p:cxnSp>
        <p:nvCxnSpPr>
          <p:cNvPr id="25" name="Line 5"/>
          <p:cNvCxnSpPr/>
          <p:nvPr userDrawn="1"/>
        </p:nvCxnSpPr>
        <p:spPr>
          <a:xfrm>
            <a:off x="501650" y="2178050"/>
            <a:ext cx="2821517"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Text Placeholder 6"/>
          <p:cNvSpPr>
            <a:spLocks noGrp="1"/>
          </p:cNvSpPr>
          <p:nvPr>
            <p:ph type="body" sz="quarter" idx="21" hasCustomPrompt="1"/>
          </p:nvPr>
        </p:nvSpPr>
        <p:spPr>
          <a:xfrm>
            <a:off x="501651" y="2260600"/>
            <a:ext cx="2821517" cy="209550"/>
          </a:xfrm>
          <a:prstGeom prst="rect">
            <a:avLst/>
          </a:prstGeom>
        </p:spPr>
        <p:txBody>
          <a:bodyPr lIns="0" tIns="0" rIns="0" bIns="0" anchor="b" anchorCtr="0">
            <a:noAutofit/>
          </a:bodyPr>
          <a:lstStyle>
            <a:lvl1pPr marL="0" indent="0">
              <a:buNone/>
              <a:defRPr baseline="0"/>
            </a:lvl1pPr>
          </a:lstStyle>
          <a:p>
            <a:pPr lvl="0"/>
            <a:r>
              <a:rPr lang="en-US" dirty="0"/>
              <a:t>Click to add office location</a:t>
            </a:r>
          </a:p>
        </p:txBody>
      </p:sp>
      <p:sp>
        <p:nvSpPr>
          <p:cNvPr id="31" name="Text Placeholder 7"/>
          <p:cNvSpPr>
            <a:spLocks noGrp="1"/>
          </p:cNvSpPr>
          <p:nvPr>
            <p:ph type="body" sz="quarter" idx="22" hasCustomPrompt="1"/>
          </p:nvPr>
        </p:nvSpPr>
        <p:spPr>
          <a:xfrm>
            <a:off x="501651" y="2470150"/>
            <a:ext cx="2821517" cy="209550"/>
          </a:xfrm>
          <a:prstGeom prst="rect">
            <a:avLst/>
          </a:prstGeom>
        </p:spPr>
        <p:txBody>
          <a:bodyPr lIns="0" tIns="0" rIns="0" bIns="0" anchor="b" anchorCtr="0">
            <a:noAutofit/>
          </a:bodyPr>
          <a:lstStyle>
            <a:lvl1pPr marL="0" indent="0">
              <a:buNone/>
              <a:defRPr/>
            </a:lvl1pPr>
          </a:lstStyle>
          <a:p>
            <a:pPr lvl="0"/>
            <a:r>
              <a:rPr lang="en-US" dirty="0"/>
              <a:t>Click to add phone number</a:t>
            </a:r>
          </a:p>
        </p:txBody>
      </p:sp>
      <p:sp>
        <p:nvSpPr>
          <p:cNvPr id="32" name="Text Placeholder 8"/>
          <p:cNvSpPr>
            <a:spLocks noGrp="1"/>
          </p:cNvSpPr>
          <p:nvPr>
            <p:ph type="body" sz="quarter" idx="23" hasCustomPrompt="1"/>
          </p:nvPr>
        </p:nvSpPr>
        <p:spPr>
          <a:xfrm>
            <a:off x="501651" y="2679700"/>
            <a:ext cx="2821517" cy="209550"/>
          </a:xfrm>
          <a:prstGeom prst="rect">
            <a:avLst/>
          </a:prstGeom>
        </p:spPr>
        <p:txBody>
          <a:bodyPr lIns="0" tIns="0" rIns="0" bIns="0" anchor="b" anchorCtr="0">
            <a:noAutofit/>
          </a:bodyPr>
          <a:lstStyle>
            <a:lvl1pPr marL="0" indent="0">
              <a:buNone/>
              <a:defRPr/>
            </a:lvl1pPr>
          </a:lstStyle>
          <a:p>
            <a:pPr lvl="0"/>
            <a:r>
              <a:rPr lang="en-US" dirty="0"/>
              <a:t>Click to add email address</a:t>
            </a:r>
          </a:p>
        </p:txBody>
      </p:sp>
      <p:cxnSp>
        <p:nvCxnSpPr>
          <p:cNvPr id="26" name="Line 9"/>
          <p:cNvCxnSpPr/>
          <p:nvPr userDrawn="1"/>
        </p:nvCxnSpPr>
        <p:spPr>
          <a:xfrm>
            <a:off x="501651" y="2971800"/>
            <a:ext cx="2821517"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34" name="Text Placeholder 10"/>
          <p:cNvSpPr>
            <a:spLocks noGrp="1"/>
          </p:cNvSpPr>
          <p:nvPr>
            <p:ph type="body" sz="quarter" idx="29" hasCustomPrompt="1"/>
          </p:nvPr>
        </p:nvSpPr>
        <p:spPr>
          <a:xfrm>
            <a:off x="501650" y="3073400"/>
            <a:ext cx="2821517" cy="3657600"/>
          </a:xfrm>
        </p:spPr>
        <p:txBody>
          <a:bodyPr lIns="0" tIns="0" rIns="0" bIns="0">
            <a:noAutofit/>
          </a:bodyPr>
          <a:lstStyle>
            <a:lvl1pPr marL="0" indent="0">
              <a:buNone/>
              <a:defRPr baseline="0"/>
            </a:lvl1pPr>
          </a:lstStyle>
          <a:p>
            <a:pPr lvl="0"/>
            <a:r>
              <a:rPr lang="en-US" dirty="0"/>
              <a:t>Click to add bio text</a:t>
            </a:r>
          </a:p>
        </p:txBody>
      </p:sp>
      <p:sp>
        <p:nvSpPr>
          <p:cNvPr id="29" name="Text Placeholder 11"/>
          <p:cNvSpPr>
            <a:spLocks noGrp="1"/>
          </p:cNvSpPr>
          <p:nvPr>
            <p:ph type="body" sz="quarter" idx="30" hasCustomPrompt="1"/>
          </p:nvPr>
        </p:nvSpPr>
        <p:spPr>
          <a:xfrm>
            <a:off x="3500967" y="1409700"/>
            <a:ext cx="584200" cy="723900"/>
          </a:xfrm>
          <a:prstGeom prst="rect">
            <a:avLst/>
          </a:prstGeom>
        </p:spPr>
        <p:txBody>
          <a:bodyPr>
            <a:noAutofit/>
          </a:bodyPr>
          <a:lstStyle>
            <a:lvl1pPr marL="370494" indent="0">
              <a:buNone/>
              <a:defRPr baseline="0"/>
            </a:lvl1pPr>
          </a:lstStyle>
          <a:p>
            <a:r>
              <a:rPr lang="en-US" dirty="0"/>
              <a:t>Picture</a:t>
            </a:r>
          </a:p>
        </p:txBody>
      </p:sp>
      <p:sp>
        <p:nvSpPr>
          <p:cNvPr id="38" name="Text Placeholder 12"/>
          <p:cNvSpPr>
            <a:spLocks noGrp="1"/>
          </p:cNvSpPr>
          <p:nvPr>
            <p:ph type="body" sz="quarter" idx="31" hasCustomPrompt="1"/>
          </p:nvPr>
        </p:nvSpPr>
        <p:spPr>
          <a:xfrm>
            <a:off x="4205817" y="1409700"/>
            <a:ext cx="2121238" cy="317500"/>
          </a:xfrm>
          <a:prstGeom prst="rect">
            <a:avLst/>
          </a:prstGeom>
        </p:spPr>
        <p:txBody>
          <a:bodyPr lIns="0" tIns="0" rIns="0" bIns="0" anchor="t" anchorCtr="0">
            <a:noAutofit/>
          </a:bodyPr>
          <a:lstStyle>
            <a:lvl1pPr marL="0" indent="0">
              <a:buNone/>
              <a:defRPr sz="1800">
                <a:solidFill>
                  <a:srgbClr val="003763"/>
                </a:solidFill>
              </a:defRPr>
            </a:lvl1pPr>
          </a:lstStyle>
          <a:p>
            <a:pPr lvl="0"/>
            <a:r>
              <a:rPr lang="en-US" sz="1800" dirty="0"/>
              <a:t>Click to add name</a:t>
            </a:r>
            <a:endParaRPr lang="en-US" dirty="0"/>
          </a:p>
        </p:txBody>
      </p:sp>
      <p:sp>
        <p:nvSpPr>
          <p:cNvPr id="39" name="Text Placeholder 13"/>
          <p:cNvSpPr>
            <a:spLocks noGrp="1"/>
          </p:cNvSpPr>
          <p:nvPr>
            <p:ph type="body" sz="quarter" idx="32" hasCustomPrompt="1"/>
          </p:nvPr>
        </p:nvSpPr>
        <p:spPr>
          <a:xfrm>
            <a:off x="4205817" y="1727200"/>
            <a:ext cx="2121238" cy="406400"/>
          </a:xfrm>
          <a:prstGeom prst="rect">
            <a:avLst/>
          </a:prstGeom>
        </p:spPr>
        <p:txBody>
          <a:bodyPr lIns="0" tIns="0" rIns="0" bIns="0">
            <a:noAutofit/>
          </a:bodyPr>
          <a:lstStyle>
            <a:lvl1pPr marL="0" indent="0">
              <a:buNone/>
              <a:defRPr sz="1500" baseline="0"/>
            </a:lvl1pPr>
          </a:lstStyle>
          <a:p>
            <a:pPr lvl="0"/>
            <a:r>
              <a:rPr lang="en-US" dirty="0"/>
              <a:t>Click to add official title </a:t>
            </a:r>
          </a:p>
        </p:txBody>
      </p:sp>
      <p:cxnSp>
        <p:nvCxnSpPr>
          <p:cNvPr id="42" name="Line 14"/>
          <p:cNvCxnSpPr/>
          <p:nvPr userDrawn="1"/>
        </p:nvCxnSpPr>
        <p:spPr>
          <a:xfrm>
            <a:off x="3500967" y="2178050"/>
            <a:ext cx="2821517"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3" name="Text Placeholder 15"/>
          <p:cNvSpPr>
            <a:spLocks noGrp="1"/>
          </p:cNvSpPr>
          <p:nvPr>
            <p:ph type="body" sz="quarter" idx="33" hasCustomPrompt="1"/>
          </p:nvPr>
        </p:nvSpPr>
        <p:spPr>
          <a:xfrm>
            <a:off x="3500967" y="2260600"/>
            <a:ext cx="2821517" cy="209550"/>
          </a:xfrm>
          <a:prstGeom prst="rect">
            <a:avLst/>
          </a:prstGeom>
        </p:spPr>
        <p:txBody>
          <a:bodyPr lIns="0" tIns="0" rIns="0" bIns="0" anchor="b" anchorCtr="0">
            <a:noAutofit/>
          </a:bodyPr>
          <a:lstStyle>
            <a:lvl1pPr marL="0" indent="0">
              <a:buNone/>
              <a:defRPr baseline="0"/>
            </a:lvl1pPr>
          </a:lstStyle>
          <a:p>
            <a:pPr lvl="0"/>
            <a:r>
              <a:rPr lang="en-US" dirty="0"/>
              <a:t>Click to add office location</a:t>
            </a:r>
          </a:p>
        </p:txBody>
      </p:sp>
      <p:sp>
        <p:nvSpPr>
          <p:cNvPr id="44" name="Text Placeholder 16"/>
          <p:cNvSpPr>
            <a:spLocks noGrp="1"/>
          </p:cNvSpPr>
          <p:nvPr>
            <p:ph type="body" sz="quarter" idx="34" hasCustomPrompt="1"/>
          </p:nvPr>
        </p:nvSpPr>
        <p:spPr>
          <a:xfrm>
            <a:off x="3500967" y="2470150"/>
            <a:ext cx="2821517" cy="209550"/>
          </a:xfrm>
          <a:prstGeom prst="rect">
            <a:avLst/>
          </a:prstGeom>
        </p:spPr>
        <p:txBody>
          <a:bodyPr lIns="0" tIns="0" rIns="0" bIns="0" anchor="b" anchorCtr="0">
            <a:noAutofit/>
          </a:bodyPr>
          <a:lstStyle>
            <a:lvl1pPr marL="0" indent="0">
              <a:buNone/>
              <a:defRPr/>
            </a:lvl1pPr>
          </a:lstStyle>
          <a:p>
            <a:pPr lvl="0"/>
            <a:r>
              <a:rPr lang="en-US" dirty="0"/>
              <a:t>Click to add phone number</a:t>
            </a:r>
          </a:p>
        </p:txBody>
      </p:sp>
      <p:sp>
        <p:nvSpPr>
          <p:cNvPr id="45" name="Text Placeholder 17"/>
          <p:cNvSpPr>
            <a:spLocks noGrp="1"/>
          </p:cNvSpPr>
          <p:nvPr>
            <p:ph type="body" sz="quarter" idx="35" hasCustomPrompt="1"/>
          </p:nvPr>
        </p:nvSpPr>
        <p:spPr>
          <a:xfrm>
            <a:off x="3500967" y="2679700"/>
            <a:ext cx="2821517" cy="209550"/>
          </a:xfrm>
          <a:prstGeom prst="rect">
            <a:avLst/>
          </a:prstGeom>
        </p:spPr>
        <p:txBody>
          <a:bodyPr lIns="0" tIns="0" rIns="0" bIns="0" anchor="b" anchorCtr="0">
            <a:noAutofit/>
          </a:bodyPr>
          <a:lstStyle>
            <a:lvl1pPr marL="0" indent="0">
              <a:buNone/>
              <a:defRPr/>
            </a:lvl1pPr>
          </a:lstStyle>
          <a:p>
            <a:pPr lvl="0"/>
            <a:r>
              <a:rPr lang="en-US" dirty="0"/>
              <a:t>Click to add email address</a:t>
            </a:r>
          </a:p>
        </p:txBody>
      </p:sp>
      <p:cxnSp>
        <p:nvCxnSpPr>
          <p:cNvPr id="49" name="Line 18"/>
          <p:cNvCxnSpPr/>
          <p:nvPr userDrawn="1"/>
        </p:nvCxnSpPr>
        <p:spPr>
          <a:xfrm>
            <a:off x="3500967" y="2971800"/>
            <a:ext cx="2821517"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50" name="Text Placeholder 19"/>
          <p:cNvSpPr>
            <a:spLocks noGrp="1"/>
          </p:cNvSpPr>
          <p:nvPr>
            <p:ph type="body" sz="quarter" idx="36" hasCustomPrompt="1"/>
          </p:nvPr>
        </p:nvSpPr>
        <p:spPr>
          <a:xfrm>
            <a:off x="3500967" y="3073400"/>
            <a:ext cx="2821517" cy="3657600"/>
          </a:xfrm>
        </p:spPr>
        <p:txBody>
          <a:bodyPr lIns="0" tIns="0" rIns="0" bIns="0">
            <a:noAutofit/>
          </a:bodyPr>
          <a:lstStyle>
            <a:lvl1pPr marL="0" indent="0">
              <a:buNone/>
              <a:defRPr baseline="0"/>
            </a:lvl1pPr>
          </a:lstStyle>
          <a:p>
            <a:pPr lvl="0"/>
            <a:r>
              <a:rPr lang="en-US" dirty="0"/>
              <a:t>Click to add bio text</a:t>
            </a:r>
          </a:p>
        </p:txBody>
      </p:sp>
      <p:sp>
        <p:nvSpPr>
          <p:cNvPr id="51" name="Text Placeholder 20"/>
          <p:cNvSpPr>
            <a:spLocks noGrp="1"/>
          </p:cNvSpPr>
          <p:nvPr>
            <p:ph type="body" sz="quarter" idx="37" hasCustomPrompt="1"/>
          </p:nvPr>
        </p:nvSpPr>
        <p:spPr>
          <a:xfrm>
            <a:off x="6500284" y="1408199"/>
            <a:ext cx="584200" cy="723900"/>
          </a:xfrm>
          <a:prstGeom prst="rect">
            <a:avLst/>
          </a:prstGeom>
        </p:spPr>
        <p:txBody>
          <a:bodyPr>
            <a:noAutofit/>
          </a:bodyPr>
          <a:lstStyle>
            <a:lvl1pPr marL="370494" indent="0">
              <a:buNone/>
              <a:defRPr baseline="0"/>
            </a:lvl1pPr>
          </a:lstStyle>
          <a:p>
            <a:r>
              <a:rPr lang="en-US" dirty="0"/>
              <a:t>Picture</a:t>
            </a:r>
          </a:p>
        </p:txBody>
      </p:sp>
      <p:sp>
        <p:nvSpPr>
          <p:cNvPr id="52" name="Text Placeholder 21"/>
          <p:cNvSpPr>
            <a:spLocks noGrp="1"/>
          </p:cNvSpPr>
          <p:nvPr>
            <p:ph type="body" sz="quarter" idx="38" hasCustomPrompt="1"/>
          </p:nvPr>
        </p:nvSpPr>
        <p:spPr>
          <a:xfrm>
            <a:off x="7205134" y="1408199"/>
            <a:ext cx="2121238" cy="317500"/>
          </a:xfrm>
          <a:prstGeom prst="rect">
            <a:avLst/>
          </a:prstGeom>
        </p:spPr>
        <p:txBody>
          <a:bodyPr lIns="0" tIns="0" rIns="0" bIns="0" anchor="t" anchorCtr="0">
            <a:noAutofit/>
          </a:bodyPr>
          <a:lstStyle>
            <a:lvl1pPr marL="0" indent="0">
              <a:buNone/>
              <a:defRPr sz="1800">
                <a:solidFill>
                  <a:srgbClr val="003763"/>
                </a:solidFill>
              </a:defRPr>
            </a:lvl1pPr>
          </a:lstStyle>
          <a:p>
            <a:pPr lvl="0"/>
            <a:r>
              <a:rPr lang="en-US" sz="1800" dirty="0"/>
              <a:t>Click to add name</a:t>
            </a:r>
            <a:endParaRPr lang="en-US" dirty="0"/>
          </a:p>
        </p:txBody>
      </p:sp>
      <p:sp>
        <p:nvSpPr>
          <p:cNvPr id="53" name="Text Placeholder 22"/>
          <p:cNvSpPr>
            <a:spLocks noGrp="1"/>
          </p:cNvSpPr>
          <p:nvPr>
            <p:ph type="body" sz="quarter" idx="39" hasCustomPrompt="1"/>
          </p:nvPr>
        </p:nvSpPr>
        <p:spPr>
          <a:xfrm>
            <a:off x="7205134" y="1725699"/>
            <a:ext cx="2121238" cy="406400"/>
          </a:xfrm>
          <a:prstGeom prst="rect">
            <a:avLst/>
          </a:prstGeom>
        </p:spPr>
        <p:txBody>
          <a:bodyPr lIns="0" tIns="0" rIns="0" bIns="0">
            <a:noAutofit/>
          </a:bodyPr>
          <a:lstStyle>
            <a:lvl1pPr marL="0" indent="0">
              <a:buNone/>
              <a:defRPr sz="1500" baseline="0"/>
            </a:lvl1pPr>
          </a:lstStyle>
          <a:p>
            <a:pPr lvl="0"/>
            <a:r>
              <a:rPr lang="en-US" dirty="0"/>
              <a:t>Click to add official title </a:t>
            </a:r>
          </a:p>
        </p:txBody>
      </p:sp>
      <p:cxnSp>
        <p:nvCxnSpPr>
          <p:cNvPr id="54" name="Line 23"/>
          <p:cNvCxnSpPr/>
          <p:nvPr userDrawn="1"/>
        </p:nvCxnSpPr>
        <p:spPr>
          <a:xfrm>
            <a:off x="6500284" y="2176549"/>
            <a:ext cx="2821517"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Text Placeholder 24"/>
          <p:cNvSpPr>
            <a:spLocks noGrp="1"/>
          </p:cNvSpPr>
          <p:nvPr>
            <p:ph type="body" sz="quarter" idx="40" hasCustomPrompt="1"/>
          </p:nvPr>
        </p:nvSpPr>
        <p:spPr>
          <a:xfrm>
            <a:off x="6500284" y="2259099"/>
            <a:ext cx="2821517" cy="209550"/>
          </a:xfrm>
          <a:prstGeom prst="rect">
            <a:avLst/>
          </a:prstGeom>
        </p:spPr>
        <p:txBody>
          <a:bodyPr lIns="0" tIns="0" rIns="0" bIns="0" anchor="b" anchorCtr="0">
            <a:noAutofit/>
          </a:bodyPr>
          <a:lstStyle>
            <a:lvl1pPr marL="0" indent="0">
              <a:buNone/>
              <a:defRPr baseline="0"/>
            </a:lvl1pPr>
          </a:lstStyle>
          <a:p>
            <a:pPr lvl="0"/>
            <a:r>
              <a:rPr lang="en-US" dirty="0"/>
              <a:t>Click to add office location</a:t>
            </a:r>
          </a:p>
        </p:txBody>
      </p:sp>
      <p:sp>
        <p:nvSpPr>
          <p:cNvPr id="56" name="Text Placeholder 25"/>
          <p:cNvSpPr>
            <a:spLocks noGrp="1"/>
          </p:cNvSpPr>
          <p:nvPr>
            <p:ph type="body" sz="quarter" idx="41" hasCustomPrompt="1"/>
          </p:nvPr>
        </p:nvSpPr>
        <p:spPr>
          <a:xfrm>
            <a:off x="6500284" y="2468649"/>
            <a:ext cx="2821517" cy="209550"/>
          </a:xfrm>
          <a:prstGeom prst="rect">
            <a:avLst/>
          </a:prstGeom>
        </p:spPr>
        <p:txBody>
          <a:bodyPr lIns="0" tIns="0" rIns="0" bIns="0" anchor="b" anchorCtr="0">
            <a:noAutofit/>
          </a:bodyPr>
          <a:lstStyle>
            <a:lvl1pPr marL="0" indent="0">
              <a:buNone/>
              <a:defRPr/>
            </a:lvl1pPr>
          </a:lstStyle>
          <a:p>
            <a:pPr lvl="0"/>
            <a:r>
              <a:rPr lang="en-US" dirty="0"/>
              <a:t>Click to add phone number</a:t>
            </a:r>
          </a:p>
        </p:txBody>
      </p:sp>
      <p:sp>
        <p:nvSpPr>
          <p:cNvPr id="58" name="Text Placeholder 26"/>
          <p:cNvSpPr>
            <a:spLocks noGrp="1"/>
          </p:cNvSpPr>
          <p:nvPr>
            <p:ph type="body" sz="quarter" idx="42" hasCustomPrompt="1"/>
          </p:nvPr>
        </p:nvSpPr>
        <p:spPr>
          <a:xfrm>
            <a:off x="6500284" y="2678199"/>
            <a:ext cx="2821517" cy="209550"/>
          </a:xfrm>
          <a:prstGeom prst="rect">
            <a:avLst/>
          </a:prstGeom>
        </p:spPr>
        <p:txBody>
          <a:bodyPr lIns="0" tIns="0" rIns="0" bIns="0" anchor="b" anchorCtr="0">
            <a:noAutofit/>
          </a:bodyPr>
          <a:lstStyle>
            <a:lvl1pPr marL="0" indent="0">
              <a:buNone/>
              <a:defRPr/>
            </a:lvl1pPr>
          </a:lstStyle>
          <a:p>
            <a:pPr lvl="0"/>
            <a:r>
              <a:rPr lang="en-US" dirty="0"/>
              <a:t>Click to add email address</a:t>
            </a:r>
          </a:p>
        </p:txBody>
      </p:sp>
      <p:cxnSp>
        <p:nvCxnSpPr>
          <p:cNvPr id="59" name="Line 27"/>
          <p:cNvCxnSpPr/>
          <p:nvPr userDrawn="1"/>
        </p:nvCxnSpPr>
        <p:spPr>
          <a:xfrm>
            <a:off x="6500284" y="2970299"/>
            <a:ext cx="2821517"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60" name="Text Placeholder 28"/>
          <p:cNvSpPr>
            <a:spLocks noGrp="1"/>
          </p:cNvSpPr>
          <p:nvPr>
            <p:ph type="body" sz="quarter" idx="43" hasCustomPrompt="1"/>
          </p:nvPr>
        </p:nvSpPr>
        <p:spPr>
          <a:xfrm>
            <a:off x="6500284" y="3071899"/>
            <a:ext cx="2821517" cy="3657600"/>
          </a:xfrm>
        </p:spPr>
        <p:txBody>
          <a:bodyPr lIns="0" tIns="0" rIns="0" bIns="0">
            <a:noAutofit/>
          </a:bodyPr>
          <a:lstStyle>
            <a:lvl1pPr marL="0" indent="0">
              <a:buNone/>
              <a:defRPr baseline="0"/>
            </a:lvl1pPr>
          </a:lstStyle>
          <a:p>
            <a:pPr lvl="0"/>
            <a:r>
              <a:rPr lang="en-US" dirty="0"/>
              <a:t>Click to add bio text</a:t>
            </a:r>
          </a:p>
        </p:txBody>
      </p:sp>
      <p:sp>
        <p:nvSpPr>
          <p:cNvPr id="33" name="Footer Placeholder 29"/>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24" name="Slide Number Placeholder 30"/>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4333870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Bios w/o Photos">
    <p:spTree>
      <p:nvGrpSpPr>
        <p:cNvPr id="1" name=""/>
        <p:cNvGrpSpPr/>
        <p:nvPr/>
      </p:nvGrpSpPr>
      <p:grpSpPr>
        <a:xfrm>
          <a:off x="0" y="0"/>
          <a:ext cx="0" cy="0"/>
          <a:chOff x="0" y="0"/>
          <a:chExt cx="0" cy="0"/>
        </a:xfrm>
      </p:grpSpPr>
      <p:sp>
        <p:nvSpPr>
          <p:cNvPr id="23"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27" name="Text Placeholder 2"/>
          <p:cNvSpPr>
            <a:spLocks noGrp="1"/>
          </p:cNvSpPr>
          <p:nvPr>
            <p:ph type="body" sz="quarter" idx="15" hasCustomPrompt="1"/>
          </p:nvPr>
        </p:nvSpPr>
        <p:spPr>
          <a:xfrm>
            <a:off x="501650" y="1409700"/>
            <a:ext cx="2821517" cy="317500"/>
          </a:xfrm>
          <a:prstGeom prst="rect">
            <a:avLst/>
          </a:prstGeom>
        </p:spPr>
        <p:txBody>
          <a:bodyPr lIns="0" tIns="0" rIns="0" bIns="0" anchor="t" anchorCtr="0">
            <a:noAutofit/>
          </a:bodyPr>
          <a:lstStyle>
            <a:lvl1pPr marL="0" indent="0">
              <a:buNone/>
              <a:defRPr sz="1800">
                <a:solidFill>
                  <a:srgbClr val="003763"/>
                </a:solidFill>
              </a:defRPr>
            </a:lvl1pPr>
          </a:lstStyle>
          <a:p>
            <a:pPr lvl="0"/>
            <a:r>
              <a:rPr lang="en-US" sz="1800" dirty="0"/>
              <a:t>Click to add name</a:t>
            </a:r>
            <a:endParaRPr lang="en-US" dirty="0"/>
          </a:p>
        </p:txBody>
      </p:sp>
      <p:sp>
        <p:nvSpPr>
          <p:cNvPr id="28" name="Text Placeholder 3"/>
          <p:cNvSpPr>
            <a:spLocks noGrp="1"/>
          </p:cNvSpPr>
          <p:nvPr>
            <p:ph type="body" sz="quarter" idx="16" hasCustomPrompt="1"/>
          </p:nvPr>
        </p:nvSpPr>
        <p:spPr>
          <a:xfrm>
            <a:off x="501650" y="1727200"/>
            <a:ext cx="2821517" cy="406400"/>
          </a:xfrm>
          <a:prstGeom prst="rect">
            <a:avLst/>
          </a:prstGeom>
        </p:spPr>
        <p:txBody>
          <a:bodyPr lIns="0" tIns="0" rIns="0" bIns="0">
            <a:noAutofit/>
          </a:bodyPr>
          <a:lstStyle>
            <a:lvl1pPr marL="0" indent="0">
              <a:buNone/>
              <a:defRPr sz="1500" baseline="0"/>
            </a:lvl1pPr>
          </a:lstStyle>
          <a:p>
            <a:pPr lvl="0"/>
            <a:r>
              <a:rPr lang="en-US" dirty="0"/>
              <a:t>Click to add official title </a:t>
            </a:r>
          </a:p>
        </p:txBody>
      </p:sp>
      <p:cxnSp>
        <p:nvCxnSpPr>
          <p:cNvPr id="25" name="Line 4"/>
          <p:cNvCxnSpPr/>
          <p:nvPr userDrawn="1"/>
        </p:nvCxnSpPr>
        <p:spPr>
          <a:xfrm>
            <a:off x="501650" y="2178050"/>
            <a:ext cx="2821517"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Text Placeholder 5"/>
          <p:cNvSpPr>
            <a:spLocks noGrp="1"/>
          </p:cNvSpPr>
          <p:nvPr>
            <p:ph type="body" sz="quarter" idx="21" hasCustomPrompt="1"/>
          </p:nvPr>
        </p:nvSpPr>
        <p:spPr>
          <a:xfrm>
            <a:off x="501650" y="2260600"/>
            <a:ext cx="2821517" cy="209550"/>
          </a:xfrm>
          <a:prstGeom prst="rect">
            <a:avLst/>
          </a:prstGeom>
        </p:spPr>
        <p:txBody>
          <a:bodyPr lIns="0" tIns="0" rIns="0" bIns="0" anchor="b" anchorCtr="0">
            <a:noAutofit/>
          </a:bodyPr>
          <a:lstStyle>
            <a:lvl1pPr marL="0" indent="0">
              <a:buNone/>
              <a:defRPr baseline="0"/>
            </a:lvl1pPr>
          </a:lstStyle>
          <a:p>
            <a:pPr lvl="0"/>
            <a:r>
              <a:rPr lang="en-US" dirty="0"/>
              <a:t>Click to add office location</a:t>
            </a:r>
          </a:p>
        </p:txBody>
      </p:sp>
      <p:sp>
        <p:nvSpPr>
          <p:cNvPr id="31" name="Text Placeholder 6"/>
          <p:cNvSpPr>
            <a:spLocks noGrp="1"/>
          </p:cNvSpPr>
          <p:nvPr>
            <p:ph type="body" sz="quarter" idx="22" hasCustomPrompt="1"/>
          </p:nvPr>
        </p:nvSpPr>
        <p:spPr>
          <a:xfrm>
            <a:off x="501651" y="2470150"/>
            <a:ext cx="2821517" cy="209550"/>
          </a:xfrm>
          <a:prstGeom prst="rect">
            <a:avLst/>
          </a:prstGeom>
        </p:spPr>
        <p:txBody>
          <a:bodyPr lIns="0" tIns="0" rIns="0" bIns="0" anchor="b" anchorCtr="0">
            <a:noAutofit/>
          </a:bodyPr>
          <a:lstStyle>
            <a:lvl1pPr marL="0" indent="0">
              <a:buNone/>
              <a:defRPr/>
            </a:lvl1pPr>
          </a:lstStyle>
          <a:p>
            <a:pPr lvl="0"/>
            <a:r>
              <a:rPr lang="en-US" dirty="0"/>
              <a:t>Click to add phone number</a:t>
            </a:r>
          </a:p>
        </p:txBody>
      </p:sp>
      <p:sp>
        <p:nvSpPr>
          <p:cNvPr id="32" name="Text Placeholder 7"/>
          <p:cNvSpPr>
            <a:spLocks noGrp="1"/>
          </p:cNvSpPr>
          <p:nvPr>
            <p:ph type="body" sz="quarter" idx="23" hasCustomPrompt="1"/>
          </p:nvPr>
        </p:nvSpPr>
        <p:spPr>
          <a:xfrm>
            <a:off x="501651" y="2679700"/>
            <a:ext cx="2821517" cy="209550"/>
          </a:xfrm>
          <a:prstGeom prst="rect">
            <a:avLst/>
          </a:prstGeom>
        </p:spPr>
        <p:txBody>
          <a:bodyPr lIns="0" tIns="0" rIns="0" bIns="0" anchor="b" anchorCtr="0">
            <a:noAutofit/>
          </a:bodyPr>
          <a:lstStyle>
            <a:lvl1pPr marL="0" indent="0">
              <a:buNone/>
              <a:defRPr/>
            </a:lvl1pPr>
          </a:lstStyle>
          <a:p>
            <a:pPr lvl="0"/>
            <a:r>
              <a:rPr lang="en-US" dirty="0"/>
              <a:t>Click to add email address</a:t>
            </a:r>
          </a:p>
        </p:txBody>
      </p:sp>
      <p:cxnSp>
        <p:nvCxnSpPr>
          <p:cNvPr id="26" name="Line 8"/>
          <p:cNvCxnSpPr/>
          <p:nvPr userDrawn="1"/>
        </p:nvCxnSpPr>
        <p:spPr>
          <a:xfrm>
            <a:off x="501651" y="2971800"/>
            <a:ext cx="2821517"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34" name="Text Placeholder 9"/>
          <p:cNvSpPr>
            <a:spLocks noGrp="1"/>
          </p:cNvSpPr>
          <p:nvPr>
            <p:ph type="body" sz="quarter" idx="29" hasCustomPrompt="1"/>
          </p:nvPr>
        </p:nvSpPr>
        <p:spPr>
          <a:xfrm>
            <a:off x="501650" y="3073400"/>
            <a:ext cx="2821517" cy="3657600"/>
          </a:xfrm>
        </p:spPr>
        <p:txBody>
          <a:bodyPr lIns="0" tIns="0" rIns="0" bIns="0">
            <a:noAutofit/>
          </a:bodyPr>
          <a:lstStyle>
            <a:lvl1pPr marL="0" indent="0">
              <a:buNone/>
              <a:defRPr baseline="0"/>
            </a:lvl1pPr>
          </a:lstStyle>
          <a:p>
            <a:pPr lvl="0"/>
            <a:r>
              <a:rPr lang="en-US" dirty="0"/>
              <a:t>Click to add bio text</a:t>
            </a:r>
          </a:p>
        </p:txBody>
      </p:sp>
      <p:sp>
        <p:nvSpPr>
          <p:cNvPr id="38" name="Text Placeholder 10"/>
          <p:cNvSpPr>
            <a:spLocks noGrp="1"/>
          </p:cNvSpPr>
          <p:nvPr>
            <p:ph type="body" sz="quarter" idx="31" hasCustomPrompt="1"/>
          </p:nvPr>
        </p:nvSpPr>
        <p:spPr>
          <a:xfrm>
            <a:off x="3500967" y="1409700"/>
            <a:ext cx="2821517" cy="317500"/>
          </a:xfrm>
          <a:prstGeom prst="rect">
            <a:avLst/>
          </a:prstGeom>
        </p:spPr>
        <p:txBody>
          <a:bodyPr lIns="0" tIns="0" rIns="0" bIns="0" anchor="t" anchorCtr="0">
            <a:noAutofit/>
          </a:bodyPr>
          <a:lstStyle>
            <a:lvl1pPr marL="0" indent="0">
              <a:buNone/>
              <a:defRPr sz="1800">
                <a:solidFill>
                  <a:srgbClr val="003763"/>
                </a:solidFill>
              </a:defRPr>
            </a:lvl1pPr>
          </a:lstStyle>
          <a:p>
            <a:pPr lvl="0"/>
            <a:r>
              <a:rPr lang="en-US" sz="1800" dirty="0"/>
              <a:t>Click to add name</a:t>
            </a:r>
            <a:endParaRPr lang="en-US" dirty="0"/>
          </a:p>
        </p:txBody>
      </p:sp>
      <p:sp>
        <p:nvSpPr>
          <p:cNvPr id="39" name="Text Placeholder 11"/>
          <p:cNvSpPr>
            <a:spLocks noGrp="1"/>
          </p:cNvSpPr>
          <p:nvPr>
            <p:ph type="body" sz="quarter" idx="32" hasCustomPrompt="1"/>
          </p:nvPr>
        </p:nvSpPr>
        <p:spPr>
          <a:xfrm>
            <a:off x="3500967" y="1727200"/>
            <a:ext cx="2821517" cy="406400"/>
          </a:xfrm>
          <a:prstGeom prst="rect">
            <a:avLst/>
          </a:prstGeom>
        </p:spPr>
        <p:txBody>
          <a:bodyPr lIns="0" tIns="0" rIns="0" bIns="0">
            <a:noAutofit/>
          </a:bodyPr>
          <a:lstStyle>
            <a:lvl1pPr marL="0" indent="0">
              <a:buNone/>
              <a:defRPr sz="1500" baseline="0"/>
            </a:lvl1pPr>
          </a:lstStyle>
          <a:p>
            <a:pPr lvl="0"/>
            <a:r>
              <a:rPr lang="en-US" dirty="0"/>
              <a:t>Click to add official title </a:t>
            </a:r>
          </a:p>
        </p:txBody>
      </p:sp>
      <p:cxnSp>
        <p:nvCxnSpPr>
          <p:cNvPr id="42" name="Line 12"/>
          <p:cNvCxnSpPr/>
          <p:nvPr userDrawn="1"/>
        </p:nvCxnSpPr>
        <p:spPr>
          <a:xfrm>
            <a:off x="3500967" y="2178050"/>
            <a:ext cx="2821517"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3" name="Text Placeholder 13"/>
          <p:cNvSpPr>
            <a:spLocks noGrp="1"/>
          </p:cNvSpPr>
          <p:nvPr>
            <p:ph type="body" sz="quarter" idx="33" hasCustomPrompt="1"/>
          </p:nvPr>
        </p:nvSpPr>
        <p:spPr>
          <a:xfrm>
            <a:off x="3500967" y="2260600"/>
            <a:ext cx="2821517" cy="209550"/>
          </a:xfrm>
          <a:prstGeom prst="rect">
            <a:avLst/>
          </a:prstGeom>
        </p:spPr>
        <p:txBody>
          <a:bodyPr lIns="0" tIns="0" rIns="0" bIns="0" anchor="b" anchorCtr="0">
            <a:noAutofit/>
          </a:bodyPr>
          <a:lstStyle>
            <a:lvl1pPr marL="0" indent="0">
              <a:buNone/>
              <a:defRPr baseline="0"/>
            </a:lvl1pPr>
          </a:lstStyle>
          <a:p>
            <a:pPr lvl="0"/>
            <a:r>
              <a:rPr lang="en-US" dirty="0"/>
              <a:t>Click to add office location</a:t>
            </a:r>
          </a:p>
        </p:txBody>
      </p:sp>
      <p:sp>
        <p:nvSpPr>
          <p:cNvPr id="44" name="Text Placeholder 14"/>
          <p:cNvSpPr>
            <a:spLocks noGrp="1"/>
          </p:cNvSpPr>
          <p:nvPr>
            <p:ph type="body" sz="quarter" idx="34" hasCustomPrompt="1"/>
          </p:nvPr>
        </p:nvSpPr>
        <p:spPr>
          <a:xfrm>
            <a:off x="3500967" y="2470150"/>
            <a:ext cx="2821517" cy="209550"/>
          </a:xfrm>
          <a:prstGeom prst="rect">
            <a:avLst/>
          </a:prstGeom>
        </p:spPr>
        <p:txBody>
          <a:bodyPr lIns="0" tIns="0" rIns="0" bIns="0" anchor="b" anchorCtr="0">
            <a:noAutofit/>
          </a:bodyPr>
          <a:lstStyle>
            <a:lvl1pPr marL="0" indent="0">
              <a:buNone/>
              <a:defRPr/>
            </a:lvl1pPr>
          </a:lstStyle>
          <a:p>
            <a:pPr lvl="0"/>
            <a:r>
              <a:rPr lang="en-US" dirty="0"/>
              <a:t>Click to add phone number</a:t>
            </a:r>
          </a:p>
        </p:txBody>
      </p:sp>
      <p:sp>
        <p:nvSpPr>
          <p:cNvPr id="45" name="Text Placeholder 15"/>
          <p:cNvSpPr>
            <a:spLocks noGrp="1"/>
          </p:cNvSpPr>
          <p:nvPr>
            <p:ph type="body" sz="quarter" idx="35" hasCustomPrompt="1"/>
          </p:nvPr>
        </p:nvSpPr>
        <p:spPr>
          <a:xfrm>
            <a:off x="3500967" y="2679700"/>
            <a:ext cx="2821517" cy="209550"/>
          </a:xfrm>
          <a:prstGeom prst="rect">
            <a:avLst/>
          </a:prstGeom>
        </p:spPr>
        <p:txBody>
          <a:bodyPr lIns="0" tIns="0" rIns="0" bIns="0" anchor="b" anchorCtr="0">
            <a:noAutofit/>
          </a:bodyPr>
          <a:lstStyle>
            <a:lvl1pPr marL="0" indent="0">
              <a:buNone/>
              <a:defRPr/>
            </a:lvl1pPr>
          </a:lstStyle>
          <a:p>
            <a:pPr lvl="0"/>
            <a:r>
              <a:rPr lang="en-US" dirty="0"/>
              <a:t>Click to add email address</a:t>
            </a:r>
          </a:p>
        </p:txBody>
      </p:sp>
      <p:cxnSp>
        <p:nvCxnSpPr>
          <p:cNvPr id="49" name="Line 16"/>
          <p:cNvCxnSpPr/>
          <p:nvPr userDrawn="1"/>
        </p:nvCxnSpPr>
        <p:spPr>
          <a:xfrm>
            <a:off x="3500967" y="2971800"/>
            <a:ext cx="2821517"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50" name="Text Placeholder 17"/>
          <p:cNvSpPr>
            <a:spLocks noGrp="1"/>
          </p:cNvSpPr>
          <p:nvPr>
            <p:ph type="body" sz="quarter" idx="36" hasCustomPrompt="1"/>
          </p:nvPr>
        </p:nvSpPr>
        <p:spPr>
          <a:xfrm>
            <a:off x="3500967" y="3073400"/>
            <a:ext cx="2821517" cy="3657600"/>
          </a:xfrm>
        </p:spPr>
        <p:txBody>
          <a:bodyPr lIns="0" tIns="0" rIns="0" bIns="0">
            <a:noAutofit/>
          </a:bodyPr>
          <a:lstStyle>
            <a:lvl1pPr marL="0" indent="0">
              <a:buNone/>
              <a:defRPr baseline="0"/>
            </a:lvl1pPr>
          </a:lstStyle>
          <a:p>
            <a:pPr lvl="0"/>
            <a:r>
              <a:rPr lang="en-US" dirty="0"/>
              <a:t>Click to add bio text</a:t>
            </a:r>
          </a:p>
        </p:txBody>
      </p:sp>
      <p:sp>
        <p:nvSpPr>
          <p:cNvPr id="52" name="Text Placeholder 18"/>
          <p:cNvSpPr>
            <a:spLocks noGrp="1"/>
          </p:cNvSpPr>
          <p:nvPr>
            <p:ph type="body" sz="quarter" idx="38" hasCustomPrompt="1"/>
          </p:nvPr>
        </p:nvSpPr>
        <p:spPr>
          <a:xfrm>
            <a:off x="6500284" y="1408199"/>
            <a:ext cx="2821517" cy="317500"/>
          </a:xfrm>
          <a:prstGeom prst="rect">
            <a:avLst/>
          </a:prstGeom>
        </p:spPr>
        <p:txBody>
          <a:bodyPr lIns="0" tIns="0" rIns="0" bIns="0" anchor="t" anchorCtr="0">
            <a:noAutofit/>
          </a:bodyPr>
          <a:lstStyle>
            <a:lvl1pPr marL="0" indent="0">
              <a:buNone/>
              <a:defRPr sz="1800">
                <a:solidFill>
                  <a:srgbClr val="003763"/>
                </a:solidFill>
              </a:defRPr>
            </a:lvl1pPr>
          </a:lstStyle>
          <a:p>
            <a:pPr lvl="0"/>
            <a:r>
              <a:rPr lang="en-US" sz="1800" dirty="0"/>
              <a:t>Click to add name</a:t>
            </a:r>
            <a:endParaRPr lang="en-US" dirty="0"/>
          </a:p>
        </p:txBody>
      </p:sp>
      <p:sp>
        <p:nvSpPr>
          <p:cNvPr id="53" name="Text Placeholder 19"/>
          <p:cNvSpPr>
            <a:spLocks noGrp="1"/>
          </p:cNvSpPr>
          <p:nvPr>
            <p:ph type="body" sz="quarter" idx="39" hasCustomPrompt="1"/>
          </p:nvPr>
        </p:nvSpPr>
        <p:spPr>
          <a:xfrm>
            <a:off x="6500284" y="1725699"/>
            <a:ext cx="2821517" cy="406400"/>
          </a:xfrm>
          <a:prstGeom prst="rect">
            <a:avLst/>
          </a:prstGeom>
        </p:spPr>
        <p:txBody>
          <a:bodyPr lIns="0" tIns="0" rIns="0" bIns="0">
            <a:noAutofit/>
          </a:bodyPr>
          <a:lstStyle>
            <a:lvl1pPr marL="0" indent="0">
              <a:buNone/>
              <a:defRPr sz="1500" baseline="0"/>
            </a:lvl1pPr>
          </a:lstStyle>
          <a:p>
            <a:pPr lvl="0"/>
            <a:r>
              <a:rPr lang="en-US" dirty="0"/>
              <a:t>Click to add official title </a:t>
            </a:r>
          </a:p>
        </p:txBody>
      </p:sp>
      <p:cxnSp>
        <p:nvCxnSpPr>
          <p:cNvPr id="54" name="Line 20"/>
          <p:cNvCxnSpPr/>
          <p:nvPr userDrawn="1"/>
        </p:nvCxnSpPr>
        <p:spPr>
          <a:xfrm>
            <a:off x="6500284" y="2176549"/>
            <a:ext cx="2821517"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Text Placeholder 21"/>
          <p:cNvSpPr>
            <a:spLocks noGrp="1"/>
          </p:cNvSpPr>
          <p:nvPr>
            <p:ph type="body" sz="quarter" idx="40" hasCustomPrompt="1"/>
          </p:nvPr>
        </p:nvSpPr>
        <p:spPr>
          <a:xfrm>
            <a:off x="6500284" y="2259099"/>
            <a:ext cx="2821517" cy="209550"/>
          </a:xfrm>
          <a:prstGeom prst="rect">
            <a:avLst/>
          </a:prstGeom>
        </p:spPr>
        <p:txBody>
          <a:bodyPr lIns="0" tIns="0" rIns="0" bIns="0" anchor="b" anchorCtr="0">
            <a:noAutofit/>
          </a:bodyPr>
          <a:lstStyle>
            <a:lvl1pPr marL="0" indent="0">
              <a:buNone/>
              <a:defRPr baseline="0"/>
            </a:lvl1pPr>
          </a:lstStyle>
          <a:p>
            <a:pPr lvl="0"/>
            <a:r>
              <a:rPr lang="en-US" dirty="0"/>
              <a:t>Click to add office location</a:t>
            </a:r>
          </a:p>
        </p:txBody>
      </p:sp>
      <p:sp>
        <p:nvSpPr>
          <p:cNvPr id="56" name="Text Placeholder 22"/>
          <p:cNvSpPr>
            <a:spLocks noGrp="1"/>
          </p:cNvSpPr>
          <p:nvPr>
            <p:ph type="body" sz="quarter" idx="41" hasCustomPrompt="1"/>
          </p:nvPr>
        </p:nvSpPr>
        <p:spPr>
          <a:xfrm>
            <a:off x="6500284" y="2468649"/>
            <a:ext cx="2821517" cy="209550"/>
          </a:xfrm>
          <a:prstGeom prst="rect">
            <a:avLst/>
          </a:prstGeom>
        </p:spPr>
        <p:txBody>
          <a:bodyPr lIns="0" tIns="0" rIns="0" bIns="0" anchor="b" anchorCtr="0">
            <a:noAutofit/>
          </a:bodyPr>
          <a:lstStyle>
            <a:lvl1pPr marL="0" indent="0">
              <a:buNone/>
              <a:defRPr/>
            </a:lvl1pPr>
          </a:lstStyle>
          <a:p>
            <a:pPr lvl="0"/>
            <a:r>
              <a:rPr lang="en-US" dirty="0"/>
              <a:t>Click to add phone number</a:t>
            </a:r>
          </a:p>
        </p:txBody>
      </p:sp>
      <p:sp>
        <p:nvSpPr>
          <p:cNvPr id="58" name="Text Placeholder 23"/>
          <p:cNvSpPr>
            <a:spLocks noGrp="1"/>
          </p:cNvSpPr>
          <p:nvPr>
            <p:ph type="body" sz="quarter" idx="42" hasCustomPrompt="1"/>
          </p:nvPr>
        </p:nvSpPr>
        <p:spPr>
          <a:xfrm>
            <a:off x="6500284" y="2678199"/>
            <a:ext cx="2821517" cy="209550"/>
          </a:xfrm>
          <a:prstGeom prst="rect">
            <a:avLst/>
          </a:prstGeom>
        </p:spPr>
        <p:txBody>
          <a:bodyPr lIns="0" tIns="0" rIns="0" bIns="0" anchor="b" anchorCtr="0">
            <a:noAutofit/>
          </a:bodyPr>
          <a:lstStyle>
            <a:lvl1pPr marL="0" indent="0">
              <a:buNone/>
              <a:defRPr/>
            </a:lvl1pPr>
          </a:lstStyle>
          <a:p>
            <a:pPr lvl="0"/>
            <a:r>
              <a:rPr lang="en-US" dirty="0"/>
              <a:t>Click to add email address</a:t>
            </a:r>
          </a:p>
        </p:txBody>
      </p:sp>
      <p:cxnSp>
        <p:nvCxnSpPr>
          <p:cNvPr id="59" name="Line 24"/>
          <p:cNvCxnSpPr/>
          <p:nvPr userDrawn="1"/>
        </p:nvCxnSpPr>
        <p:spPr>
          <a:xfrm>
            <a:off x="6500284" y="2970299"/>
            <a:ext cx="2821517"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60" name="Text Placeholder 25"/>
          <p:cNvSpPr>
            <a:spLocks noGrp="1"/>
          </p:cNvSpPr>
          <p:nvPr>
            <p:ph type="body" sz="quarter" idx="43" hasCustomPrompt="1"/>
          </p:nvPr>
        </p:nvSpPr>
        <p:spPr>
          <a:xfrm>
            <a:off x="6500284" y="3071899"/>
            <a:ext cx="2821517" cy="3657600"/>
          </a:xfrm>
        </p:spPr>
        <p:txBody>
          <a:bodyPr lIns="0" tIns="0" rIns="0" bIns="0">
            <a:noAutofit/>
          </a:bodyPr>
          <a:lstStyle>
            <a:lvl1pPr marL="0" indent="0">
              <a:buNone/>
              <a:defRPr baseline="0"/>
            </a:lvl1pPr>
          </a:lstStyle>
          <a:p>
            <a:pPr lvl="0"/>
            <a:r>
              <a:rPr lang="en-US" dirty="0"/>
              <a:t>Click to add bio text</a:t>
            </a:r>
          </a:p>
        </p:txBody>
      </p:sp>
      <p:sp>
        <p:nvSpPr>
          <p:cNvPr id="33" name="Footer Placeholder 26"/>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24" name="Slide Number Placeholder 27"/>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7836311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Bios w/ Photos">
    <p:spTree>
      <p:nvGrpSpPr>
        <p:cNvPr id="1" name=""/>
        <p:cNvGrpSpPr/>
        <p:nvPr/>
      </p:nvGrpSpPr>
      <p:grpSpPr>
        <a:xfrm>
          <a:off x="0" y="0"/>
          <a:ext cx="0" cy="0"/>
          <a:chOff x="0" y="0"/>
          <a:chExt cx="0" cy="0"/>
        </a:xfrm>
      </p:grpSpPr>
      <p:sp>
        <p:nvSpPr>
          <p:cNvPr id="23"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7" name="Text Placeholder 2"/>
          <p:cNvSpPr>
            <a:spLocks noGrp="1"/>
          </p:cNvSpPr>
          <p:nvPr>
            <p:ph type="body" sz="quarter" idx="13" hasCustomPrompt="1"/>
          </p:nvPr>
        </p:nvSpPr>
        <p:spPr>
          <a:xfrm>
            <a:off x="501650" y="1409700"/>
            <a:ext cx="584200" cy="723900"/>
          </a:xfrm>
          <a:prstGeom prst="rect">
            <a:avLst/>
          </a:prstGeom>
        </p:spPr>
        <p:txBody>
          <a:bodyPr>
            <a:noAutofit/>
          </a:bodyPr>
          <a:lstStyle>
            <a:lvl1pPr marL="370494" indent="0">
              <a:buNone/>
              <a:defRPr baseline="0"/>
            </a:lvl1pPr>
          </a:lstStyle>
          <a:p>
            <a:r>
              <a:rPr lang="en-US" dirty="0"/>
              <a:t>Picture</a:t>
            </a:r>
          </a:p>
        </p:txBody>
      </p:sp>
      <p:sp>
        <p:nvSpPr>
          <p:cNvPr id="27" name="Text Placeholder 3"/>
          <p:cNvSpPr>
            <a:spLocks noGrp="1"/>
          </p:cNvSpPr>
          <p:nvPr>
            <p:ph type="body" sz="quarter" idx="15" hasCustomPrompt="1"/>
          </p:nvPr>
        </p:nvSpPr>
        <p:spPr>
          <a:xfrm>
            <a:off x="1206500" y="1409700"/>
            <a:ext cx="1366838" cy="317500"/>
          </a:xfrm>
          <a:prstGeom prst="rect">
            <a:avLst/>
          </a:prstGeom>
        </p:spPr>
        <p:txBody>
          <a:bodyPr lIns="0" tIns="0" rIns="0" bIns="0" anchor="t" anchorCtr="0">
            <a:noAutofit/>
          </a:bodyPr>
          <a:lstStyle>
            <a:lvl1pPr marL="0" indent="0">
              <a:buNone/>
              <a:defRPr sz="1400">
                <a:solidFill>
                  <a:srgbClr val="003763"/>
                </a:solidFill>
              </a:defRPr>
            </a:lvl1pPr>
          </a:lstStyle>
          <a:p>
            <a:pPr lvl="0"/>
            <a:r>
              <a:rPr lang="en-US" sz="1400"/>
              <a:t>Click to add name</a:t>
            </a:r>
            <a:endParaRPr lang="en-US" dirty="0"/>
          </a:p>
        </p:txBody>
      </p:sp>
      <p:sp>
        <p:nvSpPr>
          <p:cNvPr id="28" name="Text Placeholder 4"/>
          <p:cNvSpPr>
            <a:spLocks noGrp="1"/>
          </p:cNvSpPr>
          <p:nvPr>
            <p:ph type="body" sz="quarter" idx="16" hasCustomPrompt="1"/>
          </p:nvPr>
        </p:nvSpPr>
        <p:spPr>
          <a:xfrm>
            <a:off x="1206500" y="1727200"/>
            <a:ext cx="1366838" cy="406400"/>
          </a:xfrm>
          <a:prstGeom prst="rect">
            <a:avLst/>
          </a:prstGeom>
        </p:spPr>
        <p:txBody>
          <a:bodyPr lIns="0" tIns="0" rIns="0" bIns="0">
            <a:noAutofit/>
          </a:bodyPr>
          <a:lstStyle>
            <a:lvl1pPr marL="0" indent="0">
              <a:buNone/>
              <a:defRPr sz="1200" baseline="0"/>
            </a:lvl1pPr>
          </a:lstStyle>
          <a:p>
            <a:pPr lvl="0"/>
            <a:r>
              <a:rPr lang="en-US" dirty="0"/>
              <a:t>Click to add official title </a:t>
            </a:r>
          </a:p>
        </p:txBody>
      </p:sp>
      <p:cxnSp>
        <p:nvCxnSpPr>
          <p:cNvPr id="25" name="Line 5"/>
          <p:cNvCxnSpPr/>
          <p:nvPr userDrawn="1"/>
        </p:nvCxnSpPr>
        <p:spPr>
          <a:xfrm>
            <a:off x="501650" y="2178050"/>
            <a:ext cx="2071688"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Text Placeholder 6"/>
          <p:cNvSpPr>
            <a:spLocks noGrp="1"/>
          </p:cNvSpPr>
          <p:nvPr>
            <p:ph type="body" sz="quarter" idx="21" hasCustomPrompt="1"/>
          </p:nvPr>
        </p:nvSpPr>
        <p:spPr>
          <a:xfrm>
            <a:off x="501650" y="2260600"/>
            <a:ext cx="2071688" cy="209550"/>
          </a:xfrm>
          <a:prstGeom prst="rect">
            <a:avLst/>
          </a:prstGeom>
        </p:spPr>
        <p:txBody>
          <a:bodyPr lIns="0" tIns="0" rIns="0" bIns="0" anchor="b" anchorCtr="0">
            <a:noAutofit/>
          </a:bodyPr>
          <a:lstStyle>
            <a:lvl1pPr marL="0" indent="0">
              <a:buNone/>
              <a:defRPr sz="1000" baseline="0"/>
            </a:lvl1pPr>
          </a:lstStyle>
          <a:p>
            <a:pPr lvl="0"/>
            <a:r>
              <a:rPr lang="en-US" dirty="0"/>
              <a:t>Click to add office location</a:t>
            </a:r>
          </a:p>
        </p:txBody>
      </p:sp>
      <p:sp>
        <p:nvSpPr>
          <p:cNvPr id="31" name="Text Placeholder 7"/>
          <p:cNvSpPr>
            <a:spLocks noGrp="1"/>
          </p:cNvSpPr>
          <p:nvPr>
            <p:ph type="body" sz="quarter" idx="22" hasCustomPrompt="1"/>
          </p:nvPr>
        </p:nvSpPr>
        <p:spPr>
          <a:xfrm>
            <a:off x="501651" y="2470150"/>
            <a:ext cx="2071688" cy="209550"/>
          </a:xfrm>
          <a:prstGeom prst="rect">
            <a:avLst/>
          </a:prstGeom>
        </p:spPr>
        <p:txBody>
          <a:bodyPr lIns="0" tIns="0" rIns="0" bIns="0" anchor="b" anchorCtr="0">
            <a:noAutofit/>
          </a:bodyPr>
          <a:lstStyle>
            <a:lvl1pPr marL="0" indent="0">
              <a:buNone/>
              <a:defRPr sz="1000"/>
            </a:lvl1pPr>
          </a:lstStyle>
          <a:p>
            <a:pPr lvl="0"/>
            <a:r>
              <a:rPr lang="en-US" dirty="0"/>
              <a:t>Click to add phone number</a:t>
            </a:r>
          </a:p>
        </p:txBody>
      </p:sp>
      <p:sp>
        <p:nvSpPr>
          <p:cNvPr id="32" name="Text Placeholder 8"/>
          <p:cNvSpPr>
            <a:spLocks noGrp="1"/>
          </p:cNvSpPr>
          <p:nvPr>
            <p:ph type="body" sz="quarter" idx="23" hasCustomPrompt="1"/>
          </p:nvPr>
        </p:nvSpPr>
        <p:spPr>
          <a:xfrm>
            <a:off x="501651" y="2679700"/>
            <a:ext cx="2071688" cy="209550"/>
          </a:xfrm>
          <a:prstGeom prst="rect">
            <a:avLst/>
          </a:prstGeom>
        </p:spPr>
        <p:txBody>
          <a:bodyPr lIns="0" tIns="0" rIns="0" bIns="0" anchor="b" anchorCtr="0">
            <a:noAutofit/>
          </a:bodyPr>
          <a:lstStyle>
            <a:lvl1pPr marL="0" indent="0">
              <a:buNone/>
              <a:defRPr sz="1000" baseline="0"/>
            </a:lvl1pPr>
          </a:lstStyle>
          <a:p>
            <a:pPr lvl="0"/>
            <a:r>
              <a:rPr lang="en-US" dirty="0"/>
              <a:t>Click to add email address</a:t>
            </a:r>
          </a:p>
        </p:txBody>
      </p:sp>
      <p:cxnSp>
        <p:nvCxnSpPr>
          <p:cNvPr id="26" name="Line 9"/>
          <p:cNvCxnSpPr/>
          <p:nvPr userDrawn="1"/>
        </p:nvCxnSpPr>
        <p:spPr>
          <a:xfrm>
            <a:off x="501651" y="2971800"/>
            <a:ext cx="2071688"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34" name="Text Placeholder 10"/>
          <p:cNvSpPr>
            <a:spLocks noGrp="1"/>
          </p:cNvSpPr>
          <p:nvPr>
            <p:ph type="body" sz="quarter" idx="29" hasCustomPrompt="1"/>
          </p:nvPr>
        </p:nvSpPr>
        <p:spPr>
          <a:xfrm>
            <a:off x="501650" y="3073400"/>
            <a:ext cx="2071688" cy="3657600"/>
          </a:xfrm>
        </p:spPr>
        <p:txBody>
          <a:bodyPr lIns="0" tIns="0" rIns="0" bIns="0">
            <a:noAutofit/>
          </a:bodyPr>
          <a:lstStyle>
            <a:lvl1pPr marL="0" indent="0">
              <a:buNone/>
              <a:defRPr sz="1000" baseline="0"/>
            </a:lvl1pPr>
          </a:lstStyle>
          <a:p>
            <a:pPr lvl="0"/>
            <a:r>
              <a:rPr lang="en-US" dirty="0"/>
              <a:t>Click to add bio text</a:t>
            </a:r>
          </a:p>
        </p:txBody>
      </p:sp>
      <p:sp>
        <p:nvSpPr>
          <p:cNvPr id="29" name="Text Placeholder 11"/>
          <p:cNvSpPr>
            <a:spLocks noGrp="1"/>
          </p:cNvSpPr>
          <p:nvPr>
            <p:ph type="body" sz="quarter" idx="30" hasCustomPrompt="1"/>
          </p:nvPr>
        </p:nvSpPr>
        <p:spPr>
          <a:xfrm>
            <a:off x="2751138" y="1409700"/>
            <a:ext cx="584200" cy="723900"/>
          </a:xfrm>
          <a:prstGeom prst="rect">
            <a:avLst/>
          </a:prstGeom>
        </p:spPr>
        <p:txBody>
          <a:bodyPr>
            <a:noAutofit/>
          </a:bodyPr>
          <a:lstStyle>
            <a:lvl1pPr marL="370494" indent="0">
              <a:buNone/>
              <a:defRPr baseline="0"/>
            </a:lvl1pPr>
          </a:lstStyle>
          <a:p>
            <a:r>
              <a:rPr lang="en-US" dirty="0"/>
              <a:t>Picture</a:t>
            </a:r>
          </a:p>
        </p:txBody>
      </p:sp>
      <p:sp>
        <p:nvSpPr>
          <p:cNvPr id="38" name="Text Placeholder 12"/>
          <p:cNvSpPr>
            <a:spLocks noGrp="1"/>
          </p:cNvSpPr>
          <p:nvPr>
            <p:ph type="body" sz="quarter" idx="31" hasCustomPrompt="1"/>
          </p:nvPr>
        </p:nvSpPr>
        <p:spPr>
          <a:xfrm>
            <a:off x="3455924" y="1409700"/>
            <a:ext cx="1366838" cy="317500"/>
          </a:xfrm>
          <a:prstGeom prst="rect">
            <a:avLst/>
          </a:prstGeom>
        </p:spPr>
        <p:txBody>
          <a:bodyPr lIns="0" tIns="0" rIns="0" bIns="0" anchor="t" anchorCtr="0">
            <a:noAutofit/>
          </a:bodyPr>
          <a:lstStyle>
            <a:lvl1pPr marL="0" indent="0">
              <a:buNone/>
              <a:defRPr sz="1400">
                <a:solidFill>
                  <a:srgbClr val="003763"/>
                </a:solidFill>
              </a:defRPr>
            </a:lvl1pPr>
          </a:lstStyle>
          <a:p>
            <a:pPr lvl="0"/>
            <a:r>
              <a:rPr lang="en-US" sz="1400"/>
              <a:t>Click to add name</a:t>
            </a:r>
            <a:endParaRPr lang="en-US" dirty="0"/>
          </a:p>
        </p:txBody>
      </p:sp>
      <p:sp>
        <p:nvSpPr>
          <p:cNvPr id="39" name="Text Placeholder 13"/>
          <p:cNvSpPr>
            <a:spLocks noGrp="1"/>
          </p:cNvSpPr>
          <p:nvPr>
            <p:ph type="body" sz="quarter" idx="32" hasCustomPrompt="1"/>
          </p:nvPr>
        </p:nvSpPr>
        <p:spPr>
          <a:xfrm>
            <a:off x="3455924" y="1727200"/>
            <a:ext cx="1366838" cy="406400"/>
          </a:xfrm>
          <a:prstGeom prst="rect">
            <a:avLst/>
          </a:prstGeom>
        </p:spPr>
        <p:txBody>
          <a:bodyPr lIns="0" tIns="0" rIns="0" bIns="0">
            <a:noAutofit/>
          </a:bodyPr>
          <a:lstStyle>
            <a:lvl1pPr marL="0" indent="0">
              <a:buNone/>
              <a:defRPr sz="1200" baseline="0"/>
            </a:lvl1pPr>
          </a:lstStyle>
          <a:p>
            <a:pPr lvl="0"/>
            <a:r>
              <a:rPr lang="en-US" dirty="0"/>
              <a:t>Click to add official title </a:t>
            </a:r>
          </a:p>
        </p:txBody>
      </p:sp>
      <p:cxnSp>
        <p:nvCxnSpPr>
          <p:cNvPr id="42" name="Line 14"/>
          <p:cNvCxnSpPr/>
          <p:nvPr userDrawn="1"/>
        </p:nvCxnSpPr>
        <p:spPr>
          <a:xfrm>
            <a:off x="2751138" y="2178050"/>
            <a:ext cx="2071688"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3" name="Text Placeholder 15"/>
          <p:cNvSpPr>
            <a:spLocks noGrp="1"/>
          </p:cNvSpPr>
          <p:nvPr>
            <p:ph type="body" sz="quarter" idx="33" hasCustomPrompt="1"/>
          </p:nvPr>
        </p:nvSpPr>
        <p:spPr>
          <a:xfrm>
            <a:off x="2751138" y="2260600"/>
            <a:ext cx="2071688" cy="209550"/>
          </a:xfrm>
          <a:prstGeom prst="rect">
            <a:avLst/>
          </a:prstGeom>
        </p:spPr>
        <p:txBody>
          <a:bodyPr lIns="0" tIns="0" rIns="0" bIns="0" anchor="b" anchorCtr="0">
            <a:noAutofit/>
          </a:bodyPr>
          <a:lstStyle>
            <a:lvl1pPr marL="0" indent="0">
              <a:buNone/>
              <a:defRPr sz="1000" baseline="0"/>
            </a:lvl1pPr>
          </a:lstStyle>
          <a:p>
            <a:pPr lvl="0"/>
            <a:r>
              <a:rPr lang="en-US" dirty="0"/>
              <a:t>Click to add office location</a:t>
            </a:r>
          </a:p>
        </p:txBody>
      </p:sp>
      <p:sp>
        <p:nvSpPr>
          <p:cNvPr id="44" name="Text Placeholder 16"/>
          <p:cNvSpPr>
            <a:spLocks noGrp="1"/>
          </p:cNvSpPr>
          <p:nvPr>
            <p:ph type="body" sz="quarter" idx="34" hasCustomPrompt="1"/>
          </p:nvPr>
        </p:nvSpPr>
        <p:spPr>
          <a:xfrm>
            <a:off x="2751138" y="2470150"/>
            <a:ext cx="2071688" cy="209550"/>
          </a:xfrm>
          <a:prstGeom prst="rect">
            <a:avLst/>
          </a:prstGeom>
        </p:spPr>
        <p:txBody>
          <a:bodyPr lIns="0" tIns="0" rIns="0" bIns="0" anchor="b" anchorCtr="0">
            <a:noAutofit/>
          </a:bodyPr>
          <a:lstStyle>
            <a:lvl1pPr marL="0" indent="0">
              <a:buNone/>
              <a:defRPr sz="1000"/>
            </a:lvl1pPr>
          </a:lstStyle>
          <a:p>
            <a:pPr lvl="0"/>
            <a:r>
              <a:rPr lang="en-US" dirty="0"/>
              <a:t>Click to add phone number</a:t>
            </a:r>
          </a:p>
        </p:txBody>
      </p:sp>
      <p:sp>
        <p:nvSpPr>
          <p:cNvPr id="45" name="Text Placeholder 17"/>
          <p:cNvSpPr>
            <a:spLocks noGrp="1"/>
          </p:cNvSpPr>
          <p:nvPr>
            <p:ph type="body" sz="quarter" idx="35" hasCustomPrompt="1"/>
          </p:nvPr>
        </p:nvSpPr>
        <p:spPr>
          <a:xfrm>
            <a:off x="2751138" y="2679700"/>
            <a:ext cx="2071688" cy="209550"/>
          </a:xfrm>
          <a:prstGeom prst="rect">
            <a:avLst/>
          </a:prstGeom>
        </p:spPr>
        <p:txBody>
          <a:bodyPr lIns="0" tIns="0" rIns="0" bIns="0" anchor="b" anchorCtr="0">
            <a:noAutofit/>
          </a:bodyPr>
          <a:lstStyle>
            <a:lvl1pPr marL="0" indent="0">
              <a:buNone/>
              <a:defRPr sz="1000" baseline="0"/>
            </a:lvl1pPr>
          </a:lstStyle>
          <a:p>
            <a:pPr lvl="0"/>
            <a:r>
              <a:rPr lang="en-US" dirty="0"/>
              <a:t>Click to add email address</a:t>
            </a:r>
          </a:p>
        </p:txBody>
      </p:sp>
      <p:cxnSp>
        <p:nvCxnSpPr>
          <p:cNvPr id="49" name="Line 18"/>
          <p:cNvCxnSpPr/>
          <p:nvPr userDrawn="1"/>
        </p:nvCxnSpPr>
        <p:spPr>
          <a:xfrm>
            <a:off x="2751138" y="2971800"/>
            <a:ext cx="2071688"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50" name="Text Placeholder 19"/>
          <p:cNvSpPr>
            <a:spLocks noGrp="1"/>
          </p:cNvSpPr>
          <p:nvPr>
            <p:ph type="body" sz="quarter" idx="36" hasCustomPrompt="1"/>
          </p:nvPr>
        </p:nvSpPr>
        <p:spPr>
          <a:xfrm>
            <a:off x="2751138" y="3073400"/>
            <a:ext cx="2071688" cy="3657600"/>
          </a:xfrm>
        </p:spPr>
        <p:txBody>
          <a:bodyPr lIns="0" tIns="0" rIns="0" bIns="0">
            <a:noAutofit/>
          </a:bodyPr>
          <a:lstStyle>
            <a:lvl1pPr marL="0" indent="0">
              <a:buNone/>
              <a:defRPr sz="1000" baseline="0"/>
            </a:lvl1pPr>
          </a:lstStyle>
          <a:p>
            <a:pPr lvl="0"/>
            <a:r>
              <a:rPr lang="en-US" dirty="0"/>
              <a:t>Click to add bio text</a:t>
            </a:r>
          </a:p>
        </p:txBody>
      </p:sp>
      <p:cxnSp>
        <p:nvCxnSpPr>
          <p:cNvPr id="54" name="Line 20"/>
          <p:cNvCxnSpPr/>
          <p:nvPr userDrawn="1"/>
        </p:nvCxnSpPr>
        <p:spPr>
          <a:xfrm>
            <a:off x="5000626" y="2178050"/>
            <a:ext cx="2071688"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Text Placeholder 21"/>
          <p:cNvSpPr>
            <a:spLocks noGrp="1"/>
          </p:cNvSpPr>
          <p:nvPr>
            <p:ph type="body" sz="quarter" idx="40" hasCustomPrompt="1"/>
          </p:nvPr>
        </p:nvSpPr>
        <p:spPr>
          <a:xfrm>
            <a:off x="5000626" y="2259099"/>
            <a:ext cx="2071688" cy="209550"/>
          </a:xfrm>
          <a:prstGeom prst="rect">
            <a:avLst/>
          </a:prstGeom>
        </p:spPr>
        <p:txBody>
          <a:bodyPr lIns="0" tIns="0" rIns="0" bIns="0" anchor="b" anchorCtr="0">
            <a:noAutofit/>
          </a:bodyPr>
          <a:lstStyle>
            <a:lvl1pPr marL="0" indent="0">
              <a:buNone/>
              <a:defRPr sz="1000" baseline="0"/>
            </a:lvl1pPr>
          </a:lstStyle>
          <a:p>
            <a:pPr lvl="0"/>
            <a:r>
              <a:rPr lang="en-US" dirty="0"/>
              <a:t>Click to add office location</a:t>
            </a:r>
          </a:p>
        </p:txBody>
      </p:sp>
      <p:sp>
        <p:nvSpPr>
          <p:cNvPr id="56" name="Text Placeholder 22"/>
          <p:cNvSpPr>
            <a:spLocks noGrp="1"/>
          </p:cNvSpPr>
          <p:nvPr>
            <p:ph type="body" sz="quarter" idx="41" hasCustomPrompt="1"/>
          </p:nvPr>
        </p:nvSpPr>
        <p:spPr>
          <a:xfrm>
            <a:off x="5000626" y="2468649"/>
            <a:ext cx="2071688" cy="209550"/>
          </a:xfrm>
          <a:prstGeom prst="rect">
            <a:avLst/>
          </a:prstGeom>
        </p:spPr>
        <p:txBody>
          <a:bodyPr lIns="0" tIns="0" rIns="0" bIns="0" anchor="b" anchorCtr="0">
            <a:noAutofit/>
          </a:bodyPr>
          <a:lstStyle>
            <a:lvl1pPr marL="0" indent="0">
              <a:buNone/>
              <a:defRPr sz="1000"/>
            </a:lvl1pPr>
          </a:lstStyle>
          <a:p>
            <a:pPr lvl="0"/>
            <a:r>
              <a:rPr lang="en-US" dirty="0"/>
              <a:t>Click to add phone number</a:t>
            </a:r>
          </a:p>
        </p:txBody>
      </p:sp>
      <p:sp>
        <p:nvSpPr>
          <p:cNvPr id="58" name="Text Placeholder 23"/>
          <p:cNvSpPr>
            <a:spLocks noGrp="1"/>
          </p:cNvSpPr>
          <p:nvPr>
            <p:ph type="body" sz="quarter" idx="42" hasCustomPrompt="1"/>
          </p:nvPr>
        </p:nvSpPr>
        <p:spPr>
          <a:xfrm>
            <a:off x="5000626" y="2678199"/>
            <a:ext cx="2071688" cy="209550"/>
          </a:xfrm>
          <a:prstGeom prst="rect">
            <a:avLst/>
          </a:prstGeom>
        </p:spPr>
        <p:txBody>
          <a:bodyPr lIns="0" tIns="0" rIns="0" bIns="0" anchor="b" anchorCtr="0">
            <a:noAutofit/>
          </a:bodyPr>
          <a:lstStyle>
            <a:lvl1pPr marL="0" indent="0">
              <a:buNone/>
              <a:defRPr sz="1000" baseline="0"/>
            </a:lvl1pPr>
          </a:lstStyle>
          <a:p>
            <a:pPr lvl="0"/>
            <a:r>
              <a:rPr lang="en-US" dirty="0"/>
              <a:t>Click to add email address</a:t>
            </a:r>
          </a:p>
        </p:txBody>
      </p:sp>
      <p:cxnSp>
        <p:nvCxnSpPr>
          <p:cNvPr id="59" name="Line 24"/>
          <p:cNvCxnSpPr/>
          <p:nvPr userDrawn="1"/>
        </p:nvCxnSpPr>
        <p:spPr>
          <a:xfrm>
            <a:off x="5000626" y="2970299"/>
            <a:ext cx="2071688"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60" name="Text Placeholder 25"/>
          <p:cNvSpPr>
            <a:spLocks noGrp="1"/>
          </p:cNvSpPr>
          <p:nvPr>
            <p:ph type="body" sz="quarter" idx="43" hasCustomPrompt="1"/>
          </p:nvPr>
        </p:nvSpPr>
        <p:spPr>
          <a:xfrm>
            <a:off x="5000626" y="3071899"/>
            <a:ext cx="2071688" cy="3657600"/>
          </a:xfrm>
        </p:spPr>
        <p:txBody>
          <a:bodyPr lIns="0" tIns="0" rIns="0" bIns="0">
            <a:noAutofit/>
          </a:bodyPr>
          <a:lstStyle>
            <a:lvl1pPr marL="0" indent="0">
              <a:buNone/>
              <a:defRPr sz="1000" baseline="0"/>
            </a:lvl1pPr>
          </a:lstStyle>
          <a:p>
            <a:pPr lvl="0"/>
            <a:r>
              <a:rPr lang="en-US" dirty="0"/>
              <a:t>Click to add bio text</a:t>
            </a:r>
          </a:p>
        </p:txBody>
      </p:sp>
      <p:cxnSp>
        <p:nvCxnSpPr>
          <p:cNvPr id="35" name="Line 26"/>
          <p:cNvCxnSpPr/>
          <p:nvPr userDrawn="1"/>
        </p:nvCxnSpPr>
        <p:spPr>
          <a:xfrm>
            <a:off x="7250114" y="2178050"/>
            <a:ext cx="2071688"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Text Placeholder 27"/>
          <p:cNvSpPr>
            <a:spLocks noGrp="1"/>
          </p:cNvSpPr>
          <p:nvPr>
            <p:ph type="body" sz="quarter" idx="44" hasCustomPrompt="1"/>
          </p:nvPr>
        </p:nvSpPr>
        <p:spPr>
          <a:xfrm>
            <a:off x="7250114" y="2259099"/>
            <a:ext cx="2071688" cy="209550"/>
          </a:xfrm>
          <a:prstGeom prst="rect">
            <a:avLst/>
          </a:prstGeom>
        </p:spPr>
        <p:txBody>
          <a:bodyPr lIns="0" tIns="0" rIns="0" bIns="0" anchor="b" anchorCtr="0">
            <a:noAutofit/>
          </a:bodyPr>
          <a:lstStyle>
            <a:lvl1pPr marL="0" indent="0">
              <a:buNone/>
              <a:defRPr sz="1000" baseline="0"/>
            </a:lvl1pPr>
          </a:lstStyle>
          <a:p>
            <a:pPr lvl="0"/>
            <a:r>
              <a:rPr lang="en-US" dirty="0"/>
              <a:t>Click to add office location</a:t>
            </a:r>
          </a:p>
        </p:txBody>
      </p:sp>
      <p:sp>
        <p:nvSpPr>
          <p:cNvPr id="37" name="Text Placeholder 28"/>
          <p:cNvSpPr>
            <a:spLocks noGrp="1"/>
          </p:cNvSpPr>
          <p:nvPr>
            <p:ph type="body" sz="quarter" idx="45" hasCustomPrompt="1"/>
          </p:nvPr>
        </p:nvSpPr>
        <p:spPr>
          <a:xfrm>
            <a:off x="7250114" y="2468649"/>
            <a:ext cx="2071688" cy="209550"/>
          </a:xfrm>
          <a:prstGeom prst="rect">
            <a:avLst/>
          </a:prstGeom>
        </p:spPr>
        <p:txBody>
          <a:bodyPr lIns="0" tIns="0" rIns="0" bIns="0" anchor="b" anchorCtr="0">
            <a:noAutofit/>
          </a:bodyPr>
          <a:lstStyle>
            <a:lvl1pPr marL="0" indent="0">
              <a:buNone/>
              <a:defRPr sz="1000"/>
            </a:lvl1pPr>
          </a:lstStyle>
          <a:p>
            <a:pPr lvl="0"/>
            <a:r>
              <a:rPr lang="en-US" dirty="0"/>
              <a:t>Click to add phone number</a:t>
            </a:r>
          </a:p>
        </p:txBody>
      </p:sp>
      <p:sp>
        <p:nvSpPr>
          <p:cNvPr id="40" name="Text Placeholder 29"/>
          <p:cNvSpPr>
            <a:spLocks noGrp="1"/>
          </p:cNvSpPr>
          <p:nvPr>
            <p:ph type="body" sz="quarter" idx="46" hasCustomPrompt="1"/>
          </p:nvPr>
        </p:nvSpPr>
        <p:spPr>
          <a:xfrm>
            <a:off x="7250114" y="2678199"/>
            <a:ext cx="2071688" cy="209550"/>
          </a:xfrm>
          <a:prstGeom prst="rect">
            <a:avLst/>
          </a:prstGeom>
        </p:spPr>
        <p:txBody>
          <a:bodyPr lIns="0" tIns="0" rIns="0" bIns="0" anchor="b" anchorCtr="0">
            <a:noAutofit/>
          </a:bodyPr>
          <a:lstStyle>
            <a:lvl1pPr marL="0" indent="0">
              <a:buNone/>
              <a:defRPr sz="1000" baseline="0"/>
            </a:lvl1pPr>
          </a:lstStyle>
          <a:p>
            <a:pPr lvl="0"/>
            <a:r>
              <a:rPr lang="en-US" dirty="0"/>
              <a:t>Click to add email address</a:t>
            </a:r>
          </a:p>
        </p:txBody>
      </p:sp>
      <p:cxnSp>
        <p:nvCxnSpPr>
          <p:cNvPr id="41" name="Line 30"/>
          <p:cNvCxnSpPr/>
          <p:nvPr userDrawn="1"/>
        </p:nvCxnSpPr>
        <p:spPr>
          <a:xfrm>
            <a:off x="7250114" y="2970299"/>
            <a:ext cx="2071688"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46" name="Text Placeholder 31"/>
          <p:cNvSpPr>
            <a:spLocks noGrp="1"/>
          </p:cNvSpPr>
          <p:nvPr>
            <p:ph type="body" sz="quarter" idx="47" hasCustomPrompt="1"/>
          </p:nvPr>
        </p:nvSpPr>
        <p:spPr>
          <a:xfrm>
            <a:off x="7250114" y="3071899"/>
            <a:ext cx="2071688" cy="3657600"/>
          </a:xfrm>
        </p:spPr>
        <p:txBody>
          <a:bodyPr lIns="0" tIns="0" rIns="0" bIns="0">
            <a:noAutofit/>
          </a:bodyPr>
          <a:lstStyle>
            <a:lvl1pPr marL="0" indent="0">
              <a:buNone/>
              <a:defRPr sz="1000" baseline="0"/>
            </a:lvl1pPr>
          </a:lstStyle>
          <a:p>
            <a:pPr lvl="0"/>
            <a:r>
              <a:rPr lang="en-US" dirty="0"/>
              <a:t>Click to add bio text</a:t>
            </a:r>
          </a:p>
        </p:txBody>
      </p:sp>
      <p:sp>
        <p:nvSpPr>
          <p:cNvPr id="47" name="Text Placeholder 32"/>
          <p:cNvSpPr>
            <a:spLocks noGrp="1"/>
          </p:cNvSpPr>
          <p:nvPr>
            <p:ph type="body" sz="quarter" idx="48" hasCustomPrompt="1"/>
          </p:nvPr>
        </p:nvSpPr>
        <p:spPr>
          <a:xfrm>
            <a:off x="5000626" y="1409700"/>
            <a:ext cx="584200" cy="723900"/>
          </a:xfrm>
          <a:prstGeom prst="rect">
            <a:avLst/>
          </a:prstGeom>
        </p:spPr>
        <p:txBody>
          <a:bodyPr>
            <a:noAutofit/>
          </a:bodyPr>
          <a:lstStyle>
            <a:lvl1pPr marL="370494" indent="0">
              <a:buNone/>
              <a:defRPr baseline="0"/>
            </a:lvl1pPr>
          </a:lstStyle>
          <a:p>
            <a:r>
              <a:rPr lang="en-US" dirty="0"/>
              <a:t>Picture</a:t>
            </a:r>
          </a:p>
        </p:txBody>
      </p:sp>
      <p:sp>
        <p:nvSpPr>
          <p:cNvPr id="48" name="Text Placeholder 33"/>
          <p:cNvSpPr>
            <a:spLocks noGrp="1"/>
          </p:cNvSpPr>
          <p:nvPr>
            <p:ph type="body" sz="quarter" idx="49" hasCustomPrompt="1"/>
          </p:nvPr>
        </p:nvSpPr>
        <p:spPr>
          <a:xfrm>
            <a:off x="5705476" y="1409700"/>
            <a:ext cx="1366838" cy="317500"/>
          </a:xfrm>
          <a:prstGeom prst="rect">
            <a:avLst/>
          </a:prstGeom>
        </p:spPr>
        <p:txBody>
          <a:bodyPr lIns="0" tIns="0" rIns="0" bIns="0" anchor="t" anchorCtr="0">
            <a:noAutofit/>
          </a:bodyPr>
          <a:lstStyle>
            <a:lvl1pPr marL="0" indent="0">
              <a:buNone/>
              <a:defRPr sz="1400">
                <a:solidFill>
                  <a:srgbClr val="003763"/>
                </a:solidFill>
              </a:defRPr>
            </a:lvl1pPr>
          </a:lstStyle>
          <a:p>
            <a:pPr lvl="0"/>
            <a:r>
              <a:rPr lang="en-US" sz="1400"/>
              <a:t>Click to add name</a:t>
            </a:r>
            <a:endParaRPr lang="en-US" dirty="0"/>
          </a:p>
        </p:txBody>
      </p:sp>
      <p:sp>
        <p:nvSpPr>
          <p:cNvPr id="57" name="Text Placeholder 34"/>
          <p:cNvSpPr>
            <a:spLocks noGrp="1"/>
          </p:cNvSpPr>
          <p:nvPr>
            <p:ph type="body" sz="quarter" idx="50" hasCustomPrompt="1"/>
          </p:nvPr>
        </p:nvSpPr>
        <p:spPr>
          <a:xfrm>
            <a:off x="5705476" y="1727200"/>
            <a:ext cx="1366838" cy="406400"/>
          </a:xfrm>
          <a:prstGeom prst="rect">
            <a:avLst/>
          </a:prstGeom>
        </p:spPr>
        <p:txBody>
          <a:bodyPr lIns="0" tIns="0" rIns="0" bIns="0">
            <a:noAutofit/>
          </a:bodyPr>
          <a:lstStyle>
            <a:lvl1pPr marL="0" indent="0">
              <a:buNone/>
              <a:defRPr sz="1200" baseline="0"/>
            </a:lvl1pPr>
          </a:lstStyle>
          <a:p>
            <a:pPr lvl="0"/>
            <a:r>
              <a:rPr lang="en-US" dirty="0"/>
              <a:t>Click to add official title </a:t>
            </a:r>
          </a:p>
        </p:txBody>
      </p:sp>
      <p:sp>
        <p:nvSpPr>
          <p:cNvPr id="61" name="Text Placeholder 35"/>
          <p:cNvSpPr>
            <a:spLocks noGrp="1"/>
          </p:cNvSpPr>
          <p:nvPr>
            <p:ph type="body" sz="quarter" idx="51" hasCustomPrompt="1"/>
          </p:nvPr>
        </p:nvSpPr>
        <p:spPr>
          <a:xfrm>
            <a:off x="7250114" y="1409700"/>
            <a:ext cx="584200" cy="723900"/>
          </a:xfrm>
          <a:prstGeom prst="rect">
            <a:avLst/>
          </a:prstGeom>
        </p:spPr>
        <p:txBody>
          <a:bodyPr>
            <a:noAutofit/>
          </a:bodyPr>
          <a:lstStyle>
            <a:lvl1pPr marL="370494" indent="0">
              <a:buNone/>
              <a:defRPr baseline="0"/>
            </a:lvl1pPr>
          </a:lstStyle>
          <a:p>
            <a:r>
              <a:rPr lang="en-US" dirty="0"/>
              <a:t>Picture</a:t>
            </a:r>
          </a:p>
        </p:txBody>
      </p:sp>
      <p:sp>
        <p:nvSpPr>
          <p:cNvPr id="62" name="Text Placeholder 36"/>
          <p:cNvSpPr>
            <a:spLocks noGrp="1"/>
          </p:cNvSpPr>
          <p:nvPr>
            <p:ph type="body" sz="quarter" idx="52" hasCustomPrompt="1"/>
          </p:nvPr>
        </p:nvSpPr>
        <p:spPr>
          <a:xfrm>
            <a:off x="7954964" y="1409700"/>
            <a:ext cx="1366838" cy="317500"/>
          </a:xfrm>
          <a:prstGeom prst="rect">
            <a:avLst/>
          </a:prstGeom>
        </p:spPr>
        <p:txBody>
          <a:bodyPr lIns="0" tIns="0" rIns="0" bIns="0" anchor="t" anchorCtr="0">
            <a:noAutofit/>
          </a:bodyPr>
          <a:lstStyle>
            <a:lvl1pPr marL="0" indent="0">
              <a:buNone/>
              <a:defRPr sz="1400">
                <a:solidFill>
                  <a:srgbClr val="003763"/>
                </a:solidFill>
              </a:defRPr>
            </a:lvl1pPr>
          </a:lstStyle>
          <a:p>
            <a:pPr lvl="0"/>
            <a:r>
              <a:rPr lang="en-US" sz="1400"/>
              <a:t>Click to add name</a:t>
            </a:r>
            <a:endParaRPr lang="en-US" dirty="0"/>
          </a:p>
        </p:txBody>
      </p:sp>
      <p:sp>
        <p:nvSpPr>
          <p:cNvPr id="63" name="Text Placeholder 37"/>
          <p:cNvSpPr>
            <a:spLocks noGrp="1"/>
          </p:cNvSpPr>
          <p:nvPr>
            <p:ph type="body" sz="quarter" idx="53" hasCustomPrompt="1"/>
          </p:nvPr>
        </p:nvSpPr>
        <p:spPr>
          <a:xfrm>
            <a:off x="7954964" y="1727200"/>
            <a:ext cx="1366838" cy="406400"/>
          </a:xfrm>
          <a:prstGeom prst="rect">
            <a:avLst/>
          </a:prstGeom>
        </p:spPr>
        <p:txBody>
          <a:bodyPr lIns="0" tIns="0" rIns="0" bIns="0">
            <a:noAutofit/>
          </a:bodyPr>
          <a:lstStyle>
            <a:lvl1pPr marL="0" indent="0">
              <a:buNone/>
              <a:defRPr sz="1200" baseline="0"/>
            </a:lvl1pPr>
          </a:lstStyle>
          <a:p>
            <a:pPr lvl="0"/>
            <a:r>
              <a:rPr lang="en-US" dirty="0"/>
              <a:t>Click to add official title </a:t>
            </a:r>
          </a:p>
        </p:txBody>
      </p:sp>
      <p:sp>
        <p:nvSpPr>
          <p:cNvPr id="33" name="Footer Placeholder 38"/>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24" name="Slide Number Placeholder 39"/>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15546889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Bios w/o Photos">
    <p:spTree>
      <p:nvGrpSpPr>
        <p:cNvPr id="1" name=""/>
        <p:cNvGrpSpPr/>
        <p:nvPr/>
      </p:nvGrpSpPr>
      <p:grpSpPr>
        <a:xfrm>
          <a:off x="0" y="0"/>
          <a:ext cx="0" cy="0"/>
          <a:chOff x="0" y="0"/>
          <a:chExt cx="0" cy="0"/>
        </a:xfrm>
      </p:grpSpPr>
      <p:sp>
        <p:nvSpPr>
          <p:cNvPr id="23"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27" name="Text Placeholder 2"/>
          <p:cNvSpPr>
            <a:spLocks noGrp="1"/>
          </p:cNvSpPr>
          <p:nvPr>
            <p:ph type="body" sz="quarter" idx="15" hasCustomPrompt="1"/>
          </p:nvPr>
        </p:nvSpPr>
        <p:spPr>
          <a:xfrm>
            <a:off x="501650" y="1409700"/>
            <a:ext cx="2071688" cy="317500"/>
          </a:xfrm>
          <a:prstGeom prst="rect">
            <a:avLst/>
          </a:prstGeom>
        </p:spPr>
        <p:txBody>
          <a:bodyPr lIns="0" tIns="0" rIns="0" bIns="0" anchor="t" anchorCtr="0">
            <a:noAutofit/>
          </a:bodyPr>
          <a:lstStyle>
            <a:lvl1pPr marL="0" indent="0">
              <a:buNone/>
              <a:defRPr sz="1400">
                <a:solidFill>
                  <a:srgbClr val="003763"/>
                </a:solidFill>
              </a:defRPr>
            </a:lvl1pPr>
          </a:lstStyle>
          <a:p>
            <a:pPr lvl="0"/>
            <a:r>
              <a:rPr lang="en-US" sz="1400"/>
              <a:t>Click to add name</a:t>
            </a:r>
            <a:endParaRPr lang="en-US" dirty="0"/>
          </a:p>
        </p:txBody>
      </p:sp>
      <p:sp>
        <p:nvSpPr>
          <p:cNvPr id="28" name="Text Placeholder 3"/>
          <p:cNvSpPr>
            <a:spLocks noGrp="1"/>
          </p:cNvSpPr>
          <p:nvPr>
            <p:ph type="body" sz="quarter" idx="16" hasCustomPrompt="1"/>
          </p:nvPr>
        </p:nvSpPr>
        <p:spPr>
          <a:xfrm>
            <a:off x="501650" y="1727200"/>
            <a:ext cx="2071688" cy="406400"/>
          </a:xfrm>
          <a:prstGeom prst="rect">
            <a:avLst/>
          </a:prstGeom>
        </p:spPr>
        <p:txBody>
          <a:bodyPr lIns="0" tIns="0" rIns="0" bIns="0">
            <a:noAutofit/>
          </a:bodyPr>
          <a:lstStyle>
            <a:lvl1pPr marL="0" indent="0">
              <a:buNone/>
              <a:defRPr sz="1200" baseline="0"/>
            </a:lvl1pPr>
          </a:lstStyle>
          <a:p>
            <a:pPr lvl="0"/>
            <a:r>
              <a:rPr lang="en-US" dirty="0"/>
              <a:t>Click to add official title </a:t>
            </a:r>
          </a:p>
        </p:txBody>
      </p:sp>
      <p:cxnSp>
        <p:nvCxnSpPr>
          <p:cNvPr id="25" name="Line 4"/>
          <p:cNvCxnSpPr/>
          <p:nvPr userDrawn="1"/>
        </p:nvCxnSpPr>
        <p:spPr>
          <a:xfrm>
            <a:off x="501650" y="2178050"/>
            <a:ext cx="2071688"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Text Placeholder 5"/>
          <p:cNvSpPr>
            <a:spLocks noGrp="1"/>
          </p:cNvSpPr>
          <p:nvPr>
            <p:ph type="body" sz="quarter" idx="21" hasCustomPrompt="1"/>
          </p:nvPr>
        </p:nvSpPr>
        <p:spPr>
          <a:xfrm>
            <a:off x="501650" y="2260600"/>
            <a:ext cx="2071688" cy="209550"/>
          </a:xfrm>
          <a:prstGeom prst="rect">
            <a:avLst/>
          </a:prstGeom>
        </p:spPr>
        <p:txBody>
          <a:bodyPr lIns="0" tIns="0" rIns="0" bIns="0" anchor="b" anchorCtr="0">
            <a:noAutofit/>
          </a:bodyPr>
          <a:lstStyle>
            <a:lvl1pPr marL="0" indent="0">
              <a:buNone/>
              <a:defRPr sz="1000" baseline="0"/>
            </a:lvl1pPr>
          </a:lstStyle>
          <a:p>
            <a:pPr lvl="0"/>
            <a:r>
              <a:rPr lang="en-US" dirty="0"/>
              <a:t>Click to add office location</a:t>
            </a:r>
          </a:p>
        </p:txBody>
      </p:sp>
      <p:sp>
        <p:nvSpPr>
          <p:cNvPr id="31" name="Text Placeholder 6"/>
          <p:cNvSpPr>
            <a:spLocks noGrp="1"/>
          </p:cNvSpPr>
          <p:nvPr>
            <p:ph type="body" sz="quarter" idx="22" hasCustomPrompt="1"/>
          </p:nvPr>
        </p:nvSpPr>
        <p:spPr>
          <a:xfrm>
            <a:off x="501651" y="2470150"/>
            <a:ext cx="2071688" cy="209550"/>
          </a:xfrm>
          <a:prstGeom prst="rect">
            <a:avLst/>
          </a:prstGeom>
        </p:spPr>
        <p:txBody>
          <a:bodyPr lIns="0" tIns="0" rIns="0" bIns="0" anchor="b" anchorCtr="0">
            <a:noAutofit/>
          </a:bodyPr>
          <a:lstStyle>
            <a:lvl1pPr marL="0" indent="0">
              <a:buNone/>
              <a:defRPr sz="1000"/>
            </a:lvl1pPr>
          </a:lstStyle>
          <a:p>
            <a:pPr lvl="0"/>
            <a:r>
              <a:rPr lang="en-US" dirty="0"/>
              <a:t>Click to add phone number</a:t>
            </a:r>
          </a:p>
        </p:txBody>
      </p:sp>
      <p:sp>
        <p:nvSpPr>
          <p:cNvPr id="32" name="Text Placeholder 7"/>
          <p:cNvSpPr>
            <a:spLocks noGrp="1"/>
          </p:cNvSpPr>
          <p:nvPr>
            <p:ph type="body" sz="quarter" idx="23" hasCustomPrompt="1"/>
          </p:nvPr>
        </p:nvSpPr>
        <p:spPr>
          <a:xfrm>
            <a:off x="501651" y="2679700"/>
            <a:ext cx="2071688" cy="209550"/>
          </a:xfrm>
          <a:prstGeom prst="rect">
            <a:avLst/>
          </a:prstGeom>
        </p:spPr>
        <p:txBody>
          <a:bodyPr lIns="0" tIns="0" rIns="0" bIns="0" anchor="b" anchorCtr="0">
            <a:noAutofit/>
          </a:bodyPr>
          <a:lstStyle>
            <a:lvl1pPr marL="0" indent="0">
              <a:buNone/>
              <a:defRPr sz="1000"/>
            </a:lvl1pPr>
          </a:lstStyle>
          <a:p>
            <a:pPr lvl="0"/>
            <a:r>
              <a:rPr lang="en-US" dirty="0"/>
              <a:t>Click to add email address</a:t>
            </a:r>
          </a:p>
        </p:txBody>
      </p:sp>
      <p:cxnSp>
        <p:nvCxnSpPr>
          <p:cNvPr id="26" name="Line 8"/>
          <p:cNvCxnSpPr/>
          <p:nvPr userDrawn="1"/>
        </p:nvCxnSpPr>
        <p:spPr>
          <a:xfrm>
            <a:off x="501651" y="2971800"/>
            <a:ext cx="2071688"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34" name="Text Placeholder 9"/>
          <p:cNvSpPr>
            <a:spLocks noGrp="1"/>
          </p:cNvSpPr>
          <p:nvPr>
            <p:ph type="body" sz="quarter" idx="29" hasCustomPrompt="1"/>
          </p:nvPr>
        </p:nvSpPr>
        <p:spPr>
          <a:xfrm>
            <a:off x="501650" y="3073400"/>
            <a:ext cx="2071688" cy="3657600"/>
          </a:xfrm>
        </p:spPr>
        <p:txBody>
          <a:bodyPr lIns="0" tIns="0" rIns="0" bIns="0">
            <a:noAutofit/>
          </a:bodyPr>
          <a:lstStyle>
            <a:lvl1pPr marL="0" indent="0">
              <a:buNone/>
              <a:defRPr sz="1000" baseline="0"/>
            </a:lvl1pPr>
          </a:lstStyle>
          <a:p>
            <a:pPr lvl="0"/>
            <a:r>
              <a:rPr lang="en-US" dirty="0"/>
              <a:t>Click to add bio text</a:t>
            </a:r>
          </a:p>
        </p:txBody>
      </p:sp>
      <p:sp>
        <p:nvSpPr>
          <p:cNvPr id="38" name="Text Placeholder 10"/>
          <p:cNvSpPr>
            <a:spLocks noGrp="1"/>
          </p:cNvSpPr>
          <p:nvPr>
            <p:ph type="body" sz="quarter" idx="31" hasCustomPrompt="1"/>
          </p:nvPr>
        </p:nvSpPr>
        <p:spPr>
          <a:xfrm>
            <a:off x="2751138" y="1409700"/>
            <a:ext cx="2071688" cy="317500"/>
          </a:xfrm>
          <a:prstGeom prst="rect">
            <a:avLst/>
          </a:prstGeom>
        </p:spPr>
        <p:txBody>
          <a:bodyPr lIns="0" tIns="0" rIns="0" bIns="0" anchor="t" anchorCtr="0">
            <a:noAutofit/>
          </a:bodyPr>
          <a:lstStyle>
            <a:lvl1pPr marL="0" indent="0">
              <a:buNone/>
              <a:defRPr sz="1400">
                <a:solidFill>
                  <a:srgbClr val="003763"/>
                </a:solidFill>
              </a:defRPr>
            </a:lvl1pPr>
          </a:lstStyle>
          <a:p>
            <a:pPr lvl="0"/>
            <a:r>
              <a:rPr lang="en-US" sz="1400"/>
              <a:t>Click to add name</a:t>
            </a:r>
            <a:endParaRPr lang="en-US" dirty="0"/>
          </a:p>
        </p:txBody>
      </p:sp>
      <p:sp>
        <p:nvSpPr>
          <p:cNvPr id="39" name="Text Placeholder 11"/>
          <p:cNvSpPr>
            <a:spLocks noGrp="1"/>
          </p:cNvSpPr>
          <p:nvPr>
            <p:ph type="body" sz="quarter" idx="32" hasCustomPrompt="1"/>
          </p:nvPr>
        </p:nvSpPr>
        <p:spPr>
          <a:xfrm>
            <a:off x="2751138" y="1727200"/>
            <a:ext cx="2071688" cy="406400"/>
          </a:xfrm>
          <a:prstGeom prst="rect">
            <a:avLst/>
          </a:prstGeom>
        </p:spPr>
        <p:txBody>
          <a:bodyPr lIns="0" tIns="0" rIns="0" bIns="0">
            <a:noAutofit/>
          </a:bodyPr>
          <a:lstStyle>
            <a:lvl1pPr marL="0" indent="0">
              <a:buNone/>
              <a:defRPr sz="1200" baseline="0"/>
            </a:lvl1pPr>
          </a:lstStyle>
          <a:p>
            <a:pPr lvl="0"/>
            <a:r>
              <a:rPr lang="en-US" dirty="0"/>
              <a:t>Click to add official title </a:t>
            </a:r>
          </a:p>
        </p:txBody>
      </p:sp>
      <p:cxnSp>
        <p:nvCxnSpPr>
          <p:cNvPr id="42" name="Line 12"/>
          <p:cNvCxnSpPr/>
          <p:nvPr userDrawn="1"/>
        </p:nvCxnSpPr>
        <p:spPr>
          <a:xfrm>
            <a:off x="2751138" y="2178050"/>
            <a:ext cx="2071688"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3" name="Text Placeholder 13"/>
          <p:cNvSpPr>
            <a:spLocks noGrp="1"/>
          </p:cNvSpPr>
          <p:nvPr>
            <p:ph type="body" sz="quarter" idx="33" hasCustomPrompt="1"/>
          </p:nvPr>
        </p:nvSpPr>
        <p:spPr>
          <a:xfrm>
            <a:off x="2751138" y="2260600"/>
            <a:ext cx="2071688" cy="209550"/>
          </a:xfrm>
          <a:prstGeom prst="rect">
            <a:avLst/>
          </a:prstGeom>
        </p:spPr>
        <p:txBody>
          <a:bodyPr lIns="0" tIns="0" rIns="0" bIns="0" anchor="b" anchorCtr="0">
            <a:noAutofit/>
          </a:bodyPr>
          <a:lstStyle>
            <a:lvl1pPr marL="0" indent="0">
              <a:buNone/>
              <a:defRPr sz="1000" baseline="0"/>
            </a:lvl1pPr>
          </a:lstStyle>
          <a:p>
            <a:pPr lvl="0"/>
            <a:r>
              <a:rPr lang="en-US" dirty="0"/>
              <a:t>Click to add office location</a:t>
            </a:r>
          </a:p>
        </p:txBody>
      </p:sp>
      <p:sp>
        <p:nvSpPr>
          <p:cNvPr id="44" name="Text Placeholder 14"/>
          <p:cNvSpPr>
            <a:spLocks noGrp="1"/>
          </p:cNvSpPr>
          <p:nvPr>
            <p:ph type="body" sz="quarter" idx="34" hasCustomPrompt="1"/>
          </p:nvPr>
        </p:nvSpPr>
        <p:spPr>
          <a:xfrm>
            <a:off x="2751138" y="2470150"/>
            <a:ext cx="2071688" cy="209550"/>
          </a:xfrm>
          <a:prstGeom prst="rect">
            <a:avLst/>
          </a:prstGeom>
        </p:spPr>
        <p:txBody>
          <a:bodyPr lIns="0" tIns="0" rIns="0" bIns="0" anchor="b" anchorCtr="0">
            <a:noAutofit/>
          </a:bodyPr>
          <a:lstStyle>
            <a:lvl1pPr marL="0" indent="0">
              <a:buNone/>
              <a:defRPr sz="1000"/>
            </a:lvl1pPr>
          </a:lstStyle>
          <a:p>
            <a:pPr lvl="0"/>
            <a:r>
              <a:rPr lang="en-US" dirty="0"/>
              <a:t>Click to add phone number</a:t>
            </a:r>
          </a:p>
        </p:txBody>
      </p:sp>
      <p:sp>
        <p:nvSpPr>
          <p:cNvPr id="45" name="Text Placeholder 15"/>
          <p:cNvSpPr>
            <a:spLocks noGrp="1"/>
          </p:cNvSpPr>
          <p:nvPr>
            <p:ph type="body" sz="quarter" idx="35" hasCustomPrompt="1"/>
          </p:nvPr>
        </p:nvSpPr>
        <p:spPr>
          <a:xfrm>
            <a:off x="2751138" y="2679700"/>
            <a:ext cx="2071688" cy="209550"/>
          </a:xfrm>
          <a:prstGeom prst="rect">
            <a:avLst/>
          </a:prstGeom>
        </p:spPr>
        <p:txBody>
          <a:bodyPr lIns="0" tIns="0" rIns="0" bIns="0" anchor="b" anchorCtr="0">
            <a:noAutofit/>
          </a:bodyPr>
          <a:lstStyle>
            <a:lvl1pPr marL="0" indent="0">
              <a:buNone/>
              <a:defRPr sz="1000"/>
            </a:lvl1pPr>
          </a:lstStyle>
          <a:p>
            <a:pPr lvl="0"/>
            <a:r>
              <a:rPr lang="en-US" dirty="0"/>
              <a:t>Click to add email address</a:t>
            </a:r>
          </a:p>
        </p:txBody>
      </p:sp>
      <p:cxnSp>
        <p:nvCxnSpPr>
          <p:cNvPr id="49" name="Line 16"/>
          <p:cNvCxnSpPr/>
          <p:nvPr userDrawn="1"/>
        </p:nvCxnSpPr>
        <p:spPr>
          <a:xfrm>
            <a:off x="2751138" y="2971800"/>
            <a:ext cx="2071688"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50" name="Text Placeholder 17"/>
          <p:cNvSpPr>
            <a:spLocks noGrp="1"/>
          </p:cNvSpPr>
          <p:nvPr>
            <p:ph type="body" sz="quarter" idx="36" hasCustomPrompt="1"/>
          </p:nvPr>
        </p:nvSpPr>
        <p:spPr>
          <a:xfrm>
            <a:off x="2751138" y="3073400"/>
            <a:ext cx="2071688" cy="3657600"/>
          </a:xfrm>
        </p:spPr>
        <p:txBody>
          <a:bodyPr lIns="0" tIns="0" rIns="0" bIns="0">
            <a:noAutofit/>
          </a:bodyPr>
          <a:lstStyle>
            <a:lvl1pPr marL="0" indent="0">
              <a:buNone/>
              <a:defRPr sz="1000" baseline="0"/>
            </a:lvl1pPr>
          </a:lstStyle>
          <a:p>
            <a:pPr lvl="0"/>
            <a:r>
              <a:rPr lang="en-US" dirty="0"/>
              <a:t>Click to add bio text</a:t>
            </a:r>
          </a:p>
        </p:txBody>
      </p:sp>
      <p:cxnSp>
        <p:nvCxnSpPr>
          <p:cNvPr id="54" name="Line 18"/>
          <p:cNvCxnSpPr/>
          <p:nvPr userDrawn="1"/>
        </p:nvCxnSpPr>
        <p:spPr>
          <a:xfrm>
            <a:off x="5000626" y="2178050"/>
            <a:ext cx="2071688"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Text Placeholder 19"/>
          <p:cNvSpPr>
            <a:spLocks noGrp="1"/>
          </p:cNvSpPr>
          <p:nvPr>
            <p:ph type="body" sz="quarter" idx="40" hasCustomPrompt="1"/>
          </p:nvPr>
        </p:nvSpPr>
        <p:spPr>
          <a:xfrm>
            <a:off x="5000626" y="2259099"/>
            <a:ext cx="2071688" cy="209550"/>
          </a:xfrm>
          <a:prstGeom prst="rect">
            <a:avLst/>
          </a:prstGeom>
        </p:spPr>
        <p:txBody>
          <a:bodyPr lIns="0" tIns="0" rIns="0" bIns="0" anchor="b" anchorCtr="0">
            <a:noAutofit/>
          </a:bodyPr>
          <a:lstStyle>
            <a:lvl1pPr marL="0" indent="0">
              <a:buNone/>
              <a:defRPr sz="1000" baseline="0"/>
            </a:lvl1pPr>
          </a:lstStyle>
          <a:p>
            <a:pPr lvl="0"/>
            <a:r>
              <a:rPr lang="en-US" dirty="0"/>
              <a:t>Click to add office location</a:t>
            </a:r>
          </a:p>
        </p:txBody>
      </p:sp>
      <p:sp>
        <p:nvSpPr>
          <p:cNvPr id="56" name="Text Placeholder 20"/>
          <p:cNvSpPr>
            <a:spLocks noGrp="1"/>
          </p:cNvSpPr>
          <p:nvPr>
            <p:ph type="body" sz="quarter" idx="41" hasCustomPrompt="1"/>
          </p:nvPr>
        </p:nvSpPr>
        <p:spPr>
          <a:xfrm>
            <a:off x="5000626" y="2468649"/>
            <a:ext cx="2071688" cy="209550"/>
          </a:xfrm>
          <a:prstGeom prst="rect">
            <a:avLst/>
          </a:prstGeom>
        </p:spPr>
        <p:txBody>
          <a:bodyPr lIns="0" tIns="0" rIns="0" bIns="0" anchor="b" anchorCtr="0">
            <a:noAutofit/>
          </a:bodyPr>
          <a:lstStyle>
            <a:lvl1pPr marL="0" indent="0">
              <a:buNone/>
              <a:defRPr sz="1000"/>
            </a:lvl1pPr>
          </a:lstStyle>
          <a:p>
            <a:pPr lvl="0"/>
            <a:r>
              <a:rPr lang="en-US" dirty="0"/>
              <a:t>Click to add phone number</a:t>
            </a:r>
          </a:p>
        </p:txBody>
      </p:sp>
      <p:sp>
        <p:nvSpPr>
          <p:cNvPr id="58" name="Text Placeholder 21"/>
          <p:cNvSpPr>
            <a:spLocks noGrp="1"/>
          </p:cNvSpPr>
          <p:nvPr>
            <p:ph type="body" sz="quarter" idx="42" hasCustomPrompt="1"/>
          </p:nvPr>
        </p:nvSpPr>
        <p:spPr>
          <a:xfrm>
            <a:off x="5000626" y="2678199"/>
            <a:ext cx="2071688" cy="209550"/>
          </a:xfrm>
          <a:prstGeom prst="rect">
            <a:avLst/>
          </a:prstGeom>
        </p:spPr>
        <p:txBody>
          <a:bodyPr lIns="0" tIns="0" rIns="0" bIns="0" anchor="b" anchorCtr="0">
            <a:noAutofit/>
          </a:bodyPr>
          <a:lstStyle>
            <a:lvl1pPr marL="0" indent="0">
              <a:buNone/>
              <a:defRPr sz="1000" baseline="0"/>
            </a:lvl1pPr>
          </a:lstStyle>
          <a:p>
            <a:pPr lvl="0"/>
            <a:r>
              <a:rPr lang="en-US" dirty="0"/>
              <a:t>Click to add email address</a:t>
            </a:r>
          </a:p>
        </p:txBody>
      </p:sp>
      <p:cxnSp>
        <p:nvCxnSpPr>
          <p:cNvPr id="59" name="Line 22"/>
          <p:cNvCxnSpPr/>
          <p:nvPr userDrawn="1"/>
        </p:nvCxnSpPr>
        <p:spPr>
          <a:xfrm>
            <a:off x="5000626" y="2970299"/>
            <a:ext cx="2071688"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60" name="Text Placeholder 23"/>
          <p:cNvSpPr>
            <a:spLocks noGrp="1"/>
          </p:cNvSpPr>
          <p:nvPr>
            <p:ph type="body" sz="quarter" idx="43" hasCustomPrompt="1"/>
          </p:nvPr>
        </p:nvSpPr>
        <p:spPr>
          <a:xfrm>
            <a:off x="5000626" y="3071899"/>
            <a:ext cx="2071688" cy="3657600"/>
          </a:xfrm>
        </p:spPr>
        <p:txBody>
          <a:bodyPr lIns="0" tIns="0" rIns="0" bIns="0">
            <a:noAutofit/>
          </a:bodyPr>
          <a:lstStyle>
            <a:lvl1pPr marL="0" indent="0">
              <a:buNone/>
              <a:defRPr sz="1000" baseline="0"/>
            </a:lvl1pPr>
          </a:lstStyle>
          <a:p>
            <a:pPr lvl="0"/>
            <a:r>
              <a:rPr lang="en-US" dirty="0"/>
              <a:t>Click to add bio text</a:t>
            </a:r>
          </a:p>
        </p:txBody>
      </p:sp>
      <p:cxnSp>
        <p:nvCxnSpPr>
          <p:cNvPr id="35" name="Line 24"/>
          <p:cNvCxnSpPr/>
          <p:nvPr userDrawn="1"/>
        </p:nvCxnSpPr>
        <p:spPr>
          <a:xfrm>
            <a:off x="7250114" y="2178050"/>
            <a:ext cx="2071688"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Text Placeholder 25"/>
          <p:cNvSpPr>
            <a:spLocks noGrp="1"/>
          </p:cNvSpPr>
          <p:nvPr>
            <p:ph type="body" sz="quarter" idx="44" hasCustomPrompt="1"/>
          </p:nvPr>
        </p:nvSpPr>
        <p:spPr>
          <a:xfrm>
            <a:off x="7250114" y="2259099"/>
            <a:ext cx="2071688" cy="209550"/>
          </a:xfrm>
          <a:prstGeom prst="rect">
            <a:avLst/>
          </a:prstGeom>
        </p:spPr>
        <p:txBody>
          <a:bodyPr lIns="0" tIns="0" rIns="0" bIns="0" anchor="b" anchorCtr="0">
            <a:noAutofit/>
          </a:bodyPr>
          <a:lstStyle>
            <a:lvl1pPr marL="0" indent="0">
              <a:buNone/>
              <a:defRPr sz="1000" baseline="0"/>
            </a:lvl1pPr>
          </a:lstStyle>
          <a:p>
            <a:pPr lvl="0"/>
            <a:r>
              <a:rPr lang="en-US" dirty="0"/>
              <a:t>Click to add office location</a:t>
            </a:r>
          </a:p>
        </p:txBody>
      </p:sp>
      <p:sp>
        <p:nvSpPr>
          <p:cNvPr id="37" name="Text Placeholder 26"/>
          <p:cNvSpPr>
            <a:spLocks noGrp="1"/>
          </p:cNvSpPr>
          <p:nvPr>
            <p:ph type="body" sz="quarter" idx="45" hasCustomPrompt="1"/>
          </p:nvPr>
        </p:nvSpPr>
        <p:spPr>
          <a:xfrm>
            <a:off x="7250114" y="2468649"/>
            <a:ext cx="2071688" cy="209550"/>
          </a:xfrm>
          <a:prstGeom prst="rect">
            <a:avLst/>
          </a:prstGeom>
        </p:spPr>
        <p:txBody>
          <a:bodyPr lIns="0" tIns="0" rIns="0" bIns="0" anchor="b" anchorCtr="0">
            <a:noAutofit/>
          </a:bodyPr>
          <a:lstStyle>
            <a:lvl1pPr marL="0" indent="0">
              <a:buNone/>
              <a:defRPr sz="1000"/>
            </a:lvl1pPr>
          </a:lstStyle>
          <a:p>
            <a:pPr lvl="0"/>
            <a:r>
              <a:rPr lang="en-US" dirty="0"/>
              <a:t>Click to add phone number</a:t>
            </a:r>
          </a:p>
        </p:txBody>
      </p:sp>
      <p:sp>
        <p:nvSpPr>
          <p:cNvPr id="40" name="Text Placeholder 27"/>
          <p:cNvSpPr>
            <a:spLocks noGrp="1"/>
          </p:cNvSpPr>
          <p:nvPr>
            <p:ph type="body" sz="quarter" idx="46" hasCustomPrompt="1"/>
          </p:nvPr>
        </p:nvSpPr>
        <p:spPr>
          <a:xfrm>
            <a:off x="7250114" y="2678199"/>
            <a:ext cx="2071688" cy="209550"/>
          </a:xfrm>
          <a:prstGeom prst="rect">
            <a:avLst/>
          </a:prstGeom>
        </p:spPr>
        <p:txBody>
          <a:bodyPr lIns="0" tIns="0" rIns="0" bIns="0" anchor="b" anchorCtr="0">
            <a:noAutofit/>
          </a:bodyPr>
          <a:lstStyle>
            <a:lvl1pPr marL="0" indent="0">
              <a:buNone/>
              <a:defRPr sz="1000"/>
            </a:lvl1pPr>
          </a:lstStyle>
          <a:p>
            <a:pPr lvl="0"/>
            <a:r>
              <a:rPr lang="en-US" dirty="0"/>
              <a:t>Click to add email address</a:t>
            </a:r>
          </a:p>
        </p:txBody>
      </p:sp>
      <p:cxnSp>
        <p:nvCxnSpPr>
          <p:cNvPr id="41" name="Line 28"/>
          <p:cNvCxnSpPr/>
          <p:nvPr userDrawn="1"/>
        </p:nvCxnSpPr>
        <p:spPr>
          <a:xfrm>
            <a:off x="7250114" y="2970299"/>
            <a:ext cx="2071688"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46" name="Text Placeholder 29"/>
          <p:cNvSpPr>
            <a:spLocks noGrp="1"/>
          </p:cNvSpPr>
          <p:nvPr>
            <p:ph type="body" sz="quarter" idx="47" hasCustomPrompt="1"/>
          </p:nvPr>
        </p:nvSpPr>
        <p:spPr>
          <a:xfrm>
            <a:off x="7250114" y="3071899"/>
            <a:ext cx="2071688" cy="3657600"/>
          </a:xfrm>
        </p:spPr>
        <p:txBody>
          <a:bodyPr lIns="0" tIns="0" rIns="0" bIns="0">
            <a:noAutofit/>
          </a:bodyPr>
          <a:lstStyle>
            <a:lvl1pPr marL="0" indent="0">
              <a:buNone/>
              <a:defRPr sz="1000" baseline="0"/>
            </a:lvl1pPr>
          </a:lstStyle>
          <a:p>
            <a:pPr lvl="0"/>
            <a:r>
              <a:rPr lang="en-US" dirty="0"/>
              <a:t>Click to add bio text</a:t>
            </a:r>
          </a:p>
        </p:txBody>
      </p:sp>
      <p:sp>
        <p:nvSpPr>
          <p:cNvPr id="48" name="Text Placeholder 30"/>
          <p:cNvSpPr>
            <a:spLocks noGrp="1"/>
          </p:cNvSpPr>
          <p:nvPr>
            <p:ph type="body" sz="quarter" idx="49" hasCustomPrompt="1"/>
          </p:nvPr>
        </p:nvSpPr>
        <p:spPr>
          <a:xfrm>
            <a:off x="5000626" y="1409700"/>
            <a:ext cx="2071688" cy="317500"/>
          </a:xfrm>
          <a:prstGeom prst="rect">
            <a:avLst/>
          </a:prstGeom>
        </p:spPr>
        <p:txBody>
          <a:bodyPr lIns="0" tIns="0" rIns="0" bIns="0" anchor="t" anchorCtr="0">
            <a:noAutofit/>
          </a:bodyPr>
          <a:lstStyle>
            <a:lvl1pPr marL="0" indent="0">
              <a:buNone/>
              <a:defRPr sz="1400">
                <a:solidFill>
                  <a:srgbClr val="003763"/>
                </a:solidFill>
              </a:defRPr>
            </a:lvl1pPr>
          </a:lstStyle>
          <a:p>
            <a:pPr lvl="0"/>
            <a:r>
              <a:rPr lang="en-US" sz="1400"/>
              <a:t>Click to add name</a:t>
            </a:r>
            <a:endParaRPr lang="en-US" dirty="0"/>
          </a:p>
        </p:txBody>
      </p:sp>
      <p:sp>
        <p:nvSpPr>
          <p:cNvPr id="57" name="Text Placeholder 31"/>
          <p:cNvSpPr>
            <a:spLocks noGrp="1"/>
          </p:cNvSpPr>
          <p:nvPr>
            <p:ph type="body" sz="quarter" idx="50" hasCustomPrompt="1"/>
          </p:nvPr>
        </p:nvSpPr>
        <p:spPr>
          <a:xfrm>
            <a:off x="5000626" y="1727200"/>
            <a:ext cx="2071688" cy="406400"/>
          </a:xfrm>
          <a:prstGeom prst="rect">
            <a:avLst/>
          </a:prstGeom>
        </p:spPr>
        <p:txBody>
          <a:bodyPr lIns="0" tIns="0" rIns="0" bIns="0">
            <a:noAutofit/>
          </a:bodyPr>
          <a:lstStyle>
            <a:lvl1pPr marL="0" indent="0">
              <a:buNone/>
              <a:defRPr sz="1200" baseline="0"/>
            </a:lvl1pPr>
          </a:lstStyle>
          <a:p>
            <a:pPr lvl="0"/>
            <a:r>
              <a:rPr lang="en-US" dirty="0"/>
              <a:t>Click to add official title </a:t>
            </a:r>
          </a:p>
        </p:txBody>
      </p:sp>
      <p:sp>
        <p:nvSpPr>
          <p:cNvPr id="62" name="Text Placeholder 32"/>
          <p:cNvSpPr>
            <a:spLocks noGrp="1"/>
          </p:cNvSpPr>
          <p:nvPr>
            <p:ph type="body" sz="quarter" idx="52" hasCustomPrompt="1"/>
          </p:nvPr>
        </p:nvSpPr>
        <p:spPr>
          <a:xfrm>
            <a:off x="7250114" y="1409700"/>
            <a:ext cx="2071688" cy="317500"/>
          </a:xfrm>
          <a:prstGeom prst="rect">
            <a:avLst/>
          </a:prstGeom>
        </p:spPr>
        <p:txBody>
          <a:bodyPr lIns="0" tIns="0" rIns="0" bIns="0" anchor="t" anchorCtr="0">
            <a:noAutofit/>
          </a:bodyPr>
          <a:lstStyle>
            <a:lvl1pPr marL="0" indent="0">
              <a:buNone/>
              <a:defRPr sz="1400">
                <a:solidFill>
                  <a:srgbClr val="003763"/>
                </a:solidFill>
              </a:defRPr>
            </a:lvl1pPr>
          </a:lstStyle>
          <a:p>
            <a:pPr lvl="0"/>
            <a:r>
              <a:rPr lang="en-US" sz="1400"/>
              <a:t>Click to add name</a:t>
            </a:r>
            <a:endParaRPr lang="en-US" dirty="0"/>
          </a:p>
        </p:txBody>
      </p:sp>
      <p:sp>
        <p:nvSpPr>
          <p:cNvPr id="63" name="Text Placeholder 33"/>
          <p:cNvSpPr>
            <a:spLocks noGrp="1"/>
          </p:cNvSpPr>
          <p:nvPr>
            <p:ph type="body" sz="quarter" idx="53" hasCustomPrompt="1"/>
          </p:nvPr>
        </p:nvSpPr>
        <p:spPr>
          <a:xfrm>
            <a:off x="7250114" y="1727200"/>
            <a:ext cx="2071688" cy="406400"/>
          </a:xfrm>
          <a:prstGeom prst="rect">
            <a:avLst/>
          </a:prstGeom>
        </p:spPr>
        <p:txBody>
          <a:bodyPr lIns="0" tIns="0" rIns="0" bIns="0">
            <a:noAutofit/>
          </a:bodyPr>
          <a:lstStyle>
            <a:lvl1pPr marL="0" indent="0">
              <a:buNone/>
              <a:defRPr sz="1200" baseline="0"/>
            </a:lvl1pPr>
          </a:lstStyle>
          <a:p>
            <a:pPr lvl="0"/>
            <a:r>
              <a:rPr lang="en-US" dirty="0"/>
              <a:t>Click to add official title </a:t>
            </a:r>
          </a:p>
        </p:txBody>
      </p:sp>
      <p:sp>
        <p:nvSpPr>
          <p:cNvPr id="33" name="Footer Placeholder 34"/>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24" name="Slide Number Placeholder 35"/>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22726620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ve Bios w/ Photos">
    <p:spTree>
      <p:nvGrpSpPr>
        <p:cNvPr id="1" name=""/>
        <p:cNvGrpSpPr/>
        <p:nvPr/>
      </p:nvGrpSpPr>
      <p:grpSpPr>
        <a:xfrm>
          <a:off x="0" y="0"/>
          <a:ext cx="0" cy="0"/>
          <a:chOff x="0" y="0"/>
          <a:chExt cx="0" cy="0"/>
        </a:xfrm>
      </p:grpSpPr>
      <p:sp>
        <p:nvSpPr>
          <p:cNvPr id="61"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42" name="Text Placeholder 2"/>
          <p:cNvSpPr>
            <a:spLocks noGrp="1"/>
          </p:cNvSpPr>
          <p:nvPr>
            <p:ph type="body" sz="quarter" idx="15" hasCustomPrompt="1"/>
          </p:nvPr>
        </p:nvSpPr>
        <p:spPr>
          <a:xfrm>
            <a:off x="501650" y="1409700"/>
            <a:ext cx="1692910"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34" name="Text Placeholder 3"/>
          <p:cNvSpPr>
            <a:spLocks noGrp="1"/>
          </p:cNvSpPr>
          <p:nvPr>
            <p:ph type="body" sz="quarter" idx="29" hasCustomPrompt="1"/>
          </p:nvPr>
        </p:nvSpPr>
        <p:spPr>
          <a:xfrm>
            <a:off x="501650" y="1727200"/>
            <a:ext cx="533400" cy="654050"/>
          </a:xfrm>
          <a:prstGeom prst="rect">
            <a:avLst/>
          </a:prstGeom>
        </p:spPr>
        <p:txBody>
          <a:bodyPr vert="horz" lIns="0" tIns="0" rIns="0" bIns="0" anchor="t" anchorCtr="1"/>
          <a:lstStyle>
            <a:lvl1pPr marL="0" indent="0" algn="ctr">
              <a:spcBef>
                <a:spcPts val="0"/>
              </a:spcBef>
              <a:buNone/>
              <a:defRPr baseline="0"/>
            </a:lvl1pPr>
          </a:lstStyle>
          <a:p>
            <a:r>
              <a:rPr lang="en-US" dirty="0"/>
              <a:t>Picture</a:t>
            </a:r>
          </a:p>
        </p:txBody>
      </p:sp>
      <p:sp>
        <p:nvSpPr>
          <p:cNvPr id="65" name="Text Placeholder 4"/>
          <p:cNvSpPr>
            <a:spLocks noGrp="1"/>
          </p:cNvSpPr>
          <p:nvPr>
            <p:ph type="body" sz="quarter" idx="16" hasCustomPrompt="1"/>
          </p:nvPr>
        </p:nvSpPr>
        <p:spPr>
          <a:xfrm>
            <a:off x="1085850" y="1727200"/>
            <a:ext cx="1108710" cy="501650"/>
          </a:xfrm>
          <a:prstGeom prst="rect">
            <a:avLst/>
          </a:prstGeom>
        </p:spPr>
        <p:txBody>
          <a:bodyPr lIns="0" tIns="0" rIns="0" bIns="0" anchor="b" anchorCtr="0">
            <a:noAutofit/>
          </a:bodyPr>
          <a:lstStyle>
            <a:lvl1pPr marL="0" indent="0">
              <a:buNone/>
              <a:defRPr sz="800"/>
            </a:lvl1pPr>
          </a:lstStyle>
          <a:p>
            <a:pPr lvl="0"/>
            <a:r>
              <a:rPr lang="en-US" dirty="0"/>
              <a:t>Click to add official title</a:t>
            </a:r>
          </a:p>
          <a:p>
            <a:pPr lvl="0"/>
            <a:endParaRPr lang="en-US" dirty="0"/>
          </a:p>
        </p:txBody>
      </p:sp>
      <p:sp>
        <p:nvSpPr>
          <p:cNvPr id="66" name="Text Placeholder 5"/>
          <p:cNvSpPr>
            <a:spLocks noGrp="1"/>
          </p:cNvSpPr>
          <p:nvPr>
            <p:ph type="body" sz="quarter" idx="21" hasCustomPrompt="1"/>
          </p:nvPr>
        </p:nvSpPr>
        <p:spPr>
          <a:xfrm>
            <a:off x="1085850" y="2241550"/>
            <a:ext cx="1108710"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59" name="Line 6"/>
          <p:cNvCxnSpPr/>
          <p:nvPr userDrawn="1"/>
        </p:nvCxnSpPr>
        <p:spPr>
          <a:xfrm>
            <a:off x="501650" y="2446655"/>
            <a:ext cx="169291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Text Placeholder 7"/>
          <p:cNvSpPr>
            <a:spLocks noGrp="1"/>
          </p:cNvSpPr>
          <p:nvPr>
            <p:ph type="body" sz="quarter" idx="22" hasCustomPrompt="1"/>
          </p:nvPr>
        </p:nvSpPr>
        <p:spPr>
          <a:xfrm>
            <a:off x="501650" y="2457450"/>
            <a:ext cx="1692910"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6" name="Text Placeholder 8"/>
          <p:cNvSpPr>
            <a:spLocks noGrp="1"/>
          </p:cNvSpPr>
          <p:nvPr>
            <p:ph type="body" sz="quarter" idx="23" hasCustomPrompt="1"/>
          </p:nvPr>
        </p:nvSpPr>
        <p:spPr>
          <a:xfrm>
            <a:off x="501650" y="2667000"/>
            <a:ext cx="1692910"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cxnSp>
        <p:nvCxnSpPr>
          <p:cNvPr id="128" name="Line 9"/>
          <p:cNvCxnSpPr/>
          <p:nvPr userDrawn="1"/>
        </p:nvCxnSpPr>
        <p:spPr>
          <a:xfrm>
            <a:off x="501650" y="2908300"/>
            <a:ext cx="169291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29" name="Text Placeholder 10"/>
          <p:cNvSpPr>
            <a:spLocks noGrp="1"/>
          </p:cNvSpPr>
          <p:nvPr>
            <p:ph type="body" sz="quarter" idx="27" hasCustomPrompt="1"/>
          </p:nvPr>
        </p:nvSpPr>
        <p:spPr>
          <a:xfrm>
            <a:off x="501650" y="2940050"/>
            <a:ext cx="1692910"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60" name="Text Placeholder 11"/>
          <p:cNvSpPr>
            <a:spLocks noGrp="1"/>
          </p:cNvSpPr>
          <p:nvPr>
            <p:ph type="body" sz="quarter" idx="30" hasCustomPrompt="1"/>
          </p:nvPr>
        </p:nvSpPr>
        <p:spPr>
          <a:xfrm>
            <a:off x="2284889" y="1409700"/>
            <a:ext cx="1692910"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62" name="Text Placeholder 12"/>
          <p:cNvSpPr>
            <a:spLocks noGrp="1"/>
          </p:cNvSpPr>
          <p:nvPr>
            <p:ph type="body" sz="quarter" idx="31" hasCustomPrompt="1"/>
          </p:nvPr>
        </p:nvSpPr>
        <p:spPr>
          <a:xfrm>
            <a:off x="2284889" y="1727200"/>
            <a:ext cx="533400" cy="654050"/>
          </a:xfrm>
          <a:prstGeom prst="rect">
            <a:avLst/>
          </a:prstGeom>
        </p:spPr>
        <p:txBody>
          <a:bodyPr vert="horz" lIns="0" tIns="0" rIns="0" bIns="0" anchor="t" anchorCtr="1"/>
          <a:lstStyle>
            <a:lvl1pPr marL="0" indent="0" algn="ctr">
              <a:spcBef>
                <a:spcPts val="0"/>
              </a:spcBef>
              <a:buNone/>
              <a:defRPr baseline="0"/>
            </a:lvl1pPr>
          </a:lstStyle>
          <a:p>
            <a:r>
              <a:rPr lang="en-US" dirty="0"/>
              <a:t>Picture</a:t>
            </a:r>
          </a:p>
        </p:txBody>
      </p:sp>
      <p:sp>
        <p:nvSpPr>
          <p:cNvPr id="73" name="Text Placeholder 13"/>
          <p:cNvSpPr>
            <a:spLocks noGrp="1"/>
          </p:cNvSpPr>
          <p:nvPr>
            <p:ph type="body" sz="quarter" idx="32" hasCustomPrompt="1"/>
          </p:nvPr>
        </p:nvSpPr>
        <p:spPr>
          <a:xfrm>
            <a:off x="2869089" y="1727200"/>
            <a:ext cx="1108710" cy="501650"/>
          </a:xfrm>
          <a:prstGeom prst="rect">
            <a:avLst/>
          </a:prstGeom>
        </p:spPr>
        <p:txBody>
          <a:bodyPr lIns="0" tIns="0" rIns="0" bIns="0" anchor="b" anchorCtr="0">
            <a:noAutofit/>
          </a:bodyPr>
          <a:lstStyle>
            <a:lvl1pPr marL="0" indent="0">
              <a:buNone/>
              <a:defRPr sz="800"/>
            </a:lvl1pPr>
          </a:lstStyle>
          <a:p>
            <a:pPr lvl="0"/>
            <a:r>
              <a:rPr lang="en-US" dirty="0"/>
              <a:t>Click to add official title</a:t>
            </a:r>
          </a:p>
          <a:p>
            <a:pPr lvl="0"/>
            <a:endParaRPr lang="en-US" dirty="0"/>
          </a:p>
        </p:txBody>
      </p:sp>
      <p:sp>
        <p:nvSpPr>
          <p:cNvPr id="75" name="Text Placeholder 14"/>
          <p:cNvSpPr>
            <a:spLocks noGrp="1"/>
          </p:cNvSpPr>
          <p:nvPr>
            <p:ph type="body" sz="quarter" idx="33" hasCustomPrompt="1"/>
          </p:nvPr>
        </p:nvSpPr>
        <p:spPr>
          <a:xfrm>
            <a:off x="2869089" y="2241550"/>
            <a:ext cx="1108710"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76" name="Line 15"/>
          <p:cNvCxnSpPr/>
          <p:nvPr userDrawn="1"/>
        </p:nvCxnSpPr>
        <p:spPr>
          <a:xfrm>
            <a:off x="2284889" y="2446655"/>
            <a:ext cx="169291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77" name="Text Placeholder 16"/>
          <p:cNvSpPr>
            <a:spLocks noGrp="1"/>
          </p:cNvSpPr>
          <p:nvPr>
            <p:ph type="body" sz="quarter" idx="34" hasCustomPrompt="1"/>
          </p:nvPr>
        </p:nvSpPr>
        <p:spPr>
          <a:xfrm>
            <a:off x="2284889" y="2457450"/>
            <a:ext cx="1692910"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80" name="Text Placeholder 17"/>
          <p:cNvSpPr>
            <a:spLocks noGrp="1"/>
          </p:cNvSpPr>
          <p:nvPr>
            <p:ph type="body" sz="quarter" idx="35" hasCustomPrompt="1"/>
          </p:nvPr>
        </p:nvSpPr>
        <p:spPr>
          <a:xfrm>
            <a:off x="2284889" y="2667000"/>
            <a:ext cx="1692910"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cxnSp>
        <p:nvCxnSpPr>
          <p:cNvPr id="83" name="Line 18"/>
          <p:cNvCxnSpPr/>
          <p:nvPr userDrawn="1"/>
        </p:nvCxnSpPr>
        <p:spPr>
          <a:xfrm>
            <a:off x="2283460" y="2906395"/>
            <a:ext cx="169291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85" name="Text Placeholder 19"/>
          <p:cNvSpPr>
            <a:spLocks noGrp="1"/>
          </p:cNvSpPr>
          <p:nvPr>
            <p:ph type="body" sz="quarter" idx="36" hasCustomPrompt="1"/>
          </p:nvPr>
        </p:nvSpPr>
        <p:spPr>
          <a:xfrm>
            <a:off x="2283460" y="2940050"/>
            <a:ext cx="1692910"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86" name="Text Placeholder 20"/>
          <p:cNvSpPr>
            <a:spLocks noGrp="1"/>
          </p:cNvSpPr>
          <p:nvPr>
            <p:ph type="body" sz="quarter" idx="37" hasCustomPrompt="1"/>
          </p:nvPr>
        </p:nvSpPr>
        <p:spPr>
          <a:xfrm>
            <a:off x="4066699" y="1409700"/>
            <a:ext cx="1692910"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87" name="Text Placeholder 21"/>
          <p:cNvSpPr>
            <a:spLocks noGrp="1"/>
          </p:cNvSpPr>
          <p:nvPr>
            <p:ph type="body" sz="quarter" idx="38" hasCustomPrompt="1"/>
          </p:nvPr>
        </p:nvSpPr>
        <p:spPr>
          <a:xfrm>
            <a:off x="4066699" y="1727200"/>
            <a:ext cx="533400" cy="654050"/>
          </a:xfrm>
          <a:prstGeom prst="rect">
            <a:avLst/>
          </a:prstGeom>
        </p:spPr>
        <p:txBody>
          <a:bodyPr vert="horz" lIns="0" tIns="0" rIns="0" bIns="0" anchor="t" anchorCtr="1"/>
          <a:lstStyle>
            <a:lvl1pPr marL="0" indent="0" algn="ctr">
              <a:spcBef>
                <a:spcPts val="0"/>
              </a:spcBef>
              <a:buNone/>
              <a:defRPr baseline="0"/>
            </a:lvl1pPr>
          </a:lstStyle>
          <a:p>
            <a:r>
              <a:rPr lang="en-US" dirty="0"/>
              <a:t>Picture</a:t>
            </a:r>
          </a:p>
        </p:txBody>
      </p:sp>
      <p:sp>
        <p:nvSpPr>
          <p:cNvPr id="90" name="Text Placeholder 22"/>
          <p:cNvSpPr>
            <a:spLocks noGrp="1"/>
          </p:cNvSpPr>
          <p:nvPr>
            <p:ph type="body" sz="quarter" idx="39" hasCustomPrompt="1"/>
          </p:nvPr>
        </p:nvSpPr>
        <p:spPr>
          <a:xfrm>
            <a:off x="4654391" y="1727200"/>
            <a:ext cx="1108710" cy="501650"/>
          </a:xfrm>
          <a:prstGeom prst="rect">
            <a:avLst/>
          </a:prstGeom>
        </p:spPr>
        <p:txBody>
          <a:bodyPr lIns="0" tIns="0" rIns="0" bIns="0" anchor="b" anchorCtr="0">
            <a:noAutofit/>
          </a:bodyPr>
          <a:lstStyle>
            <a:lvl1pPr marL="0" indent="0">
              <a:buNone/>
              <a:defRPr sz="800"/>
            </a:lvl1pPr>
          </a:lstStyle>
          <a:p>
            <a:pPr lvl="0"/>
            <a:r>
              <a:rPr lang="en-US" dirty="0"/>
              <a:t>Click to add official title</a:t>
            </a:r>
          </a:p>
          <a:p>
            <a:pPr lvl="0"/>
            <a:endParaRPr lang="en-US" dirty="0"/>
          </a:p>
        </p:txBody>
      </p:sp>
      <p:sp>
        <p:nvSpPr>
          <p:cNvPr id="96" name="Text Placeholder 23"/>
          <p:cNvSpPr>
            <a:spLocks noGrp="1"/>
          </p:cNvSpPr>
          <p:nvPr>
            <p:ph type="body" sz="quarter" idx="40" hasCustomPrompt="1"/>
          </p:nvPr>
        </p:nvSpPr>
        <p:spPr>
          <a:xfrm>
            <a:off x="4654391" y="2241550"/>
            <a:ext cx="1108710"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98" name="Line 24"/>
          <p:cNvCxnSpPr/>
          <p:nvPr userDrawn="1"/>
        </p:nvCxnSpPr>
        <p:spPr>
          <a:xfrm>
            <a:off x="4066699" y="2446655"/>
            <a:ext cx="169291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99" name="Text Placeholder 25"/>
          <p:cNvSpPr>
            <a:spLocks noGrp="1"/>
          </p:cNvSpPr>
          <p:nvPr>
            <p:ph type="body" sz="quarter" idx="41" hasCustomPrompt="1"/>
          </p:nvPr>
        </p:nvSpPr>
        <p:spPr>
          <a:xfrm>
            <a:off x="4066699" y="2457450"/>
            <a:ext cx="1692910"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100" name="Text Placeholder 26"/>
          <p:cNvSpPr>
            <a:spLocks noGrp="1"/>
          </p:cNvSpPr>
          <p:nvPr>
            <p:ph type="body" sz="quarter" idx="42" hasCustomPrompt="1"/>
          </p:nvPr>
        </p:nvSpPr>
        <p:spPr>
          <a:xfrm>
            <a:off x="4066699" y="2667000"/>
            <a:ext cx="1692910"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cxnSp>
        <p:nvCxnSpPr>
          <p:cNvPr id="103" name="Line 27"/>
          <p:cNvCxnSpPr/>
          <p:nvPr userDrawn="1"/>
        </p:nvCxnSpPr>
        <p:spPr>
          <a:xfrm>
            <a:off x="4066699" y="2908300"/>
            <a:ext cx="169291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07" name="Text Placeholder 28"/>
          <p:cNvSpPr>
            <a:spLocks noGrp="1"/>
          </p:cNvSpPr>
          <p:nvPr>
            <p:ph type="body" sz="quarter" idx="43" hasCustomPrompt="1"/>
          </p:nvPr>
        </p:nvSpPr>
        <p:spPr>
          <a:xfrm>
            <a:off x="4066699" y="2940050"/>
            <a:ext cx="1692910"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109" name="Text Placeholder 29"/>
          <p:cNvSpPr>
            <a:spLocks noGrp="1"/>
          </p:cNvSpPr>
          <p:nvPr>
            <p:ph type="body" sz="quarter" idx="44" hasCustomPrompt="1"/>
          </p:nvPr>
        </p:nvSpPr>
        <p:spPr>
          <a:xfrm>
            <a:off x="5848509" y="1409700"/>
            <a:ext cx="1692910"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10" name="Text Placeholder 30"/>
          <p:cNvSpPr>
            <a:spLocks noGrp="1"/>
          </p:cNvSpPr>
          <p:nvPr>
            <p:ph type="body" sz="quarter" idx="45" hasCustomPrompt="1"/>
          </p:nvPr>
        </p:nvSpPr>
        <p:spPr>
          <a:xfrm>
            <a:off x="5848509" y="1727200"/>
            <a:ext cx="533400" cy="654050"/>
          </a:xfrm>
          <a:prstGeom prst="rect">
            <a:avLst/>
          </a:prstGeom>
        </p:spPr>
        <p:txBody>
          <a:bodyPr vert="horz" lIns="0" tIns="0" rIns="0" bIns="0" anchor="t" anchorCtr="1"/>
          <a:lstStyle>
            <a:lvl1pPr marL="0" indent="0" algn="ctr">
              <a:spcBef>
                <a:spcPts val="0"/>
              </a:spcBef>
              <a:buNone/>
              <a:defRPr baseline="0"/>
            </a:lvl1pPr>
          </a:lstStyle>
          <a:p>
            <a:r>
              <a:rPr lang="en-US" dirty="0"/>
              <a:t>Picture</a:t>
            </a:r>
          </a:p>
        </p:txBody>
      </p:sp>
      <p:sp>
        <p:nvSpPr>
          <p:cNvPr id="111" name="Text Placeholder 31"/>
          <p:cNvSpPr>
            <a:spLocks noGrp="1"/>
          </p:cNvSpPr>
          <p:nvPr>
            <p:ph type="body" sz="quarter" idx="46" hasCustomPrompt="1"/>
          </p:nvPr>
        </p:nvSpPr>
        <p:spPr>
          <a:xfrm>
            <a:off x="6432709" y="1727200"/>
            <a:ext cx="1108710" cy="501650"/>
          </a:xfrm>
          <a:prstGeom prst="rect">
            <a:avLst/>
          </a:prstGeom>
        </p:spPr>
        <p:txBody>
          <a:bodyPr lIns="0" tIns="0" rIns="0" bIns="0" anchor="b" anchorCtr="0">
            <a:noAutofit/>
          </a:bodyPr>
          <a:lstStyle>
            <a:lvl1pPr marL="0" indent="0">
              <a:buNone/>
              <a:defRPr sz="800"/>
            </a:lvl1pPr>
          </a:lstStyle>
          <a:p>
            <a:pPr lvl="0"/>
            <a:r>
              <a:rPr lang="en-US" dirty="0"/>
              <a:t>Click to add official title</a:t>
            </a:r>
          </a:p>
          <a:p>
            <a:pPr lvl="0"/>
            <a:endParaRPr lang="en-US" dirty="0"/>
          </a:p>
        </p:txBody>
      </p:sp>
      <p:sp>
        <p:nvSpPr>
          <p:cNvPr id="114" name="Text Placeholder 32"/>
          <p:cNvSpPr>
            <a:spLocks noGrp="1"/>
          </p:cNvSpPr>
          <p:nvPr>
            <p:ph type="body" sz="quarter" idx="47" hasCustomPrompt="1"/>
          </p:nvPr>
        </p:nvSpPr>
        <p:spPr>
          <a:xfrm>
            <a:off x="6432709" y="2241550"/>
            <a:ext cx="1108710"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118" name="Line 33"/>
          <p:cNvCxnSpPr/>
          <p:nvPr userDrawn="1"/>
        </p:nvCxnSpPr>
        <p:spPr>
          <a:xfrm>
            <a:off x="5848509" y="2446655"/>
            <a:ext cx="169291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20" name="Text Placeholder 34"/>
          <p:cNvSpPr>
            <a:spLocks noGrp="1"/>
          </p:cNvSpPr>
          <p:nvPr>
            <p:ph type="body" sz="quarter" idx="48" hasCustomPrompt="1"/>
          </p:nvPr>
        </p:nvSpPr>
        <p:spPr>
          <a:xfrm>
            <a:off x="5848509" y="2457450"/>
            <a:ext cx="1692910"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121" name="Text Placeholder 35"/>
          <p:cNvSpPr>
            <a:spLocks noGrp="1"/>
          </p:cNvSpPr>
          <p:nvPr>
            <p:ph type="body" sz="quarter" idx="49" hasCustomPrompt="1"/>
          </p:nvPr>
        </p:nvSpPr>
        <p:spPr>
          <a:xfrm>
            <a:off x="5848509" y="2667000"/>
            <a:ext cx="1692910"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cxnSp>
        <p:nvCxnSpPr>
          <p:cNvPr id="122" name="Line 36"/>
          <p:cNvCxnSpPr/>
          <p:nvPr userDrawn="1"/>
        </p:nvCxnSpPr>
        <p:spPr>
          <a:xfrm>
            <a:off x="5848509" y="2908300"/>
            <a:ext cx="169291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25" name="Text Placeholder 37"/>
          <p:cNvSpPr>
            <a:spLocks noGrp="1"/>
          </p:cNvSpPr>
          <p:nvPr>
            <p:ph type="body" sz="quarter" idx="50" hasCustomPrompt="1"/>
          </p:nvPr>
        </p:nvSpPr>
        <p:spPr>
          <a:xfrm>
            <a:off x="5848509" y="2940050"/>
            <a:ext cx="1692910"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41" name="Text Placeholder 38"/>
          <p:cNvSpPr>
            <a:spLocks noGrp="1"/>
          </p:cNvSpPr>
          <p:nvPr>
            <p:ph type="body" sz="quarter" idx="51" hasCustomPrompt="1"/>
          </p:nvPr>
        </p:nvSpPr>
        <p:spPr>
          <a:xfrm>
            <a:off x="7628890" y="1409700"/>
            <a:ext cx="1692910"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43" name="Text Placeholder 39"/>
          <p:cNvSpPr>
            <a:spLocks noGrp="1"/>
          </p:cNvSpPr>
          <p:nvPr>
            <p:ph type="body" sz="quarter" idx="52" hasCustomPrompt="1"/>
          </p:nvPr>
        </p:nvSpPr>
        <p:spPr>
          <a:xfrm>
            <a:off x="7628890" y="1727200"/>
            <a:ext cx="533400" cy="654050"/>
          </a:xfrm>
          <a:prstGeom prst="rect">
            <a:avLst/>
          </a:prstGeom>
        </p:spPr>
        <p:txBody>
          <a:bodyPr vert="horz" lIns="0" tIns="0" rIns="0" bIns="0" anchor="t" anchorCtr="1"/>
          <a:lstStyle>
            <a:lvl1pPr marL="0" indent="0" algn="ctr">
              <a:spcBef>
                <a:spcPts val="0"/>
              </a:spcBef>
              <a:buNone/>
              <a:defRPr baseline="0"/>
            </a:lvl1pPr>
          </a:lstStyle>
          <a:p>
            <a:r>
              <a:rPr lang="en-US" dirty="0"/>
              <a:t>Picture</a:t>
            </a:r>
          </a:p>
        </p:txBody>
      </p:sp>
      <p:sp>
        <p:nvSpPr>
          <p:cNvPr id="44" name="Text Placeholder 40"/>
          <p:cNvSpPr>
            <a:spLocks noGrp="1"/>
          </p:cNvSpPr>
          <p:nvPr>
            <p:ph type="body" sz="quarter" idx="53" hasCustomPrompt="1"/>
          </p:nvPr>
        </p:nvSpPr>
        <p:spPr>
          <a:xfrm>
            <a:off x="8213090" y="1727200"/>
            <a:ext cx="1108710" cy="501650"/>
          </a:xfrm>
          <a:prstGeom prst="rect">
            <a:avLst/>
          </a:prstGeom>
        </p:spPr>
        <p:txBody>
          <a:bodyPr lIns="0" tIns="0" rIns="0" bIns="0" anchor="b" anchorCtr="0">
            <a:noAutofit/>
          </a:bodyPr>
          <a:lstStyle>
            <a:lvl1pPr marL="0" indent="0">
              <a:buNone/>
              <a:defRPr sz="800"/>
            </a:lvl1pPr>
          </a:lstStyle>
          <a:p>
            <a:pPr lvl="0"/>
            <a:r>
              <a:rPr lang="en-US" dirty="0"/>
              <a:t>Click to add official title</a:t>
            </a:r>
          </a:p>
          <a:p>
            <a:pPr lvl="0"/>
            <a:endParaRPr lang="en-US" dirty="0"/>
          </a:p>
        </p:txBody>
      </p:sp>
      <p:sp>
        <p:nvSpPr>
          <p:cNvPr id="45" name="Text Placeholder 41"/>
          <p:cNvSpPr>
            <a:spLocks noGrp="1"/>
          </p:cNvSpPr>
          <p:nvPr>
            <p:ph type="body" sz="quarter" idx="54" hasCustomPrompt="1"/>
          </p:nvPr>
        </p:nvSpPr>
        <p:spPr>
          <a:xfrm>
            <a:off x="8213090" y="2241550"/>
            <a:ext cx="1108710"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46" name="Line 42"/>
          <p:cNvCxnSpPr/>
          <p:nvPr userDrawn="1"/>
        </p:nvCxnSpPr>
        <p:spPr>
          <a:xfrm>
            <a:off x="7628890" y="2446655"/>
            <a:ext cx="169291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Text Placeholder 43"/>
          <p:cNvSpPr>
            <a:spLocks noGrp="1"/>
          </p:cNvSpPr>
          <p:nvPr>
            <p:ph type="body" sz="quarter" idx="55" hasCustomPrompt="1"/>
          </p:nvPr>
        </p:nvSpPr>
        <p:spPr>
          <a:xfrm>
            <a:off x="7628890" y="2457450"/>
            <a:ext cx="1692910"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48" name="Text Placeholder 44"/>
          <p:cNvSpPr>
            <a:spLocks noGrp="1"/>
          </p:cNvSpPr>
          <p:nvPr>
            <p:ph type="body" sz="quarter" idx="56" hasCustomPrompt="1"/>
          </p:nvPr>
        </p:nvSpPr>
        <p:spPr>
          <a:xfrm>
            <a:off x="7628890" y="2667000"/>
            <a:ext cx="1692910"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cxnSp>
        <p:nvCxnSpPr>
          <p:cNvPr id="49" name="Line 45"/>
          <p:cNvCxnSpPr/>
          <p:nvPr userDrawn="1"/>
        </p:nvCxnSpPr>
        <p:spPr>
          <a:xfrm>
            <a:off x="7628890" y="2908300"/>
            <a:ext cx="169291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50" name="Text Placeholder 46"/>
          <p:cNvSpPr>
            <a:spLocks noGrp="1"/>
          </p:cNvSpPr>
          <p:nvPr>
            <p:ph type="body" sz="quarter" idx="57" hasCustomPrompt="1"/>
          </p:nvPr>
        </p:nvSpPr>
        <p:spPr>
          <a:xfrm>
            <a:off x="7628890" y="2940050"/>
            <a:ext cx="1692910"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64" name="Footer Placeholder 47"/>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63" name="Slide Number Placeholder 48"/>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24385119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ive Bios w/o Photos">
    <p:spTree>
      <p:nvGrpSpPr>
        <p:cNvPr id="1" name=""/>
        <p:cNvGrpSpPr/>
        <p:nvPr/>
      </p:nvGrpSpPr>
      <p:grpSpPr>
        <a:xfrm>
          <a:off x="0" y="0"/>
          <a:ext cx="0" cy="0"/>
          <a:chOff x="0" y="0"/>
          <a:chExt cx="0" cy="0"/>
        </a:xfrm>
      </p:grpSpPr>
      <p:sp>
        <p:nvSpPr>
          <p:cNvPr id="61"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42" name="Text Placeholder 2"/>
          <p:cNvSpPr>
            <a:spLocks noGrp="1"/>
          </p:cNvSpPr>
          <p:nvPr>
            <p:ph type="body" sz="quarter" idx="15" hasCustomPrompt="1"/>
          </p:nvPr>
        </p:nvSpPr>
        <p:spPr>
          <a:xfrm>
            <a:off x="501650" y="1409700"/>
            <a:ext cx="1692910"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65" name="Text Placeholder 3"/>
          <p:cNvSpPr>
            <a:spLocks noGrp="1"/>
          </p:cNvSpPr>
          <p:nvPr>
            <p:ph type="body" sz="quarter" idx="16" hasCustomPrompt="1"/>
          </p:nvPr>
        </p:nvSpPr>
        <p:spPr>
          <a:xfrm>
            <a:off x="501650" y="1727200"/>
            <a:ext cx="1692910" cy="501650"/>
          </a:xfrm>
          <a:prstGeom prst="rect">
            <a:avLst/>
          </a:prstGeom>
        </p:spPr>
        <p:txBody>
          <a:bodyPr lIns="0" tIns="0" rIns="0" bIns="0" anchor="b" anchorCtr="0">
            <a:noAutofit/>
          </a:bodyPr>
          <a:lstStyle>
            <a:lvl1pPr marL="0" indent="0">
              <a:buNone/>
              <a:defRPr sz="800"/>
            </a:lvl1pPr>
          </a:lstStyle>
          <a:p>
            <a:pPr lvl="0"/>
            <a:r>
              <a:rPr lang="en-US" dirty="0"/>
              <a:t>Click to add official title</a:t>
            </a:r>
          </a:p>
          <a:p>
            <a:pPr lvl="0"/>
            <a:endParaRPr lang="en-US" dirty="0"/>
          </a:p>
        </p:txBody>
      </p:sp>
      <p:sp>
        <p:nvSpPr>
          <p:cNvPr id="66" name="Text Placeholder 4"/>
          <p:cNvSpPr>
            <a:spLocks noGrp="1"/>
          </p:cNvSpPr>
          <p:nvPr>
            <p:ph type="body" sz="quarter" idx="21" hasCustomPrompt="1"/>
          </p:nvPr>
        </p:nvSpPr>
        <p:spPr>
          <a:xfrm>
            <a:off x="501650" y="2241550"/>
            <a:ext cx="1692910"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59" name="Line 5"/>
          <p:cNvCxnSpPr/>
          <p:nvPr userDrawn="1"/>
        </p:nvCxnSpPr>
        <p:spPr>
          <a:xfrm>
            <a:off x="501650" y="2446655"/>
            <a:ext cx="169291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Text Placeholder 6"/>
          <p:cNvSpPr>
            <a:spLocks noGrp="1"/>
          </p:cNvSpPr>
          <p:nvPr>
            <p:ph type="body" sz="quarter" idx="22" hasCustomPrompt="1"/>
          </p:nvPr>
        </p:nvSpPr>
        <p:spPr>
          <a:xfrm>
            <a:off x="501650" y="2457450"/>
            <a:ext cx="1692910"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6" name="Text Placeholder 7"/>
          <p:cNvSpPr>
            <a:spLocks noGrp="1"/>
          </p:cNvSpPr>
          <p:nvPr>
            <p:ph type="body" sz="quarter" idx="23" hasCustomPrompt="1"/>
          </p:nvPr>
        </p:nvSpPr>
        <p:spPr>
          <a:xfrm>
            <a:off x="501650" y="2667000"/>
            <a:ext cx="1692910"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cxnSp>
        <p:nvCxnSpPr>
          <p:cNvPr id="128" name="Line 8"/>
          <p:cNvCxnSpPr/>
          <p:nvPr userDrawn="1"/>
        </p:nvCxnSpPr>
        <p:spPr>
          <a:xfrm>
            <a:off x="501650" y="2908300"/>
            <a:ext cx="169291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29" name="Text Placeholder 9"/>
          <p:cNvSpPr>
            <a:spLocks noGrp="1"/>
          </p:cNvSpPr>
          <p:nvPr>
            <p:ph type="body" sz="quarter" idx="27" hasCustomPrompt="1"/>
          </p:nvPr>
        </p:nvSpPr>
        <p:spPr>
          <a:xfrm>
            <a:off x="501650" y="2940050"/>
            <a:ext cx="1692910"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60" name="Text Placeholder 10"/>
          <p:cNvSpPr>
            <a:spLocks noGrp="1"/>
          </p:cNvSpPr>
          <p:nvPr>
            <p:ph type="body" sz="quarter" idx="30" hasCustomPrompt="1"/>
          </p:nvPr>
        </p:nvSpPr>
        <p:spPr>
          <a:xfrm>
            <a:off x="2284889" y="1409700"/>
            <a:ext cx="1692910"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73" name="Text Placeholder 11"/>
          <p:cNvSpPr>
            <a:spLocks noGrp="1"/>
          </p:cNvSpPr>
          <p:nvPr>
            <p:ph type="body" sz="quarter" idx="32" hasCustomPrompt="1"/>
          </p:nvPr>
        </p:nvSpPr>
        <p:spPr>
          <a:xfrm>
            <a:off x="2284889" y="1727200"/>
            <a:ext cx="1692910" cy="501650"/>
          </a:xfrm>
          <a:prstGeom prst="rect">
            <a:avLst/>
          </a:prstGeom>
        </p:spPr>
        <p:txBody>
          <a:bodyPr lIns="0" tIns="0" rIns="0" bIns="0" anchor="b" anchorCtr="0">
            <a:noAutofit/>
          </a:bodyPr>
          <a:lstStyle>
            <a:lvl1pPr marL="0" indent="0">
              <a:buNone/>
              <a:defRPr sz="800"/>
            </a:lvl1pPr>
          </a:lstStyle>
          <a:p>
            <a:pPr lvl="0"/>
            <a:r>
              <a:rPr lang="en-US" dirty="0"/>
              <a:t>Click to add official title</a:t>
            </a:r>
          </a:p>
          <a:p>
            <a:pPr lvl="0"/>
            <a:endParaRPr lang="en-US" dirty="0"/>
          </a:p>
        </p:txBody>
      </p:sp>
      <p:sp>
        <p:nvSpPr>
          <p:cNvPr id="75" name="Text Placeholder 12"/>
          <p:cNvSpPr>
            <a:spLocks noGrp="1"/>
          </p:cNvSpPr>
          <p:nvPr>
            <p:ph type="body" sz="quarter" idx="33" hasCustomPrompt="1"/>
          </p:nvPr>
        </p:nvSpPr>
        <p:spPr>
          <a:xfrm>
            <a:off x="2284889" y="2241550"/>
            <a:ext cx="1692910"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76" name="Line 13"/>
          <p:cNvCxnSpPr/>
          <p:nvPr userDrawn="1"/>
        </p:nvCxnSpPr>
        <p:spPr>
          <a:xfrm>
            <a:off x="2284889" y="2446655"/>
            <a:ext cx="169291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77" name="Text Placeholder 14"/>
          <p:cNvSpPr>
            <a:spLocks noGrp="1"/>
          </p:cNvSpPr>
          <p:nvPr>
            <p:ph type="body" sz="quarter" idx="34" hasCustomPrompt="1"/>
          </p:nvPr>
        </p:nvSpPr>
        <p:spPr>
          <a:xfrm>
            <a:off x="2284889" y="2457450"/>
            <a:ext cx="1692910"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80" name="Text Placeholder 15"/>
          <p:cNvSpPr>
            <a:spLocks noGrp="1"/>
          </p:cNvSpPr>
          <p:nvPr>
            <p:ph type="body" sz="quarter" idx="35" hasCustomPrompt="1"/>
          </p:nvPr>
        </p:nvSpPr>
        <p:spPr>
          <a:xfrm>
            <a:off x="2284889" y="2667000"/>
            <a:ext cx="1692910"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cxnSp>
        <p:nvCxnSpPr>
          <p:cNvPr id="83" name="Line 16"/>
          <p:cNvCxnSpPr/>
          <p:nvPr userDrawn="1"/>
        </p:nvCxnSpPr>
        <p:spPr>
          <a:xfrm>
            <a:off x="2283460" y="2906395"/>
            <a:ext cx="169291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85" name="Text Placeholder 17"/>
          <p:cNvSpPr>
            <a:spLocks noGrp="1"/>
          </p:cNvSpPr>
          <p:nvPr>
            <p:ph type="body" sz="quarter" idx="36" hasCustomPrompt="1"/>
          </p:nvPr>
        </p:nvSpPr>
        <p:spPr>
          <a:xfrm>
            <a:off x="2283460" y="2940050"/>
            <a:ext cx="1692910"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86" name="Text Placeholder 18"/>
          <p:cNvSpPr>
            <a:spLocks noGrp="1"/>
          </p:cNvSpPr>
          <p:nvPr>
            <p:ph type="body" sz="quarter" idx="37" hasCustomPrompt="1"/>
          </p:nvPr>
        </p:nvSpPr>
        <p:spPr>
          <a:xfrm>
            <a:off x="4066699" y="1409700"/>
            <a:ext cx="1692910"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90" name="Text Placeholder 19"/>
          <p:cNvSpPr>
            <a:spLocks noGrp="1"/>
          </p:cNvSpPr>
          <p:nvPr>
            <p:ph type="body" sz="quarter" idx="39" hasCustomPrompt="1"/>
          </p:nvPr>
        </p:nvSpPr>
        <p:spPr>
          <a:xfrm>
            <a:off x="4066699" y="1727200"/>
            <a:ext cx="1692910" cy="501650"/>
          </a:xfrm>
          <a:prstGeom prst="rect">
            <a:avLst/>
          </a:prstGeom>
        </p:spPr>
        <p:txBody>
          <a:bodyPr lIns="0" tIns="0" rIns="0" bIns="0" anchor="b" anchorCtr="0">
            <a:noAutofit/>
          </a:bodyPr>
          <a:lstStyle>
            <a:lvl1pPr marL="0" indent="0">
              <a:buNone/>
              <a:defRPr sz="800"/>
            </a:lvl1pPr>
          </a:lstStyle>
          <a:p>
            <a:pPr lvl="0"/>
            <a:r>
              <a:rPr lang="en-US" dirty="0"/>
              <a:t>Click to add official title</a:t>
            </a:r>
          </a:p>
          <a:p>
            <a:pPr lvl="0"/>
            <a:endParaRPr lang="en-US" dirty="0"/>
          </a:p>
        </p:txBody>
      </p:sp>
      <p:sp>
        <p:nvSpPr>
          <p:cNvPr id="96" name="Text Placeholder 20"/>
          <p:cNvSpPr>
            <a:spLocks noGrp="1"/>
          </p:cNvSpPr>
          <p:nvPr>
            <p:ph type="body" sz="quarter" idx="40" hasCustomPrompt="1"/>
          </p:nvPr>
        </p:nvSpPr>
        <p:spPr>
          <a:xfrm>
            <a:off x="4066699" y="2241550"/>
            <a:ext cx="1692910"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98" name="Line 21"/>
          <p:cNvCxnSpPr/>
          <p:nvPr userDrawn="1"/>
        </p:nvCxnSpPr>
        <p:spPr>
          <a:xfrm>
            <a:off x="4066699" y="2446655"/>
            <a:ext cx="169291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99" name="Text Placeholder 22"/>
          <p:cNvSpPr>
            <a:spLocks noGrp="1"/>
          </p:cNvSpPr>
          <p:nvPr>
            <p:ph type="body" sz="quarter" idx="41" hasCustomPrompt="1"/>
          </p:nvPr>
        </p:nvSpPr>
        <p:spPr>
          <a:xfrm>
            <a:off x="4066699" y="2457450"/>
            <a:ext cx="1692910"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100" name="Text Placeholder 23"/>
          <p:cNvSpPr>
            <a:spLocks noGrp="1"/>
          </p:cNvSpPr>
          <p:nvPr>
            <p:ph type="body" sz="quarter" idx="42" hasCustomPrompt="1"/>
          </p:nvPr>
        </p:nvSpPr>
        <p:spPr>
          <a:xfrm>
            <a:off x="4066699" y="2667000"/>
            <a:ext cx="1692910"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cxnSp>
        <p:nvCxnSpPr>
          <p:cNvPr id="103" name="Line 24"/>
          <p:cNvCxnSpPr/>
          <p:nvPr userDrawn="1"/>
        </p:nvCxnSpPr>
        <p:spPr>
          <a:xfrm>
            <a:off x="4066699" y="2908300"/>
            <a:ext cx="169291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07" name="Text Placeholder 25"/>
          <p:cNvSpPr>
            <a:spLocks noGrp="1"/>
          </p:cNvSpPr>
          <p:nvPr>
            <p:ph type="body" sz="quarter" idx="43" hasCustomPrompt="1"/>
          </p:nvPr>
        </p:nvSpPr>
        <p:spPr>
          <a:xfrm>
            <a:off x="4066699" y="2940050"/>
            <a:ext cx="1692910"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109" name="Text Placeholder 26"/>
          <p:cNvSpPr>
            <a:spLocks noGrp="1"/>
          </p:cNvSpPr>
          <p:nvPr>
            <p:ph type="body" sz="quarter" idx="44" hasCustomPrompt="1"/>
          </p:nvPr>
        </p:nvSpPr>
        <p:spPr>
          <a:xfrm>
            <a:off x="5848509" y="1409700"/>
            <a:ext cx="1692910"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11" name="Text Placeholder 27"/>
          <p:cNvSpPr>
            <a:spLocks noGrp="1"/>
          </p:cNvSpPr>
          <p:nvPr>
            <p:ph type="body" sz="quarter" idx="46" hasCustomPrompt="1"/>
          </p:nvPr>
        </p:nvSpPr>
        <p:spPr>
          <a:xfrm>
            <a:off x="5848509" y="1727200"/>
            <a:ext cx="1692910" cy="501650"/>
          </a:xfrm>
          <a:prstGeom prst="rect">
            <a:avLst/>
          </a:prstGeom>
        </p:spPr>
        <p:txBody>
          <a:bodyPr lIns="0" tIns="0" rIns="0" bIns="0" anchor="b" anchorCtr="0">
            <a:noAutofit/>
          </a:bodyPr>
          <a:lstStyle>
            <a:lvl1pPr marL="0" indent="0">
              <a:buNone/>
              <a:defRPr sz="800"/>
            </a:lvl1pPr>
          </a:lstStyle>
          <a:p>
            <a:pPr lvl="0"/>
            <a:r>
              <a:rPr lang="en-US" dirty="0"/>
              <a:t>Click to add official title</a:t>
            </a:r>
          </a:p>
          <a:p>
            <a:pPr lvl="0"/>
            <a:endParaRPr lang="en-US" dirty="0"/>
          </a:p>
        </p:txBody>
      </p:sp>
      <p:sp>
        <p:nvSpPr>
          <p:cNvPr id="114" name="Text Placeholder 28"/>
          <p:cNvSpPr>
            <a:spLocks noGrp="1"/>
          </p:cNvSpPr>
          <p:nvPr>
            <p:ph type="body" sz="quarter" idx="47" hasCustomPrompt="1"/>
          </p:nvPr>
        </p:nvSpPr>
        <p:spPr>
          <a:xfrm>
            <a:off x="5848509" y="2241550"/>
            <a:ext cx="1692910"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118" name="Line 29"/>
          <p:cNvCxnSpPr/>
          <p:nvPr userDrawn="1"/>
        </p:nvCxnSpPr>
        <p:spPr>
          <a:xfrm>
            <a:off x="5848509" y="2446655"/>
            <a:ext cx="169291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20" name="Text Placeholder 30"/>
          <p:cNvSpPr>
            <a:spLocks noGrp="1"/>
          </p:cNvSpPr>
          <p:nvPr>
            <p:ph type="body" sz="quarter" idx="48" hasCustomPrompt="1"/>
          </p:nvPr>
        </p:nvSpPr>
        <p:spPr>
          <a:xfrm>
            <a:off x="5848509" y="2457450"/>
            <a:ext cx="1692910"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121" name="Text Placeholder 31"/>
          <p:cNvSpPr>
            <a:spLocks noGrp="1"/>
          </p:cNvSpPr>
          <p:nvPr>
            <p:ph type="body" sz="quarter" idx="49" hasCustomPrompt="1"/>
          </p:nvPr>
        </p:nvSpPr>
        <p:spPr>
          <a:xfrm>
            <a:off x="5848509" y="2667000"/>
            <a:ext cx="1692910"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cxnSp>
        <p:nvCxnSpPr>
          <p:cNvPr id="122" name="Line 32"/>
          <p:cNvCxnSpPr/>
          <p:nvPr userDrawn="1"/>
        </p:nvCxnSpPr>
        <p:spPr>
          <a:xfrm>
            <a:off x="5848509" y="2908300"/>
            <a:ext cx="169291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25" name="Text Placeholder 33"/>
          <p:cNvSpPr>
            <a:spLocks noGrp="1"/>
          </p:cNvSpPr>
          <p:nvPr>
            <p:ph type="body" sz="quarter" idx="50" hasCustomPrompt="1"/>
          </p:nvPr>
        </p:nvSpPr>
        <p:spPr>
          <a:xfrm>
            <a:off x="5848509" y="2940050"/>
            <a:ext cx="1692910"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41" name="Text Placeholder 34"/>
          <p:cNvSpPr>
            <a:spLocks noGrp="1"/>
          </p:cNvSpPr>
          <p:nvPr>
            <p:ph type="body" sz="quarter" idx="51" hasCustomPrompt="1"/>
          </p:nvPr>
        </p:nvSpPr>
        <p:spPr>
          <a:xfrm>
            <a:off x="7628890" y="1409700"/>
            <a:ext cx="1692910"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44" name="Text Placeholder 35"/>
          <p:cNvSpPr>
            <a:spLocks noGrp="1"/>
          </p:cNvSpPr>
          <p:nvPr>
            <p:ph type="body" sz="quarter" idx="53" hasCustomPrompt="1"/>
          </p:nvPr>
        </p:nvSpPr>
        <p:spPr>
          <a:xfrm>
            <a:off x="7628890" y="1727200"/>
            <a:ext cx="1692910" cy="501650"/>
          </a:xfrm>
          <a:prstGeom prst="rect">
            <a:avLst/>
          </a:prstGeom>
        </p:spPr>
        <p:txBody>
          <a:bodyPr lIns="0" tIns="0" rIns="0" bIns="0" anchor="b" anchorCtr="0">
            <a:noAutofit/>
          </a:bodyPr>
          <a:lstStyle>
            <a:lvl1pPr marL="0" indent="0">
              <a:buNone/>
              <a:defRPr sz="800"/>
            </a:lvl1pPr>
          </a:lstStyle>
          <a:p>
            <a:pPr lvl="0"/>
            <a:r>
              <a:rPr lang="en-US" dirty="0"/>
              <a:t>Click to add official title</a:t>
            </a:r>
          </a:p>
          <a:p>
            <a:pPr lvl="0"/>
            <a:endParaRPr lang="en-US" dirty="0"/>
          </a:p>
        </p:txBody>
      </p:sp>
      <p:sp>
        <p:nvSpPr>
          <p:cNvPr id="45" name="Text Placeholder 36"/>
          <p:cNvSpPr>
            <a:spLocks noGrp="1"/>
          </p:cNvSpPr>
          <p:nvPr>
            <p:ph type="body" sz="quarter" idx="54" hasCustomPrompt="1"/>
          </p:nvPr>
        </p:nvSpPr>
        <p:spPr>
          <a:xfrm>
            <a:off x="7628890" y="2241550"/>
            <a:ext cx="1692910"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46" name="Line 37"/>
          <p:cNvCxnSpPr/>
          <p:nvPr userDrawn="1"/>
        </p:nvCxnSpPr>
        <p:spPr>
          <a:xfrm>
            <a:off x="7628890" y="2446655"/>
            <a:ext cx="169291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Text Placeholder 38"/>
          <p:cNvSpPr>
            <a:spLocks noGrp="1"/>
          </p:cNvSpPr>
          <p:nvPr>
            <p:ph type="body" sz="quarter" idx="55" hasCustomPrompt="1"/>
          </p:nvPr>
        </p:nvSpPr>
        <p:spPr>
          <a:xfrm>
            <a:off x="7628890" y="2457450"/>
            <a:ext cx="1692910"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48" name="Text Placeholder 39"/>
          <p:cNvSpPr>
            <a:spLocks noGrp="1"/>
          </p:cNvSpPr>
          <p:nvPr>
            <p:ph type="body" sz="quarter" idx="56" hasCustomPrompt="1"/>
          </p:nvPr>
        </p:nvSpPr>
        <p:spPr>
          <a:xfrm>
            <a:off x="7628890" y="2667000"/>
            <a:ext cx="1692910"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cxnSp>
        <p:nvCxnSpPr>
          <p:cNvPr id="49" name="Line 40"/>
          <p:cNvCxnSpPr/>
          <p:nvPr userDrawn="1"/>
        </p:nvCxnSpPr>
        <p:spPr>
          <a:xfrm>
            <a:off x="7628890" y="2908300"/>
            <a:ext cx="169291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50" name="Text Placeholder 41"/>
          <p:cNvSpPr>
            <a:spLocks noGrp="1"/>
          </p:cNvSpPr>
          <p:nvPr>
            <p:ph type="body" sz="quarter" idx="57" hasCustomPrompt="1"/>
          </p:nvPr>
        </p:nvSpPr>
        <p:spPr>
          <a:xfrm>
            <a:off x="7628890" y="2940050"/>
            <a:ext cx="1692910"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64" name="Footer Placeholder 42"/>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63" name="Slide Number Placeholder 43"/>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2398627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w/ Image">
    <p:spTree>
      <p:nvGrpSpPr>
        <p:cNvPr id="1" name=""/>
        <p:cNvGrpSpPr/>
        <p:nvPr/>
      </p:nvGrpSpPr>
      <p:grpSpPr>
        <a:xfrm>
          <a:off x="0" y="0"/>
          <a:ext cx="0" cy="0"/>
          <a:chOff x="0" y="0"/>
          <a:chExt cx="0" cy="0"/>
        </a:xfrm>
      </p:grpSpPr>
      <p:sp>
        <p:nvSpPr>
          <p:cNvPr id="11" name="Rectangle 1"/>
          <p:cNvSpPr/>
          <p:nvPr/>
        </p:nvSpPr>
        <p:spPr>
          <a:xfrm>
            <a:off x="1489076" y="2369726"/>
            <a:ext cx="5819554" cy="2003298"/>
          </a:xfrm>
          <a:prstGeom prst="rect">
            <a:avLst/>
          </a:prstGeom>
          <a:solidFill>
            <a:srgbClr val="298DC1"/>
          </a:solidFill>
          <a:ln>
            <a:noFill/>
            <a:bevel/>
          </a:ln>
        </p:spPr>
        <p:style>
          <a:lnRef idx="2">
            <a:schemeClr val="accent1">
              <a:shade val="50000"/>
            </a:schemeClr>
          </a:lnRef>
          <a:fillRef idx="1">
            <a:schemeClr val="accent1"/>
          </a:fillRef>
          <a:effectRef idx="0">
            <a:schemeClr val="accent1"/>
          </a:effectRef>
          <a:fontRef idx="minor">
            <a:schemeClr val="lt1"/>
          </a:fontRef>
        </p:style>
        <p:txBody>
          <a:bodyPr lIns="74524" tIns="74524" rIns="74524" bIns="74524" rtlCol="0" anchor="ctr"/>
          <a:lstStyle/>
          <a:p>
            <a:pPr algn="ctr"/>
            <a:endParaRPr lang="en-US" dirty="0"/>
          </a:p>
        </p:txBody>
      </p:sp>
      <p:sp>
        <p:nvSpPr>
          <p:cNvPr id="8" name="Title 2"/>
          <p:cNvSpPr>
            <a:spLocks noGrp="1" noChangeAspect="1"/>
          </p:cNvSpPr>
          <p:nvPr>
            <p:ph type="title" hasCustomPrompt="1"/>
          </p:nvPr>
        </p:nvSpPr>
        <p:spPr>
          <a:xfrm>
            <a:off x="1487490" y="2369726"/>
            <a:ext cx="5819418" cy="2003298"/>
          </a:xfrm>
          <a:prstGeom prst="rect">
            <a:avLst/>
          </a:prstGeom>
        </p:spPr>
        <p:txBody>
          <a:bodyPr vert="horz" lIns="137160" tIns="137160" rIns="137160" bIns="137160" rtlCol="0" anchor="ctr" anchorCtr="0">
            <a:noAutofit/>
          </a:bodyPr>
          <a:lstStyle>
            <a:lvl1pPr>
              <a:defRPr sz="2700" baseline="0">
                <a:solidFill>
                  <a:schemeClr val="bg1"/>
                </a:solidFill>
              </a:defRPr>
            </a:lvl1pPr>
          </a:lstStyle>
          <a:p>
            <a:r>
              <a:rPr lang="en-US" dirty="0"/>
              <a:t>Click to add title</a:t>
            </a:r>
          </a:p>
        </p:txBody>
      </p:sp>
      <p:sp>
        <p:nvSpPr>
          <p:cNvPr id="3" name="Text Placeholder 3"/>
          <p:cNvSpPr>
            <a:spLocks noGrp="1"/>
          </p:cNvSpPr>
          <p:nvPr>
            <p:ph type="body" sz="quarter" idx="13" hasCustomPrompt="1"/>
          </p:nvPr>
        </p:nvSpPr>
        <p:spPr>
          <a:xfrm>
            <a:off x="7410158" y="2371408"/>
            <a:ext cx="2300580" cy="2004695"/>
          </a:xfrm>
          <a:prstGeom prst="rect">
            <a:avLst/>
          </a:prstGeom>
        </p:spPr>
        <p:txBody>
          <a:bodyPr/>
          <a:lstStyle>
            <a:lvl1pPr marL="0" indent="0">
              <a:buFontTx/>
              <a:buNone/>
              <a:defRPr/>
            </a:lvl1pPr>
          </a:lstStyle>
          <a:p>
            <a:r>
              <a:rPr lang="en-US" dirty="0"/>
              <a:t>Click to add picture</a:t>
            </a:r>
          </a:p>
        </p:txBody>
      </p:sp>
      <p:pic>
        <p:nvPicPr>
          <p:cNvPr id="9"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02033" y="869733"/>
            <a:ext cx="1507052" cy="309623"/>
          </a:xfrm>
          <a:prstGeom prst="rect">
            <a:avLst/>
          </a:prstGeom>
        </p:spPr>
      </p:pic>
      <p:sp>
        <p:nvSpPr>
          <p:cNvPr id="14" name="Rectangle 5"/>
          <p:cNvSpPr/>
          <p:nvPr userDrawn="1"/>
        </p:nvSpPr>
        <p:spPr>
          <a:xfrm>
            <a:off x="118872" y="2369723"/>
            <a:ext cx="921570" cy="2005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6"/>
          <p:cNvSpPr/>
          <p:nvPr userDrawn="1"/>
        </p:nvSpPr>
        <p:spPr>
          <a:xfrm>
            <a:off x="1122977" y="2369723"/>
            <a:ext cx="282769" cy="2005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7"/>
          <p:cNvSpPr>
            <a:spLocks noGrp="1"/>
          </p:cNvSpPr>
          <p:nvPr>
            <p:ph type="ftr" sz="quarter" idx="3"/>
          </p:nvPr>
        </p:nvSpPr>
        <p:spPr>
          <a:xfrm>
            <a:off x="7490826" y="7083276"/>
            <a:ext cx="1836053" cy="244038"/>
          </a:xfrm>
          <a:prstGeom prst="rect">
            <a:avLst/>
          </a:prstGeom>
        </p:spPr>
        <p:txBody>
          <a:bodyPr vert="horz" lIns="0" tIns="0" rIns="0" bIns="0" rtlCol="0" anchor="ctr" anchorCtr="0"/>
          <a:lstStyle>
            <a:lvl1pPr marL="0" indent="0" algn="r">
              <a:buNone/>
              <a:defRPr sz="800" baseline="0">
                <a:solidFill>
                  <a:schemeClr val="tx1"/>
                </a:solidFill>
                <a:latin typeface="+mj-lt"/>
              </a:defRPr>
            </a:lvl1pPr>
          </a:lstStyle>
          <a:p>
            <a:r>
              <a:rPr lang="en-US" dirty="0"/>
              <a:t>Click to add footer</a:t>
            </a:r>
          </a:p>
        </p:txBody>
      </p:sp>
    </p:spTree>
    <p:custDataLst>
      <p:custData r:id="rId1"/>
    </p:custDataLst>
    <p:extLst>
      <p:ext uri="{BB962C8B-B14F-4D97-AF65-F5344CB8AC3E}">
        <p14:creationId xmlns:p14="http://schemas.microsoft.com/office/powerpoint/2010/main" val="37570957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ix Bios w/ Photos">
    <p:spTree>
      <p:nvGrpSpPr>
        <p:cNvPr id="1" name=""/>
        <p:cNvGrpSpPr/>
        <p:nvPr/>
      </p:nvGrpSpPr>
      <p:grpSpPr>
        <a:xfrm>
          <a:off x="0" y="0"/>
          <a:ext cx="0" cy="0"/>
          <a:chOff x="0" y="0"/>
          <a:chExt cx="0" cy="0"/>
        </a:xfrm>
      </p:grpSpPr>
      <p:sp>
        <p:nvSpPr>
          <p:cNvPr id="61"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42" name="Text Placeholder 2"/>
          <p:cNvSpPr>
            <a:spLocks noGrp="1"/>
          </p:cNvSpPr>
          <p:nvPr>
            <p:ph type="body" sz="quarter" idx="15" hasCustomPrompt="1"/>
          </p:nvPr>
        </p:nvSpPr>
        <p:spPr>
          <a:xfrm>
            <a:off x="501650"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34" name="Text Placeholder 3"/>
          <p:cNvSpPr>
            <a:spLocks noGrp="1"/>
          </p:cNvSpPr>
          <p:nvPr>
            <p:ph type="body" sz="quarter" idx="29" hasCustomPrompt="1"/>
          </p:nvPr>
        </p:nvSpPr>
        <p:spPr>
          <a:xfrm>
            <a:off x="501650" y="1727200"/>
            <a:ext cx="533400" cy="654050"/>
          </a:xfrm>
          <a:prstGeom prst="rect">
            <a:avLst/>
          </a:prstGeom>
        </p:spPr>
        <p:txBody>
          <a:bodyPr vert="horz" lIns="0" tIns="0" rIns="0" bIns="0" anchor="t" anchorCtr="1"/>
          <a:lstStyle>
            <a:lvl1pPr marL="0" indent="0" algn="ctr">
              <a:spcBef>
                <a:spcPts val="0"/>
              </a:spcBef>
              <a:buNone/>
              <a:defRPr baseline="0"/>
            </a:lvl1pPr>
          </a:lstStyle>
          <a:p>
            <a:r>
              <a:rPr lang="en-US" dirty="0"/>
              <a:t>Picture</a:t>
            </a:r>
          </a:p>
        </p:txBody>
      </p:sp>
      <p:sp>
        <p:nvSpPr>
          <p:cNvPr id="65" name="Text Placeholder 4"/>
          <p:cNvSpPr>
            <a:spLocks noGrp="1"/>
          </p:cNvSpPr>
          <p:nvPr>
            <p:ph type="body" sz="quarter" idx="16" hasCustomPrompt="1"/>
          </p:nvPr>
        </p:nvSpPr>
        <p:spPr>
          <a:xfrm>
            <a:off x="1085850" y="1727200"/>
            <a:ext cx="811784" cy="501650"/>
          </a:xfrm>
          <a:prstGeom prst="rect">
            <a:avLst/>
          </a:prstGeom>
        </p:spPr>
        <p:txBody>
          <a:bodyPr lIns="0" tIns="0" rIns="0" bIns="0" anchor="b" anchorCtr="0">
            <a:noAutofit/>
          </a:bodyPr>
          <a:lstStyle>
            <a:lvl1pPr marL="0" indent="0">
              <a:buNone/>
              <a:defRPr sz="700"/>
            </a:lvl1pPr>
          </a:lstStyle>
          <a:p>
            <a:pPr lvl="0"/>
            <a:r>
              <a:rPr lang="en-US" dirty="0"/>
              <a:t>Click to add official title</a:t>
            </a:r>
          </a:p>
          <a:p>
            <a:pPr lvl="0"/>
            <a:endParaRPr lang="en-US" dirty="0"/>
          </a:p>
        </p:txBody>
      </p:sp>
      <p:sp>
        <p:nvSpPr>
          <p:cNvPr id="66" name="Text Placeholder 5"/>
          <p:cNvSpPr>
            <a:spLocks noGrp="1"/>
          </p:cNvSpPr>
          <p:nvPr>
            <p:ph type="body" sz="quarter" idx="21" hasCustomPrompt="1"/>
          </p:nvPr>
        </p:nvSpPr>
        <p:spPr>
          <a:xfrm>
            <a:off x="1085850" y="2241550"/>
            <a:ext cx="811784" cy="177800"/>
          </a:xfrm>
          <a:prstGeom prst="rect">
            <a:avLst/>
          </a:prstGeom>
        </p:spPr>
        <p:txBody>
          <a:bodyPr lIns="0" tIns="0" rIns="0" bIns="0" anchor="b" anchorCtr="0">
            <a:noAutofit/>
          </a:bodyPr>
          <a:lstStyle>
            <a:lvl1pPr marL="0" indent="0">
              <a:buNone/>
              <a:defRPr sz="600"/>
            </a:lvl1pPr>
          </a:lstStyle>
          <a:p>
            <a:pPr lvl="0"/>
            <a:r>
              <a:rPr lang="en-US" dirty="0"/>
              <a:t>Click to add office location</a:t>
            </a:r>
          </a:p>
        </p:txBody>
      </p:sp>
      <p:cxnSp>
        <p:nvCxnSpPr>
          <p:cNvPr id="59" name="Line 6"/>
          <p:cNvCxnSpPr/>
          <p:nvPr userDrawn="1"/>
        </p:nvCxnSpPr>
        <p:spPr>
          <a:xfrm>
            <a:off x="501650"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Text Placeholder 7"/>
          <p:cNvSpPr>
            <a:spLocks noGrp="1"/>
          </p:cNvSpPr>
          <p:nvPr>
            <p:ph type="body" sz="quarter" idx="22" hasCustomPrompt="1"/>
          </p:nvPr>
        </p:nvSpPr>
        <p:spPr>
          <a:xfrm>
            <a:off x="501650" y="2457450"/>
            <a:ext cx="1395984" cy="209550"/>
          </a:xfrm>
          <a:prstGeom prst="rect">
            <a:avLst/>
          </a:prstGeom>
        </p:spPr>
        <p:txBody>
          <a:bodyPr lIns="0" tIns="0" rIns="0" bIns="0" anchor="b" anchorCtr="0">
            <a:noAutofit/>
          </a:bodyPr>
          <a:lstStyle>
            <a:lvl1pPr marL="0" indent="0">
              <a:buNone/>
              <a:defRPr sz="600"/>
            </a:lvl1pPr>
          </a:lstStyle>
          <a:p>
            <a:pPr lvl="0"/>
            <a:r>
              <a:rPr lang="en-US" dirty="0"/>
              <a:t>Click to add phone number</a:t>
            </a:r>
          </a:p>
        </p:txBody>
      </p:sp>
      <p:sp>
        <p:nvSpPr>
          <p:cNvPr id="56" name="Text Placeholder 8"/>
          <p:cNvSpPr>
            <a:spLocks noGrp="1"/>
          </p:cNvSpPr>
          <p:nvPr>
            <p:ph type="body" sz="quarter" idx="23" hasCustomPrompt="1"/>
          </p:nvPr>
        </p:nvSpPr>
        <p:spPr>
          <a:xfrm>
            <a:off x="501650" y="2667000"/>
            <a:ext cx="1395984" cy="209550"/>
          </a:xfrm>
          <a:prstGeom prst="rect">
            <a:avLst/>
          </a:prstGeom>
        </p:spPr>
        <p:txBody>
          <a:bodyPr lIns="0" tIns="0" rIns="0" bIns="0" anchor="b" anchorCtr="0">
            <a:noAutofit/>
          </a:bodyPr>
          <a:lstStyle>
            <a:lvl1pPr marL="0" indent="0">
              <a:buNone/>
              <a:defRPr sz="600"/>
            </a:lvl1pPr>
          </a:lstStyle>
          <a:p>
            <a:pPr lvl="0"/>
            <a:r>
              <a:rPr lang="en-US" dirty="0"/>
              <a:t>Click to add email address</a:t>
            </a:r>
          </a:p>
        </p:txBody>
      </p:sp>
      <p:cxnSp>
        <p:nvCxnSpPr>
          <p:cNvPr id="128" name="Line 9"/>
          <p:cNvCxnSpPr/>
          <p:nvPr userDrawn="1"/>
        </p:nvCxnSpPr>
        <p:spPr>
          <a:xfrm>
            <a:off x="501650"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29" name="Text Placeholder 10"/>
          <p:cNvSpPr>
            <a:spLocks noGrp="1"/>
          </p:cNvSpPr>
          <p:nvPr>
            <p:ph type="body" sz="quarter" idx="27" hasCustomPrompt="1"/>
          </p:nvPr>
        </p:nvSpPr>
        <p:spPr>
          <a:xfrm>
            <a:off x="501650"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74" name="Text Placeholder 11"/>
          <p:cNvSpPr>
            <a:spLocks noGrp="1"/>
          </p:cNvSpPr>
          <p:nvPr>
            <p:ph type="body" sz="quarter" idx="30" hasCustomPrompt="1"/>
          </p:nvPr>
        </p:nvSpPr>
        <p:spPr>
          <a:xfrm>
            <a:off x="1986534"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81" name="Text Placeholder 12"/>
          <p:cNvSpPr>
            <a:spLocks noGrp="1"/>
          </p:cNvSpPr>
          <p:nvPr>
            <p:ph type="body" sz="quarter" idx="37" hasCustomPrompt="1"/>
          </p:nvPr>
        </p:nvSpPr>
        <p:spPr>
          <a:xfrm>
            <a:off x="1986534" y="1727200"/>
            <a:ext cx="533400" cy="654050"/>
          </a:xfrm>
          <a:prstGeom prst="rect">
            <a:avLst/>
          </a:prstGeom>
        </p:spPr>
        <p:txBody>
          <a:bodyPr lIns="0" tIns="0" rIns="0" bIns="0"/>
          <a:lstStyle>
            <a:lvl1pPr marL="0" indent="0" algn="ctr">
              <a:spcBef>
                <a:spcPts val="0"/>
              </a:spcBef>
              <a:buNone/>
              <a:defRPr/>
            </a:lvl1pPr>
          </a:lstStyle>
          <a:p>
            <a:r>
              <a:rPr lang="en-US" dirty="0"/>
              <a:t>Picture</a:t>
            </a:r>
          </a:p>
        </p:txBody>
      </p:sp>
      <p:sp>
        <p:nvSpPr>
          <p:cNvPr id="67" name="Text Placeholder 13"/>
          <p:cNvSpPr>
            <a:spLocks noGrp="1"/>
          </p:cNvSpPr>
          <p:nvPr>
            <p:ph type="body" sz="quarter" idx="31" hasCustomPrompt="1"/>
          </p:nvPr>
        </p:nvSpPr>
        <p:spPr>
          <a:xfrm>
            <a:off x="2570734" y="1727200"/>
            <a:ext cx="8117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lvl="0"/>
            <a:r>
              <a:rPr lang="en-US" dirty="0"/>
              <a:t>Click to add official title</a:t>
            </a:r>
          </a:p>
          <a:p>
            <a:pPr lvl="0"/>
            <a:endParaRPr lang="en-US" dirty="0"/>
          </a:p>
        </p:txBody>
      </p:sp>
      <p:sp>
        <p:nvSpPr>
          <p:cNvPr id="68" name="Text Placeholder 14"/>
          <p:cNvSpPr>
            <a:spLocks noGrp="1"/>
          </p:cNvSpPr>
          <p:nvPr>
            <p:ph type="body" sz="quarter" idx="33" hasCustomPrompt="1"/>
          </p:nvPr>
        </p:nvSpPr>
        <p:spPr>
          <a:xfrm>
            <a:off x="2570734" y="2241550"/>
            <a:ext cx="811784" cy="177800"/>
          </a:xfrm>
          <a:prstGeom prst="rect">
            <a:avLst/>
          </a:prstGeom>
        </p:spPr>
        <p:txBody>
          <a:bodyPr lIns="0" tIns="0" rIns="0" bIns="0" anchor="b" anchorCtr="0">
            <a:noAutofit/>
          </a:bodyPr>
          <a:lstStyle>
            <a:lvl1pPr marL="0" indent="0">
              <a:buNone/>
              <a:defRPr sz="600"/>
            </a:lvl1pPr>
          </a:lstStyle>
          <a:p>
            <a:pPr lvl="0"/>
            <a:r>
              <a:rPr lang="en-US" dirty="0"/>
              <a:t>Click to add office location</a:t>
            </a:r>
          </a:p>
        </p:txBody>
      </p:sp>
      <p:cxnSp>
        <p:nvCxnSpPr>
          <p:cNvPr id="72" name="Line 15"/>
          <p:cNvCxnSpPr/>
          <p:nvPr userDrawn="1"/>
        </p:nvCxnSpPr>
        <p:spPr>
          <a:xfrm>
            <a:off x="1986534"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78" name="Text Placeholder 16"/>
          <p:cNvSpPr>
            <a:spLocks noGrp="1"/>
          </p:cNvSpPr>
          <p:nvPr>
            <p:ph type="body" sz="quarter" idx="34" hasCustomPrompt="1"/>
          </p:nvPr>
        </p:nvSpPr>
        <p:spPr>
          <a:xfrm>
            <a:off x="1986534" y="2457450"/>
            <a:ext cx="1395984" cy="209550"/>
          </a:xfrm>
          <a:prstGeom prst="rect">
            <a:avLst/>
          </a:prstGeom>
        </p:spPr>
        <p:txBody>
          <a:bodyPr lIns="0" tIns="0" rIns="0" bIns="0" anchor="b" anchorCtr="0">
            <a:noAutofit/>
          </a:bodyPr>
          <a:lstStyle>
            <a:lvl1pPr marL="0" indent="0">
              <a:buNone/>
              <a:defRPr sz="600"/>
            </a:lvl1pPr>
          </a:lstStyle>
          <a:p>
            <a:pPr lvl="0"/>
            <a:r>
              <a:rPr lang="en-US" dirty="0"/>
              <a:t>Click to add phone number</a:t>
            </a:r>
          </a:p>
        </p:txBody>
      </p:sp>
      <p:sp>
        <p:nvSpPr>
          <p:cNvPr id="79" name="Text Placeholder 17"/>
          <p:cNvSpPr>
            <a:spLocks noGrp="1"/>
          </p:cNvSpPr>
          <p:nvPr>
            <p:ph type="body" sz="quarter" idx="35" hasCustomPrompt="1"/>
          </p:nvPr>
        </p:nvSpPr>
        <p:spPr>
          <a:xfrm>
            <a:off x="1986534" y="2667000"/>
            <a:ext cx="1395984" cy="209550"/>
          </a:xfrm>
          <a:prstGeom prst="rect">
            <a:avLst/>
          </a:prstGeom>
        </p:spPr>
        <p:txBody>
          <a:bodyPr lIns="0" tIns="0" rIns="0" bIns="0" anchor="b" anchorCtr="0">
            <a:noAutofit/>
          </a:bodyPr>
          <a:lstStyle>
            <a:lvl1pPr marL="0" indent="0">
              <a:buNone/>
              <a:defRPr sz="600"/>
            </a:lvl1pPr>
          </a:lstStyle>
          <a:p>
            <a:pPr lvl="0"/>
            <a:r>
              <a:rPr lang="en-US" dirty="0"/>
              <a:t>Click to add email address</a:t>
            </a:r>
          </a:p>
        </p:txBody>
      </p:sp>
      <p:cxnSp>
        <p:nvCxnSpPr>
          <p:cNvPr id="130" name="Line 18"/>
          <p:cNvCxnSpPr/>
          <p:nvPr userDrawn="1"/>
        </p:nvCxnSpPr>
        <p:spPr>
          <a:xfrm>
            <a:off x="1986534"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31" name="Text Placeholder 19"/>
          <p:cNvSpPr>
            <a:spLocks noGrp="1"/>
          </p:cNvSpPr>
          <p:nvPr>
            <p:ph type="body" sz="quarter" idx="36" hasCustomPrompt="1"/>
          </p:nvPr>
        </p:nvSpPr>
        <p:spPr>
          <a:xfrm>
            <a:off x="1986534"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84" name="Text Placeholder 20"/>
          <p:cNvSpPr>
            <a:spLocks noGrp="1"/>
          </p:cNvSpPr>
          <p:nvPr>
            <p:ph type="body" sz="quarter" idx="38" hasCustomPrompt="1"/>
          </p:nvPr>
        </p:nvSpPr>
        <p:spPr>
          <a:xfrm>
            <a:off x="3471418"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91" name="Text Placeholder 21"/>
          <p:cNvSpPr>
            <a:spLocks noGrp="1"/>
          </p:cNvSpPr>
          <p:nvPr>
            <p:ph type="body" sz="quarter" idx="45" hasCustomPrompt="1"/>
          </p:nvPr>
        </p:nvSpPr>
        <p:spPr>
          <a:xfrm>
            <a:off x="3471418" y="1727200"/>
            <a:ext cx="533400" cy="654050"/>
          </a:xfrm>
          <a:prstGeom prst="rect">
            <a:avLst/>
          </a:prstGeom>
        </p:spPr>
        <p:txBody>
          <a:bodyPr lIns="0" tIns="0" rIns="0" bIns="0"/>
          <a:lstStyle>
            <a:lvl1pPr marL="0" indent="0" algn="ctr">
              <a:spcBef>
                <a:spcPts val="0"/>
              </a:spcBef>
              <a:buNone/>
              <a:defRPr/>
            </a:lvl1pPr>
          </a:lstStyle>
          <a:p>
            <a:r>
              <a:rPr lang="en-US" dirty="0"/>
              <a:t>Picture</a:t>
            </a:r>
          </a:p>
        </p:txBody>
      </p:sp>
      <p:sp>
        <p:nvSpPr>
          <p:cNvPr id="69" name="Text Placeholder 22"/>
          <p:cNvSpPr>
            <a:spLocks noGrp="1"/>
          </p:cNvSpPr>
          <p:nvPr>
            <p:ph type="body" sz="quarter" idx="39" hasCustomPrompt="1"/>
          </p:nvPr>
        </p:nvSpPr>
        <p:spPr>
          <a:xfrm>
            <a:off x="4055618" y="1727200"/>
            <a:ext cx="8117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lvl="0"/>
            <a:r>
              <a:rPr lang="en-US" dirty="0"/>
              <a:t>Click to add official title</a:t>
            </a:r>
          </a:p>
          <a:p>
            <a:pPr lvl="0"/>
            <a:endParaRPr lang="en-US" dirty="0"/>
          </a:p>
        </p:txBody>
      </p:sp>
      <p:sp>
        <p:nvSpPr>
          <p:cNvPr id="70" name="Text Placeholder 23"/>
          <p:cNvSpPr>
            <a:spLocks noGrp="1"/>
          </p:cNvSpPr>
          <p:nvPr>
            <p:ph type="body" sz="quarter" idx="41" hasCustomPrompt="1"/>
          </p:nvPr>
        </p:nvSpPr>
        <p:spPr>
          <a:xfrm>
            <a:off x="4055618" y="2241550"/>
            <a:ext cx="811784" cy="177800"/>
          </a:xfrm>
          <a:prstGeom prst="rect">
            <a:avLst/>
          </a:prstGeom>
        </p:spPr>
        <p:txBody>
          <a:bodyPr lIns="0" tIns="0" rIns="0" bIns="0" anchor="b" anchorCtr="0">
            <a:noAutofit/>
          </a:bodyPr>
          <a:lstStyle>
            <a:lvl1pPr marL="0" indent="0">
              <a:buNone/>
              <a:defRPr sz="600"/>
            </a:lvl1pPr>
          </a:lstStyle>
          <a:p>
            <a:pPr lvl="0"/>
            <a:r>
              <a:rPr lang="en-US" dirty="0"/>
              <a:t>Click to add office location</a:t>
            </a:r>
          </a:p>
        </p:txBody>
      </p:sp>
      <p:cxnSp>
        <p:nvCxnSpPr>
          <p:cNvPr id="82" name="Line 24"/>
          <p:cNvCxnSpPr/>
          <p:nvPr userDrawn="1"/>
        </p:nvCxnSpPr>
        <p:spPr>
          <a:xfrm>
            <a:off x="3471418"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8" name="Text Placeholder 25"/>
          <p:cNvSpPr>
            <a:spLocks noGrp="1"/>
          </p:cNvSpPr>
          <p:nvPr>
            <p:ph type="body" sz="quarter" idx="42" hasCustomPrompt="1"/>
          </p:nvPr>
        </p:nvSpPr>
        <p:spPr>
          <a:xfrm>
            <a:off x="3471418" y="2457450"/>
            <a:ext cx="1395984" cy="209550"/>
          </a:xfrm>
          <a:prstGeom prst="rect">
            <a:avLst/>
          </a:prstGeom>
        </p:spPr>
        <p:txBody>
          <a:bodyPr lIns="0" tIns="0" rIns="0" bIns="0" anchor="b" anchorCtr="0">
            <a:noAutofit/>
          </a:bodyPr>
          <a:lstStyle>
            <a:lvl1pPr marL="0" indent="0">
              <a:buNone/>
              <a:defRPr sz="600"/>
            </a:lvl1pPr>
          </a:lstStyle>
          <a:p>
            <a:pPr lvl="0"/>
            <a:r>
              <a:rPr lang="en-US" dirty="0"/>
              <a:t>Click to add phone number</a:t>
            </a:r>
          </a:p>
        </p:txBody>
      </p:sp>
      <p:sp>
        <p:nvSpPr>
          <p:cNvPr id="89" name="Text Placeholder 26"/>
          <p:cNvSpPr>
            <a:spLocks noGrp="1"/>
          </p:cNvSpPr>
          <p:nvPr>
            <p:ph type="body" sz="quarter" idx="43" hasCustomPrompt="1"/>
          </p:nvPr>
        </p:nvSpPr>
        <p:spPr>
          <a:xfrm>
            <a:off x="3471418" y="2667000"/>
            <a:ext cx="1395984" cy="209550"/>
          </a:xfrm>
          <a:prstGeom prst="rect">
            <a:avLst/>
          </a:prstGeom>
        </p:spPr>
        <p:txBody>
          <a:bodyPr lIns="0" tIns="0" rIns="0" bIns="0" anchor="b" anchorCtr="0">
            <a:noAutofit/>
          </a:bodyPr>
          <a:lstStyle>
            <a:lvl1pPr marL="0" indent="0">
              <a:buNone/>
              <a:defRPr sz="600"/>
            </a:lvl1pPr>
          </a:lstStyle>
          <a:p>
            <a:pPr lvl="0"/>
            <a:r>
              <a:rPr lang="en-US" dirty="0"/>
              <a:t>Click to add email address</a:t>
            </a:r>
          </a:p>
        </p:txBody>
      </p:sp>
      <p:cxnSp>
        <p:nvCxnSpPr>
          <p:cNvPr id="132" name="Line 27"/>
          <p:cNvCxnSpPr/>
          <p:nvPr userDrawn="1"/>
        </p:nvCxnSpPr>
        <p:spPr>
          <a:xfrm>
            <a:off x="3471418"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33" name="Text Placeholder 28"/>
          <p:cNvSpPr>
            <a:spLocks noGrp="1"/>
          </p:cNvSpPr>
          <p:nvPr>
            <p:ph type="body" sz="quarter" idx="44" hasCustomPrompt="1"/>
          </p:nvPr>
        </p:nvSpPr>
        <p:spPr>
          <a:xfrm>
            <a:off x="3471418"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a:p>
            <a:pPr lvl="0"/>
            <a:endParaRPr lang="en-US" dirty="0"/>
          </a:p>
        </p:txBody>
      </p:sp>
      <p:sp>
        <p:nvSpPr>
          <p:cNvPr id="97" name="Text Placeholder 29"/>
          <p:cNvSpPr>
            <a:spLocks noGrp="1"/>
          </p:cNvSpPr>
          <p:nvPr>
            <p:ph type="body" sz="quarter" idx="46" hasCustomPrompt="1"/>
          </p:nvPr>
        </p:nvSpPr>
        <p:spPr>
          <a:xfrm>
            <a:off x="4956302"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04" name="Text Placeholder 30"/>
          <p:cNvSpPr>
            <a:spLocks noGrp="1"/>
          </p:cNvSpPr>
          <p:nvPr>
            <p:ph type="body" sz="quarter" idx="53" hasCustomPrompt="1"/>
          </p:nvPr>
        </p:nvSpPr>
        <p:spPr>
          <a:xfrm>
            <a:off x="4956302" y="1727200"/>
            <a:ext cx="533400" cy="654050"/>
          </a:xfrm>
          <a:prstGeom prst="rect">
            <a:avLst/>
          </a:prstGeom>
        </p:spPr>
        <p:txBody>
          <a:bodyPr lIns="0" tIns="0" rIns="0" bIns="0"/>
          <a:lstStyle>
            <a:lvl1pPr marL="0" indent="0" algn="ctr">
              <a:spcBef>
                <a:spcPts val="0"/>
              </a:spcBef>
              <a:buNone/>
              <a:defRPr/>
            </a:lvl1pPr>
          </a:lstStyle>
          <a:p>
            <a:r>
              <a:rPr lang="en-US" dirty="0"/>
              <a:t>Picture</a:t>
            </a:r>
          </a:p>
        </p:txBody>
      </p:sp>
      <p:sp>
        <p:nvSpPr>
          <p:cNvPr id="71" name="Text Placeholder 31"/>
          <p:cNvSpPr>
            <a:spLocks noGrp="1"/>
          </p:cNvSpPr>
          <p:nvPr>
            <p:ph type="body" sz="quarter" idx="47" hasCustomPrompt="1"/>
          </p:nvPr>
        </p:nvSpPr>
        <p:spPr>
          <a:xfrm>
            <a:off x="5540502" y="1727200"/>
            <a:ext cx="8117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lvl="0"/>
            <a:r>
              <a:rPr lang="en-US" dirty="0"/>
              <a:t>Click to add official title</a:t>
            </a:r>
          </a:p>
          <a:p>
            <a:pPr lvl="0"/>
            <a:endParaRPr lang="en-US" dirty="0"/>
          </a:p>
        </p:txBody>
      </p:sp>
      <p:sp>
        <p:nvSpPr>
          <p:cNvPr id="92" name="Text Placeholder 32"/>
          <p:cNvSpPr>
            <a:spLocks noGrp="1"/>
          </p:cNvSpPr>
          <p:nvPr>
            <p:ph type="body" sz="quarter" idx="49" hasCustomPrompt="1"/>
          </p:nvPr>
        </p:nvSpPr>
        <p:spPr>
          <a:xfrm>
            <a:off x="5540501" y="2241550"/>
            <a:ext cx="811784" cy="177800"/>
          </a:xfrm>
          <a:prstGeom prst="rect">
            <a:avLst/>
          </a:prstGeom>
        </p:spPr>
        <p:txBody>
          <a:bodyPr lIns="0" tIns="0" rIns="0" bIns="0" anchor="b" anchorCtr="0">
            <a:noAutofit/>
          </a:bodyPr>
          <a:lstStyle>
            <a:lvl1pPr marL="0" indent="0">
              <a:buNone/>
              <a:defRPr sz="600"/>
            </a:lvl1pPr>
          </a:lstStyle>
          <a:p>
            <a:pPr lvl="0"/>
            <a:r>
              <a:rPr lang="en-US" dirty="0"/>
              <a:t>Click to add office location</a:t>
            </a:r>
          </a:p>
        </p:txBody>
      </p:sp>
      <p:cxnSp>
        <p:nvCxnSpPr>
          <p:cNvPr id="95" name="Line 33"/>
          <p:cNvCxnSpPr/>
          <p:nvPr userDrawn="1"/>
        </p:nvCxnSpPr>
        <p:spPr>
          <a:xfrm>
            <a:off x="4956302"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01" name="Text Placeholder 34"/>
          <p:cNvSpPr>
            <a:spLocks noGrp="1"/>
          </p:cNvSpPr>
          <p:nvPr>
            <p:ph type="body" sz="quarter" idx="50" hasCustomPrompt="1"/>
          </p:nvPr>
        </p:nvSpPr>
        <p:spPr>
          <a:xfrm>
            <a:off x="4956302" y="2457450"/>
            <a:ext cx="1395984" cy="209550"/>
          </a:xfrm>
          <a:prstGeom prst="rect">
            <a:avLst/>
          </a:prstGeom>
        </p:spPr>
        <p:txBody>
          <a:bodyPr lIns="0" tIns="0" rIns="0" bIns="0" anchor="b" anchorCtr="0">
            <a:noAutofit/>
          </a:bodyPr>
          <a:lstStyle>
            <a:lvl1pPr marL="0" indent="0">
              <a:buNone/>
              <a:defRPr sz="600"/>
            </a:lvl1pPr>
          </a:lstStyle>
          <a:p>
            <a:pPr lvl="0"/>
            <a:r>
              <a:rPr lang="en-US" dirty="0"/>
              <a:t>Click to add phone number</a:t>
            </a:r>
          </a:p>
        </p:txBody>
      </p:sp>
      <p:sp>
        <p:nvSpPr>
          <p:cNvPr id="102" name="Text Placeholder 35"/>
          <p:cNvSpPr>
            <a:spLocks noGrp="1"/>
          </p:cNvSpPr>
          <p:nvPr>
            <p:ph type="body" sz="quarter" idx="51" hasCustomPrompt="1"/>
          </p:nvPr>
        </p:nvSpPr>
        <p:spPr>
          <a:xfrm>
            <a:off x="4956302" y="2667000"/>
            <a:ext cx="1395984" cy="209550"/>
          </a:xfrm>
          <a:prstGeom prst="rect">
            <a:avLst/>
          </a:prstGeom>
        </p:spPr>
        <p:txBody>
          <a:bodyPr lIns="0" tIns="0" rIns="0" bIns="0" anchor="b" anchorCtr="0">
            <a:noAutofit/>
          </a:bodyPr>
          <a:lstStyle>
            <a:lvl1pPr marL="0" indent="0">
              <a:buNone/>
              <a:defRPr sz="600"/>
            </a:lvl1pPr>
          </a:lstStyle>
          <a:p>
            <a:pPr lvl="0"/>
            <a:r>
              <a:rPr lang="en-US" dirty="0"/>
              <a:t>Click to add email address</a:t>
            </a:r>
          </a:p>
        </p:txBody>
      </p:sp>
      <p:cxnSp>
        <p:nvCxnSpPr>
          <p:cNvPr id="134" name="Line 36"/>
          <p:cNvCxnSpPr/>
          <p:nvPr userDrawn="1"/>
        </p:nvCxnSpPr>
        <p:spPr>
          <a:xfrm>
            <a:off x="4956302"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35" name="Text Placeholder 37"/>
          <p:cNvSpPr>
            <a:spLocks noGrp="1"/>
          </p:cNvSpPr>
          <p:nvPr>
            <p:ph type="body" sz="quarter" idx="52" hasCustomPrompt="1"/>
          </p:nvPr>
        </p:nvSpPr>
        <p:spPr>
          <a:xfrm>
            <a:off x="4956302"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a:p>
            <a:pPr lvl="0"/>
            <a:endParaRPr lang="en-US" dirty="0"/>
          </a:p>
        </p:txBody>
      </p:sp>
      <p:sp>
        <p:nvSpPr>
          <p:cNvPr id="108" name="Text Placeholder 38"/>
          <p:cNvSpPr>
            <a:spLocks noGrp="1"/>
          </p:cNvSpPr>
          <p:nvPr>
            <p:ph type="body" sz="quarter" idx="54" hasCustomPrompt="1"/>
          </p:nvPr>
        </p:nvSpPr>
        <p:spPr>
          <a:xfrm>
            <a:off x="6441186"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15" name="Text Placeholder 39"/>
          <p:cNvSpPr>
            <a:spLocks noGrp="1"/>
          </p:cNvSpPr>
          <p:nvPr>
            <p:ph type="body" sz="quarter" idx="61" hasCustomPrompt="1"/>
          </p:nvPr>
        </p:nvSpPr>
        <p:spPr>
          <a:xfrm>
            <a:off x="6441186" y="1727200"/>
            <a:ext cx="533400" cy="654050"/>
          </a:xfrm>
          <a:prstGeom prst="rect">
            <a:avLst/>
          </a:prstGeom>
        </p:spPr>
        <p:txBody>
          <a:bodyPr lIns="0" tIns="0" rIns="0" bIns="0"/>
          <a:lstStyle>
            <a:lvl1pPr marL="0" indent="0" algn="ctr">
              <a:spcBef>
                <a:spcPts val="0"/>
              </a:spcBef>
              <a:buNone/>
              <a:defRPr/>
            </a:lvl1pPr>
          </a:lstStyle>
          <a:p>
            <a:r>
              <a:rPr lang="en-US" dirty="0"/>
              <a:t>Picture</a:t>
            </a:r>
          </a:p>
        </p:txBody>
      </p:sp>
      <p:sp>
        <p:nvSpPr>
          <p:cNvPr id="93" name="Text Placeholder 40"/>
          <p:cNvSpPr>
            <a:spLocks noGrp="1"/>
          </p:cNvSpPr>
          <p:nvPr>
            <p:ph type="body" sz="quarter" idx="55" hasCustomPrompt="1"/>
          </p:nvPr>
        </p:nvSpPr>
        <p:spPr>
          <a:xfrm>
            <a:off x="7025386" y="1727199"/>
            <a:ext cx="8117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lvl="0"/>
            <a:r>
              <a:rPr lang="en-US" dirty="0"/>
              <a:t>Click to add official title</a:t>
            </a:r>
          </a:p>
          <a:p>
            <a:pPr lvl="0"/>
            <a:endParaRPr lang="en-US" dirty="0"/>
          </a:p>
        </p:txBody>
      </p:sp>
      <p:sp>
        <p:nvSpPr>
          <p:cNvPr id="94" name="Text Placeholder 41"/>
          <p:cNvSpPr>
            <a:spLocks noGrp="1"/>
          </p:cNvSpPr>
          <p:nvPr>
            <p:ph type="body" sz="quarter" idx="57" hasCustomPrompt="1"/>
          </p:nvPr>
        </p:nvSpPr>
        <p:spPr>
          <a:xfrm>
            <a:off x="7025386" y="2241550"/>
            <a:ext cx="811784" cy="177800"/>
          </a:xfrm>
          <a:prstGeom prst="rect">
            <a:avLst/>
          </a:prstGeom>
        </p:spPr>
        <p:txBody>
          <a:bodyPr lIns="0" tIns="0" rIns="0" bIns="0" anchor="b" anchorCtr="0">
            <a:noAutofit/>
          </a:bodyPr>
          <a:lstStyle>
            <a:lvl1pPr marL="0" indent="0">
              <a:buNone/>
              <a:defRPr sz="600"/>
            </a:lvl1pPr>
          </a:lstStyle>
          <a:p>
            <a:pPr lvl="0"/>
            <a:r>
              <a:rPr lang="en-US" dirty="0"/>
              <a:t>Click to add office location</a:t>
            </a:r>
          </a:p>
        </p:txBody>
      </p:sp>
      <p:cxnSp>
        <p:nvCxnSpPr>
          <p:cNvPr id="106" name="Line 42"/>
          <p:cNvCxnSpPr/>
          <p:nvPr userDrawn="1"/>
        </p:nvCxnSpPr>
        <p:spPr>
          <a:xfrm>
            <a:off x="6441186"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12" name="Text Placeholder 43"/>
          <p:cNvSpPr>
            <a:spLocks noGrp="1"/>
          </p:cNvSpPr>
          <p:nvPr>
            <p:ph type="body" sz="quarter" idx="58" hasCustomPrompt="1"/>
          </p:nvPr>
        </p:nvSpPr>
        <p:spPr>
          <a:xfrm>
            <a:off x="6441186" y="2447925"/>
            <a:ext cx="1395984" cy="209550"/>
          </a:xfrm>
          <a:prstGeom prst="rect">
            <a:avLst/>
          </a:prstGeom>
        </p:spPr>
        <p:txBody>
          <a:bodyPr lIns="0" tIns="0" rIns="0" bIns="0" anchor="b" anchorCtr="0">
            <a:noAutofit/>
          </a:bodyPr>
          <a:lstStyle>
            <a:lvl1pPr marL="0" indent="0">
              <a:buNone/>
              <a:defRPr sz="600"/>
            </a:lvl1pPr>
          </a:lstStyle>
          <a:p>
            <a:pPr lvl="0"/>
            <a:r>
              <a:rPr lang="en-US" dirty="0"/>
              <a:t>Click to add phone number</a:t>
            </a:r>
          </a:p>
        </p:txBody>
      </p:sp>
      <p:sp>
        <p:nvSpPr>
          <p:cNvPr id="113" name="Text Placeholder 44"/>
          <p:cNvSpPr>
            <a:spLocks noGrp="1"/>
          </p:cNvSpPr>
          <p:nvPr>
            <p:ph type="body" sz="quarter" idx="59" hasCustomPrompt="1"/>
          </p:nvPr>
        </p:nvSpPr>
        <p:spPr>
          <a:xfrm>
            <a:off x="6441186" y="2667000"/>
            <a:ext cx="1395984" cy="209550"/>
          </a:xfrm>
          <a:prstGeom prst="rect">
            <a:avLst/>
          </a:prstGeom>
        </p:spPr>
        <p:txBody>
          <a:bodyPr lIns="0" tIns="0" rIns="0" bIns="0" anchor="b" anchorCtr="0">
            <a:noAutofit/>
          </a:bodyPr>
          <a:lstStyle>
            <a:lvl1pPr marL="0" indent="0">
              <a:buNone/>
              <a:defRPr sz="600"/>
            </a:lvl1pPr>
          </a:lstStyle>
          <a:p>
            <a:pPr lvl="0"/>
            <a:r>
              <a:rPr lang="en-US" dirty="0"/>
              <a:t>Click to add email address</a:t>
            </a:r>
          </a:p>
        </p:txBody>
      </p:sp>
      <p:cxnSp>
        <p:nvCxnSpPr>
          <p:cNvPr id="136" name="Line 45"/>
          <p:cNvCxnSpPr/>
          <p:nvPr userDrawn="1"/>
        </p:nvCxnSpPr>
        <p:spPr>
          <a:xfrm>
            <a:off x="6441186"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37" name="Text Placeholder 46"/>
          <p:cNvSpPr>
            <a:spLocks noGrp="1"/>
          </p:cNvSpPr>
          <p:nvPr>
            <p:ph type="body" sz="quarter" idx="60" hasCustomPrompt="1"/>
          </p:nvPr>
        </p:nvSpPr>
        <p:spPr>
          <a:xfrm>
            <a:off x="6441186"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a:p>
            <a:pPr lvl="0"/>
            <a:endParaRPr lang="en-US" dirty="0"/>
          </a:p>
        </p:txBody>
      </p:sp>
      <p:sp>
        <p:nvSpPr>
          <p:cNvPr id="119" name="Text Placeholder 47"/>
          <p:cNvSpPr>
            <a:spLocks noGrp="1"/>
          </p:cNvSpPr>
          <p:nvPr>
            <p:ph type="body" sz="quarter" idx="62" hasCustomPrompt="1"/>
          </p:nvPr>
        </p:nvSpPr>
        <p:spPr>
          <a:xfrm>
            <a:off x="7925816"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26" name="Text Placeholder 48"/>
          <p:cNvSpPr>
            <a:spLocks noGrp="1"/>
          </p:cNvSpPr>
          <p:nvPr>
            <p:ph type="body" sz="quarter" idx="69" hasCustomPrompt="1"/>
          </p:nvPr>
        </p:nvSpPr>
        <p:spPr>
          <a:xfrm>
            <a:off x="7925816" y="1727200"/>
            <a:ext cx="533400" cy="654050"/>
          </a:xfrm>
          <a:prstGeom prst="rect">
            <a:avLst/>
          </a:prstGeom>
        </p:spPr>
        <p:txBody>
          <a:bodyPr lIns="0" tIns="0" rIns="0" bIns="0"/>
          <a:lstStyle>
            <a:lvl1pPr marL="0" indent="0" algn="ctr">
              <a:spcBef>
                <a:spcPts val="0"/>
              </a:spcBef>
              <a:buNone/>
              <a:defRPr/>
            </a:lvl1pPr>
          </a:lstStyle>
          <a:p>
            <a:r>
              <a:rPr lang="en-US" dirty="0"/>
              <a:t>Picture</a:t>
            </a:r>
          </a:p>
        </p:txBody>
      </p:sp>
      <p:sp>
        <p:nvSpPr>
          <p:cNvPr id="105" name="Text Placeholder 49"/>
          <p:cNvSpPr>
            <a:spLocks noGrp="1"/>
          </p:cNvSpPr>
          <p:nvPr>
            <p:ph type="body" sz="quarter" idx="63" hasCustomPrompt="1"/>
          </p:nvPr>
        </p:nvSpPr>
        <p:spPr>
          <a:xfrm>
            <a:off x="8510016" y="1727199"/>
            <a:ext cx="8117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lvl="0"/>
            <a:r>
              <a:rPr lang="en-US" dirty="0"/>
              <a:t>Click to add official title</a:t>
            </a:r>
          </a:p>
          <a:p>
            <a:pPr lvl="0"/>
            <a:endParaRPr lang="en-US" dirty="0"/>
          </a:p>
        </p:txBody>
      </p:sp>
      <p:sp>
        <p:nvSpPr>
          <p:cNvPr id="116" name="Text Placeholder 50"/>
          <p:cNvSpPr>
            <a:spLocks noGrp="1"/>
          </p:cNvSpPr>
          <p:nvPr>
            <p:ph type="body" sz="quarter" idx="65" hasCustomPrompt="1"/>
          </p:nvPr>
        </p:nvSpPr>
        <p:spPr>
          <a:xfrm>
            <a:off x="8510015" y="2241550"/>
            <a:ext cx="811784" cy="177800"/>
          </a:xfrm>
          <a:prstGeom prst="rect">
            <a:avLst/>
          </a:prstGeom>
        </p:spPr>
        <p:txBody>
          <a:bodyPr lIns="0" tIns="0" rIns="0" bIns="0" anchor="b" anchorCtr="0">
            <a:noAutofit/>
          </a:bodyPr>
          <a:lstStyle>
            <a:lvl1pPr marL="0" indent="0">
              <a:buNone/>
              <a:defRPr sz="600"/>
            </a:lvl1pPr>
          </a:lstStyle>
          <a:p>
            <a:pPr lvl="0"/>
            <a:r>
              <a:rPr lang="en-US" dirty="0"/>
              <a:t>Click to add office location</a:t>
            </a:r>
          </a:p>
        </p:txBody>
      </p:sp>
      <p:cxnSp>
        <p:nvCxnSpPr>
          <p:cNvPr id="117" name="Line 51"/>
          <p:cNvCxnSpPr/>
          <p:nvPr userDrawn="1"/>
        </p:nvCxnSpPr>
        <p:spPr>
          <a:xfrm>
            <a:off x="7925816"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23" name="Text Placeholder 52"/>
          <p:cNvSpPr>
            <a:spLocks noGrp="1"/>
          </p:cNvSpPr>
          <p:nvPr>
            <p:ph type="body" sz="quarter" idx="66" hasCustomPrompt="1"/>
          </p:nvPr>
        </p:nvSpPr>
        <p:spPr>
          <a:xfrm>
            <a:off x="7925816" y="2457450"/>
            <a:ext cx="1395984" cy="209550"/>
          </a:xfrm>
          <a:prstGeom prst="rect">
            <a:avLst/>
          </a:prstGeom>
        </p:spPr>
        <p:txBody>
          <a:bodyPr lIns="0" tIns="0" rIns="0" bIns="0" anchor="b" anchorCtr="0">
            <a:noAutofit/>
          </a:bodyPr>
          <a:lstStyle>
            <a:lvl1pPr marL="0" indent="0">
              <a:buNone/>
              <a:defRPr sz="600"/>
            </a:lvl1pPr>
          </a:lstStyle>
          <a:p>
            <a:pPr lvl="0"/>
            <a:r>
              <a:rPr lang="en-US" dirty="0"/>
              <a:t>Click to add phone number</a:t>
            </a:r>
          </a:p>
        </p:txBody>
      </p:sp>
      <p:sp>
        <p:nvSpPr>
          <p:cNvPr id="124" name="Text Placeholder 53"/>
          <p:cNvSpPr>
            <a:spLocks noGrp="1"/>
          </p:cNvSpPr>
          <p:nvPr>
            <p:ph type="body" sz="quarter" idx="67" hasCustomPrompt="1"/>
          </p:nvPr>
        </p:nvSpPr>
        <p:spPr>
          <a:xfrm>
            <a:off x="7925816" y="2667000"/>
            <a:ext cx="1395984" cy="209550"/>
          </a:xfrm>
          <a:prstGeom prst="rect">
            <a:avLst/>
          </a:prstGeom>
        </p:spPr>
        <p:txBody>
          <a:bodyPr lIns="0" tIns="0" rIns="0" bIns="0" anchor="b" anchorCtr="0">
            <a:noAutofit/>
          </a:bodyPr>
          <a:lstStyle>
            <a:lvl1pPr marL="0" indent="0">
              <a:buNone/>
              <a:defRPr sz="600"/>
            </a:lvl1pPr>
          </a:lstStyle>
          <a:p>
            <a:pPr lvl="0"/>
            <a:r>
              <a:rPr lang="en-US" dirty="0"/>
              <a:t>Click to add email address</a:t>
            </a:r>
          </a:p>
        </p:txBody>
      </p:sp>
      <p:cxnSp>
        <p:nvCxnSpPr>
          <p:cNvPr id="138" name="Line 54"/>
          <p:cNvCxnSpPr/>
          <p:nvPr userDrawn="1"/>
        </p:nvCxnSpPr>
        <p:spPr>
          <a:xfrm>
            <a:off x="7925816"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39" name="Text Placeholder 55"/>
          <p:cNvSpPr>
            <a:spLocks noGrp="1"/>
          </p:cNvSpPr>
          <p:nvPr>
            <p:ph type="body" sz="quarter" idx="68" hasCustomPrompt="1"/>
          </p:nvPr>
        </p:nvSpPr>
        <p:spPr>
          <a:xfrm>
            <a:off x="7925816"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a:p>
            <a:pPr lvl="0"/>
            <a:endParaRPr lang="en-US" dirty="0"/>
          </a:p>
        </p:txBody>
      </p:sp>
      <p:sp>
        <p:nvSpPr>
          <p:cNvPr id="64" name="Footer Placeholder 56"/>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63" name="Slide Number Placeholder 57"/>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27574621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ix Bios w/o Photos">
    <p:spTree>
      <p:nvGrpSpPr>
        <p:cNvPr id="1" name=""/>
        <p:cNvGrpSpPr/>
        <p:nvPr/>
      </p:nvGrpSpPr>
      <p:grpSpPr>
        <a:xfrm>
          <a:off x="0" y="0"/>
          <a:ext cx="0" cy="0"/>
          <a:chOff x="0" y="0"/>
          <a:chExt cx="0" cy="0"/>
        </a:xfrm>
      </p:grpSpPr>
      <p:sp>
        <p:nvSpPr>
          <p:cNvPr id="53"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159" name="Text Placeholder 2"/>
          <p:cNvSpPr>
            <a:spLocks noGrp="1"/>
          </p:cNvSpPr>
          <p:nvPr>
            <p:ph type="body" sz="quarter" idx="15" hasCustomPrompt="1"/>
          </p:nvPr>
        </p:nvSpPr>
        <p:spPr>
          <a:xfrm>
            <a:off x="501650"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88" name="Text Placeholder 3"/>
          <p:cNvSpPr>
            <a:spLocks noGrp="1"/>
          </p:cNvSpPr>
          <p:nvPr>
            <p:ph type="body" sz="quarter" idx="16" hasCustomPrompt="1"/>
          </p:nvPr>
        </p:nvSpPr>
        <p:spPr>
          <a:xfrm>
            <a:off x="501650" y="1727199"/>
            <a:ext cx="1395984" cy="501650"/>
          </a:xfrm>
          <a:prstGeom prst="rect">
            <a:avLst/>
          </a:prstGeom>
        </p:spPr>
        <p:txBody>
          <a:bodyPr lIns="0" tIns="0" rIns="0" bIns="0" anchor="b" anchorCtr="0">
            <a:noAutofit/>
          </a:bodyPr>
          <a:lstStyle>
            <a:lvl1pPr marL="0" indent="0">
              <a:buNone/>
              <a:defRPr sz="800"/>
            </a:lvl1pPr>
          </a:lstStyle>
          <a:p>
            <a:pPr lvl="0"/>
            <a:r>
              <a:rPr lang="en-US" dirty="0"/>
              <a:t>Click to add official title</a:t>
            </a:r>
          </a:p>
          <a:p>
            <a:pPr lvl="0"/>
            <a:endParaRPr lang="en-US" dirty="0"/>
          </a:p>
        </p:txBody>
      </p:sp>
      <p:sp>
        <p:nvSpPr>
          <p:cNvPr id="189" name="Text Placeholder 4"/>
          <p:cNvSpPr>
            <a:spLocks noGrp="1"/>
          </p:cNvSpPr>
          <p:nvPr>
            <p:ph type="body" sz="quarter" idx="21" hasCustomPrompt="1"/>
          </p:nvPr>
        </p:nvSpPr>
        <p:spPr>
          <a:xfrm>
            <a:off x="501650" y="2241550"/>
            <a:ext cx="1395984"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158" name="Line 5"/>
          <p:cNvCxnSpPr/>
          <p:nvPr userDrawn="1"/>
        </p:nvCxnSpPr>
        <p:spPr>
          <a:xfrm>
            <a:off x="501650"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0" name="Text Placeholder 6"/>
          <p:cNvSpPr>
            <a:spLocks noGrp="1"/>
          </p:cNvSpPr>
          <p:nvPr>
            <p:ph type="body" sz="quarter" idx="22" hasCustomPrompt="1"/>
          </p:nvPr>
        </p:nvSpPr>
        <p:spPr>
          <a:xfrm>
            <a:off x="501650" y="2457450"/>
            <a:ext cx="1395984"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161" name="Text Placeholder 7"/>
          <p:cNvSpPr>
            <a:spLocks noGrp="1"/>
          </p:cNvSpPr>
          <p:nvPr>
            <p:ph type="body" sz="quarter" idx="23" hasCustomPrompt="1"/>
          </p:nvPr>
        </p:nvSpPr>
        <p:spPr>
          <a:xfrm>
            <a:off x="501650" y="2667000"/>
            <a:ext cx="1395984"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cxnSp>
        <p:nvCxnSpPr>
          <p:cNvPr id="200" name="Line 8"/>
          <p:cNvCxnSpPr/>
          <p:nvPr userDrawn="1"/>
        </p:nvCxnSpPr>
        <p:spPr>
          <a:xfrm>
            <a:off x="501650"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201" name="Text Placeholder 9"/>
          <p:cNvSpPr>
            <a:spLocks noGrp="1"/>
          </p:cNvSpPr>
          <p:nvPr>
            <p:ph type="body" sz="quarter" idx="27" hasCustomPrompt="1"/>
          </p:nvPr>
        </p:nvSpPr>
        <p:spPr>
          <a:xfrm>
            <a:off x="501650"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164" name="Text Placeholder 10"/>
          <p:cNvSpPr>
            <a:spLocks noGrp="1"/>
          </p:cNvSpPr>
          <p:nvPr>
            <p:ph type="body" sz="quarter" idx="30" hasCustomPrompt="1"/>
          </p:nvPr>
        </p:nvSpPr>
        <p:spPr>
          <a:xfrm>
            <a:off x="1986534"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90" name="Text Placeholder 11"/>
          <p:cNvSpPr>
            <a:spLocks noGrp="1"/>
          </p:cNvSpPr>
          <p:nvPr>
            <p:ph type="body" sz="quarter" idx="31" hasCustomPrompt="1"/>
          </p:nvPr>
        </p:nvSpPr>
        <p:spPr>
          <a:xfrm>
            <a:off x="1986533" y="1727199"/>
            <a:ext cx="13959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800"/>
            </a:lvl1pPr>
          </a:lstStyle>
          <a:p>
            <a:pPr lvl="0"/>
            <a:r>
              <a:rPr lang="en-US" dirty="0"/>
              <a:t>Click to add official title</a:t>
            </a:r>
          </a:p>
          <a:p>
            <a:pPr lvl="0"/>
            <a:endParaRPr lang="en-US" dirty="0"/>
          </a:p>
        </p:txBody>
      </p:sp>
      <p:sp>
        <p:nvSpPr>
          <p:cNvPr id="191" name="Text Placeholder 12"/>
          <p:cNvSpPr>
            <a:spLocks noGrp="1"/>
          </p:cNvSpPr>
          <p:nvPr>
            <p:ph type="body" sz="quarter" idx="33" hasCustomPrompt="1"/>
          </p:nvPr>
        </p:nvSpPr>
        <p:spPr>
          <a:xfrm>
            <a:off x="1986533" y="2241550"/>
            <a:ext cx="1395984"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163" name="Line 13"/>
          <p:cNvCxnSpPr/>
          <p:nvPr userDrawn="1"/>
        </p:nvCxnSpPr>
        <p:spPr>
          <a:xfrm>
            <a:off x="1986534"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5" name="Text Placeholder 14"/>
          <p:cNvSpPr>
            <a:spLocks noGrp="1"/>
          </p:cNvSpPr>
          <p:nvPr>
            <p:ph type="body" sz="quarter" idx="34" hasCustomPrompt="1"/>
          </p:nvPr>
        </p:nvSpPr>
        <p:spPr>
          <a:xfrm>
            <a:off x="1986534" y="2457450"/>
            <a:ext cx="1395984"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166" name="Text Placeholder 15"/>
          <p:cNvSpPr>
            <a:spLocks noGrp="1"/>
          </p:cNvSpPr>
          <p:nvPr>
            <p:ph type="body" sz="quarter" idx="35" hasCustomPrompt="1"/>
          </p:nvPr>
        </p:nvSpPr>
        <p:spPr>
          <a:xfrm>
            <a:off x="1986534" y="2667000"/>
            <a:ext cx="1395984"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cxnSp>
        <p:nvCxnSpPr>
          <p:cNvPr id="202" name="Line 16"/>
          <p:cNvCxnSpPr/>
          <p:nvPr userDrawn="1"/>
        </p:nvCxnSpPr>
        <p:spPr>
          <a:xfrm>
            <a:off x="1986534"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203" name="Text Placeholder 17"/>
          <p:cNvSpPr>
            <a:spLocks noGrp="1"/>
          </p:cNvSpPr>
          <p:nvPr>
            <p:ph type="body" sz="quarter" idx="36" hasCustomPrompt="1"/>
          </p:nvPr>
        </p:nvSpPr>
        <p:spPr>
          <a:xfrm>
            <a:off x="1986534"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169" name="Text Placeholder 18"/>
          <p:cNvSpPr>
            <a:spLocks noGrp="1"/>
          </p:cNvSpPr>
          <p:nvPr>
            <p:ph type="body" sz="quarter" idx="38" hasCustomPrompt="1"/>
          </p:nvPr>
        </p:nvSpPr>
        <p:spPr>
          <a:xfrm>
            <a:off x="3471418"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92" name="Text Placeholder 19"/>
          <p:cNvSpPr>
            <a:spLocks noGrp="1"/>
          </p:cNvSpPr>
          <p:nvPr>
            <p:ph type="body" sz="quarter" idx="39" hasCustomPrompt="1"/>
          </p:nvPr>
        </p:nvSpPr>
        <p:spPr>
          <a:xfrm>
            <a:off x="3471418" y="1727199"/>
            <a:ext cx="13959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800"/>
            </a:lvl1pPr>
          </a:lstStyle>
          <a:p>
            <a:pPr lvl="0"/>
            <a:r>
              <a:rPr lang="en-US" dirty="0"/>
              <a:t>Click to add official title</a:t>
            </a:r>
          </a:p>
          <a:p>
            <a:pPr lvl="0"/>
            <a:endParaRPr lang="en-US" dirty="0"/>
          </a:p>
        </p:txBody>
      </p:sp>
      <p:sp>
        <p:nvSpPr>
          <p:cNvPr id="193" name="Text Placeholder 20"/>
          <p:cNvSpPr>
            <a:spLocks noGrp="1"/>
          </p:cNvSpPr>
          <p:nvPr>
            <p:ph type="body" sz="quarter" idx="41" hasCustomPrompt="1"/>
          </p:nvPr>
        </p:nvSpPr>
        <p:spPr>
          <a:xfrm>
            <a:off x="3471418" y="2241550"/>
            <a:ext cx="1395984"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168" name="Line 21"/>
          <p:cNvCxnSpPr/>
          <p:nvPr userDrawn="1"/>
        </p:nvCxnSpPr>
        <p:spPr>
          <a:xfrm>
            <a:off x="3471418"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70" name="Text Placeholder 22"/>
          <p:cNvSpPr>
            <a:spLocks noGrp="1"/>
          </p:cNvSpPr>
          <p:nvPr>
            <p:ph type="body" sz="quarter" idx="42" hasCustomPrompt="1"/>
          </p:nvPr>
        </p:nvSpPr>
        <p:spPr>
          <a:xfrm>
            <a:off x="3471418" y="2457450"/>
            <a:ext cx="1395984"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171" name="Text Placeholder 23"/>
          <p:cNvSpPr>
            <a:spLocks noGrp="1"/>
          </p:cNvSpPr>
          <p:nvPr>
            <p:ph type="body" sz="quarter" idx="43" hasCustomPrompt="1"/>
          </p:nvPr>
        </p:nvSpPr>
        <p:spPr>
          <a:xfrm>
            <a:off x="3471418" y="2667000"/>
            <a:ext cx="1395984"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cxnSp>
        <p:nvCxnSpPr>
          <p:cNvPr id="204" name="Line 24"/>
          <p:cNvCxnSpPr/>
          <p:nvPr userDrawn="1"/>
        </p:nvCxnSpPr>
        <p:spPr>
          <a:xfrm>
            <a:off x="3471418"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205" name="Text Placeholder 25"/>
          <p:cNvSpPr>
            <a:spLocks noGrp="1"/>
          </p:cNvSpPr>
          <p:nvPr>
            <p:ph type="body" sz="quarter" idx="44" hasCustomPrompt="1"/>
          </p:nvPr>
        </p:nvSpPr>
        <p:spPr>
          <a:xfrm>
            <a:off x="3471418"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a:p>
            <a:pPr lvl="0"/>
            <a:endParaRPr lang="en-US" dirty="0"/>
          </a:p>
        </p:txBody>
      </p:sp>
      <p:sp>
        <p:nvSpPr>
          <p:cNvPr id="174" name="Text Placeholder 26"/>
          <p:cNvSpPr>
            <a:spLocks noGrp="1"/>
          </p:cNvSpPr>
          <p:nvPr>
            <p:ph type="body" sz="quarter" idx="46" hasCustomPrompt="1"/>
          </p:nvPr>
        </p:nvSpPr>
        <p:spPr>
          <a:xfrm>
            <a:off x="4956302"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94" name="Text Placeholder 27"/>
          <p:cNvSpPr>
            <a:spLocks noGrp="1"/>
          </p:cNvSpPr>
          <p:nvPr>
            <p:ph type="body" sz="quarter" idx="47" hasCustomPrompt="1"/>
          </p:nvPr>
        </p:nvSpPr>
        <p:spPr>
          <a:xfrm>
            <a:off x="4956302" y="1727200"/>
            <a:ext cx="13959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800"/>
            </a:lvl1pPr>
          </a:lstStyle>
          <a:p>
            <a:pPr lvl="0"/>
            <a:r>
              <a:rPr lang="en-US" dirty="0"/>
              <a:t>Click to add official title</a:t>
            </a:r>
          </a:p>
          <a:p>
            <a:pPr lvl="0"/>
            <a:endParaRPr lang="en-US" dirty="0"/>
          </a:p>
        </p:txBody>
      </p:sp>
      <p:sp>
        <p:nvSpPr>
          <p:cNvPr id="195" name="Text Placeholder 28"/>
          <p:cNvSpPr>
            <a:spLocks noGrp="1"/>
          </p:cNvSpPr>
          <p:nvPr>
            <p:ph type="body" sz="quarter" idx="49" hasCustomPrompt="1"/>
          </p:nvPr>
        </p:nvSpPr>
        <p:spPr>
          <a:xfrm>
            <a:off x="4956301" y="2241550"/>
            <a:ext cx="1395984"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173" name="Line 29"/>
          <p:cNvCxnSpPr/>
          <p:nvPr userDrawn="1"/>
        </p:nvCxnSpPr>
        <p:spPr>
          <a:xfrm>
            <a:off x="4956302"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75" name="Text Placeholder 30"/>
          <p:cNvSpPr>
            <a:spLocks noGrp="1"/>
          </p:cNvSpPr>
          <p:nvPr>
            <p:ph type="body" sz="quarter" idx="50" hasCustomPrompt="1"/>
          </p:nvPr>
        </p:nvSpPr>
        <p:spPr>
          <a:xfrm>
            <a:off x="4956302" y="2457450"/>
            <a:ext cx="1395984"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176" name="Text Placeholder 31"/>
          <p:cNvSpPr>
            <a:spLocks noGrp="1"/>
          </p:cNvSpPr>
          <p:nvPr>
            <p:ph type="body" sz="quarter" idx="51" hasCustomPrompt="1"/>
          </p:nvPr>
        </p:nvSpPr>
        <p:spPr>
          <a:xfrm>
            <a:off x="4956302" y="2667000"/>
            <a:ext cx="1395984"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cxnSp>
        <p:nvCxnSpPr>
          <p:cNvPr id="206" name="Line 32"/>
          <p:cNvCxnSpPr/>
          <p:nvPr userDrawn="1"/>
        </p:nvCxnSpPr>
        <p:spPr>
          <a:xfrm>
            <a:off x="4956302"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207" name="Text Placeholder 33"/>
          <p:cNvSpPr>
            <a:spLocks noGrp="1"/>
          </p:cNvSpPr>
          <p:nvPr>
            <p:ph type="body" sz="quarter" idx="52" hasCustomPrompt="1"/>
          </p:nvPr>
        </p:nvSpPr>
        <p:spPr>
          <a:xfrm>
            <a:off x="4956302"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a:p>
            <a:pPr lvl="0"/>
            <a:endParaRPr lang="en-US" dirty="0"/>
          </a:p>
        </p:txBody>
      </p:sp>
      <p:sp>
        <p:nvSpPr>
          <p:cNvPr id="179" name="Text Placeholder 34"/>
          <p:cNvSpPr>
            <a:spLocks noGrp="1"/>
          </p:cNvSpPr>
          <p:nvPr>
            <p:ph type="body" sz="quarter" idx="54" hasCustomPrompt="1"/>
          </p:nvPr>
        </p:nvSpPr>
        <p:spPr>
          <a:xfrm>
            <a:off x="6441186"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96" name="Text Placeholder 35"/>
          <p:cNvSpPr>
            <a:spLocks noGrp="1"/>
          </p:cNvSpPr>
          <p:nvPr>
            <p:ph type="body" sz="quarter" idx="55" hasCustomPrompt="1"/>
          </p:nvPr>
        </p:nvSpPr>
        <p:spPr>
          <a:xfrm>
            <a:off x="6441186" y="1727200"/>
            <a:ext cx="13959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800"/>
            </a:lvl1pPr>
          </a:lstStyle>
          <a:p>
            <a:pPr lvl="0"/>
            <a:r>
              <a:rPr lang="en-US" dirty="0"/>
              <a:t>Click to add official title</a:t>
            </a:r>
          </a:p>
          <a:p>
            <a:pPr lvl="0"/>
            <a:endParaRPr lang="en-US" dirty="0"/>
          </a:p>
        </p:txBody>
      </p:sp>
      <p:sp>
        <p:nvSpPr>
          <p:cNvPr id="197" name="Text Placeholder 36"/>
          <p:cNvSpPr>
            <a:spLocks noGrp="1"/>
          </p:cNvSpPr>
          <p:nvPr>
            <p:ph type="body" sz="quarter" idx="57" hasCustomPrompt="1"/>
          </p:nvPr>
        </p:nvSpPr>
        <p:spPr>
          <a:xfrm>
            <a:off x="6441185" y="2241550"/>
            <a:ext cx="1395984"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178" name="Line 37"/>
          <p:cNvCxnSpPr/>
          <p:nvPr userDrawn="1"/>
        </p:nvCxnSpPr>
        <p:spPr>
          <a:xfrm>
            <a:off x="6441186"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80" name="Text Placeholder 38"/>
          <p:cNvSpPr>
            <a:spLocks noGrp="1"/>
          </p:cNvSpPr>
          <p:nvPr>
            <p:ph type="body" sz="quarter" idx="58" hasCustomPrompt="1"/>
          </p:nvPr>
        </p:nvSpPr>
        <p:spPr>
          <a:xfrm>
            <a:off x="6441186" y="2457450"/>
            <a:ext cx="1395984"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181" name="Text Placeholder 39"/>
          <p:cNvSpPr>
            <a:spLocks noGrp="1"/>
          </p:cNvSpPr>
          <p:nvPr>
            <p:ph type="body" sz="quarter" idx="59" hasCustomPrompt="1"/>
          </p:nvPr>
        </p:nvSpPr>
        <p:spPr>
          <a:xfrm>
            <a:off x="6441186" y="2667000"/>
            <a:ext cx="1395984"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cxnSp>
        <p:nvCxnSpPr>
          <p:cNvPr id="208" name="Line 40"/>
          <p:cNvCxnSpPr/>
          <p:nvPr userDrawn="1"/>
        </p:nvCxnSpPr>
        <p:spPr>
          <a:xfrm>
            <a:off x="6441186"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209" name="Text Placeholder 41"/>
          <p:cNvSpPr>
            <a:spLocks noGrp="1"/>
          </p:cNvSpPr>
          <p:nvPr>
            <p:ph type="body" sz="quarter" idx="60" hasCustomPrompt="1"/>
          </p:nvPr>
        </p:nvSpPr>
        <p:spPr>
          <a:xfrm>
            <a:off x="6441186"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a:p>
            <a:pPr lvl="0"/>
            <a:endParaRPr lang="en-US" dirty="0"/>
          </a:p>
        </p:txBody>
      </p:sp>
      <p:sp>
        <p:nvSpPr>
          <p:cNvPr id="184" name="Text Placeholder 42"/>
          <p:cNvSpPr>
            <a:spLocks noGrp="1"/>
          </p:cNvSpPr>
          <p:nvPr>
            <p:ph type="body" sz="quarter" idx="62" hasCustomPrompt="1"/>
          </p:nvPr>
        </p:nvSpPr>
        <p:spPr>
          <a:xfrm>
            <a:off x="7925816"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98" name="Text Placeholder 43"/>
          <p:cNvSpPr>
            <a:spLocks noGrp="1"/>
          </p:cNvSpPr>
          <p:nvPr>
            <p:ph type="body" sz="quarter" idx="63" hasCustomPrompt="1"/>
          </p:nvPr>
        </p:nvSpPr>
        <p:spPr>
          <a:xfrm>
            <a:off x="7925816" y="1727199"/>
            <a:ext cx="13959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800"/>
            </a:lvl1pPr>
          </a:lstStyle>
          <a:p>
            <a:pPr lvl="0"/>
            <a:r>
              <a:rPr lang="en-US" dirty="0"/>
              <a:t>Click to add official title</a:t>
            </a:r>
          </a:p>
          <a:p>
            <a:pPr lvl="0"/>
            <a:endParaRPr lang="en-US" dirty="0"/>
          </a:p>
        </p:txBody>
      </p:sp>
      <p:sp>
        <p:nvSpPr>
          <p:cNvPr id="199" name="Text Placeholder 44"/>
          <p:cNvSpPr>
            <a:spLocks noGrp="1"/>
          </p:cNvSpPr>
          <p:nvPr>
            <p:ph type="body" sz="quarter" idx="65" hasCustomPrompt="1"/>
          </p:nvPr>
        </p:nvSpPr>
        <p:spPr>
          <a:xfrm>
            <a:off x="7925816" y="2241550"/>
            <a:ext cx="1395984"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183" name="Line 45"/>
          <p:cNvCxnSpPr/>
          <p:nvPr userDrawn="1"/>
        </p:nvCxnSpPr>
        <p:spPr>
          <a:xfrm>
            <a:off x="7930896"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85" name="Text Placeholder 46"/>
          <p:cNvSpPr>
            <a:spLocks noGrp="1"/>
          </p:cNvSpPr>
          <p:nvPr>
            <p:ph type="body" sz="quarter" idx="66" hasCustomPrompt="1"/>
          </p:nvPr>
        </p:nvSpPr>
        <p:spPr>
          <a:xfrm>
            <a:off x="7925816" y="2457450"/>
            <a:ext cx="1395984"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186" name="Text Placeholder 47"/>
          <p:cNvSpPr>
            <a:spLocks noGrp="1"/>
          </p:cNvSpPr>
          <p:nvPr>
            <p:ph type="body" sz="quarter" idx="67" hasCustomPrompt="1"/>
          </p:nvPr>
        </p:nvSpPr>
        <p:spPr>
          <a:xfrm>
            <a:off x="7925816" y="2667000"/>
            <a:ext cx="1395984"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cxnSp>
        <p:nvCxnSpPr>
          <p:cNvPr id="210" name="Line 48"/>
          <p:cNvCxnSpPr/>
          <p:nvPr userDrawn="1"/>
        </p:nvCxnSpPr>
        <p:spPr>
          <a:xfrm>
            <a:off x="7925816"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211" name="Text Placeholder 49"/>
          <p:cNvSpPr>
            <a:spLocks noGrp="1"/>
          </p:cNvSpPr>
          <p:nvPr>
            <p:ph type="body" sz="quarter" idx="68" hasCustomPrompt="1"/>
          </p:nvPr>
        </p:nvSpPr>
        <p:spPr>
          <a:xfrm>
            <a:off x="7925816"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a:p>
            <a:pPr lvl="0"/>
            <a:endParaRPr lang="en-US" dirty="0"/>
          </a:p>
        </p:txBody>
      </p:sp>
      <p:sp>
        <p:nvSpPr>
          <p:cNvPr id="68" name="Footer Placeholder 50"/>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61" name="Slide Number Placeholder 51"/>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30400632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am Grid">
    <p:spTree>
      <p:nvGrpSpPr>
        <p:cNvPr id="1" name=""/>
        <p:cNvGrpSpPr/>
        <p:nvPr/>
      </p:nvGrpSpPr>
      <p:grpSpPr>
        <a:xfrm>
          <a:off x="0" y="0"/>
          <a:ext cx="0" cy="0"/>
          <a:chOff x="0" y="0"/>
          <a:chExt cx="0" cy="0"/>
        </a:xfrm>
      </p:grpSpPr>
      <p:sp>
        <p:nvSpPr>
          <p:cNvPr id="102"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34" name="Text Placeholder 2"/>
          <p:cNvSpPr>
            <a:spLocks noGrp="1"/>
          </p:cNvSpPr>
          <p:nvPr>
            <p:ph type="body" sz="quarter" idx="29" hasCustomPrompt="1"/>
          </p:nvPr>
        </p:nvSpPr>
        <p:spPr>
          <a:xfrm>
            <a:off x="501650" y="1409700"/>
            <a:ext cx="673100" cy="939800"/>
          </a:xfrm>
          <a:prstGeom prst="rect">
            <a:avLst/>
          </a:prstGeom>
        </p:spPr>
        <p:txBody>
          <a:bodyPr/>
          <a:lstStyle>
            <a:lvl1pPr marL="370494" indent="0">
              <a:buNone/>
              <a:defRPr sz="700"/>
            </a:lvl1pPr>
          </a:lstStyle>
          <a:p>
            <a:r>
              <a:rPr lang="en-US" dirty="0"/>
              <a:t>Picture</a:t>
            </a:r>
          </a:p>
        </p:txBody>
      </p:sp>
      <p:sp>
        <p:nvSpPr>
          <p:cNvPr id="42" name="Text Placeholder 3"/>
          <p:cNvSpPr>
            <a:spLocks noGrp="1"/>
          </p:cNvSpPr>
          <p:nvPr>
            <p:ph type="body" sz="quarter" idx="15" hasCustomPrompt="1"/>
          </p:nvPr>
        </p:nvSpPr>
        <p:spPr>
          <a:xfrm>
            <a:off x="1263650" y="140970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44" name="Text Placeholder 4"/>
          <p:cNvSpPr>
            <a:spLocks noGrp="1"/>
          </p:cNvSpPr>
          <p:nvPr>
            <p:ph type="body" sz="quarter" idx="16" hasCustomPrompt="1"/>
          </p:nvPr>
        </p:nvSpPr>
        <p:spPr>
          <a:xfrm>
            <a:off x="1263650" y="166370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0" name="Text Placeholder 5"/>
          <p:cNvSpPr>
            <a:spLocks noGrp="1"/>
          </p:cNvSpPr>
          <p:nvPr>
            <p:ph type="body" sz="quarter" idx="21" hasCustomPrompt="1"/>
          </p:nvPr>
        </p:nvSpPr>
        <p:spPr>
          <a:xfrm>
            <a:off x="1263650" y="2006600"/>
            <a:ext cx="1376363" cy="22225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sp>
        <p:nvSpPr>
          <p:cNvPr id="96" name="Text Placeholder 6"/>
          <p:cNvSpPr>
            <a:spLocks noGrp="1"/>
          </p:cNvSpPr>
          <p:nvPr>
            <p:ph type="body" sz="quarter" idx="50" hasCustomPrompt="1"/>
          </p:nvPr>
        </p:nvSpPr>
        <p:spPr>
          <a:xfrm>
            <a:off x="1263650" y="222885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6" name="Text Placeholder 7"/>
          <p:cNvSpPr>
            <a:spLocks noGrp="1"/>
          </p:cNvSpPr>
          <p:nvPr>
            <p:ph type="body" sz="quarter" idx="23" hasCustomPrompt="1"/>
          </p:nvPr>
        </p:nvSpPr>
        <p:spPr>
          <a:xfrm>
            <a:off x="501650" y="245110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sp>
        <p:nvSpPr>
          <p:cNvPr id="481" name="Text Placeholder 8"/>
          <p:cNvSpPr>
            <a:spLocks noGrp="1"/>
          </p:cNvSpPr>
          <p:nvPr>
            <p:ph type="body" sz="quarter" idx="56" hasCustomPrompt="1"/>
          </p:nvPr>
        </p:nvSpPr>
        <p:spPr>
          <a:xfrm>
            <a:off x="501650" y="2762250"/>
            <a:ext cx="673100" cy="939800"/>
          </a:xfrm>
          <a:prstGeom prst="rect">
            <a:avLst/>
          </a:prstGeom>
        </p:spPr>
        <p:txBody>
          <a:bodyPr/>
          <a:lstStyle>
            <a:lvl1pPr marL="370494" indent="0">
              <a:buNone/>
              <a:defRPr sz="700"/>
            </a:lvl1pPr>
          </a:lstStyle>
          <a:p>
            <a:r>
              <a:rPr lang="en-US" dirty="0"/>
              <a:t>Picture</a:t>
            </a:r>
          </a:p>
        </p:txBody>
      </p:sp>
      <p:sp>
        <p:nvSpPr>
          <p:cNvPr id="476" name="Text Placeholder 9"/>
          <p:cNvSpPr>
            <a:spLocks noGrp="1"/>
          </p:cNvSpPr>
          <p:nvPr>
            <p:ph type="body" sz="quarter" idx="51" hasCustomPrompt="1"/>
          </p:nvPr>
        </p:nvSpPr>
        <p:spPr>
          <a:xfrm>
            <a:off x="1263650" y="276225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477" name="Text Placeholder 10"/>
          <p:cNvSpPr>
            <a:spLocks noGrp="1"/>
          </p:cNvSpPr>
          <p:nvPr>
            <p:ph type="body" sz="quarter" idx="52" hasCustomPrompt="1"/>
          </p:nvPr>
        </p:nvSpPr>
        <p:spPr>
          <a:xfrm>
            <a:off x="1263650" y="301625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479" name="Text Placeholder 11"/>
          <p:cNvSpPr>
            <a:spLocks noGrp="1"/>
          </p:cNvSpPr>
          <p:nvPr>
            <p:ph type="body" sz="quarter" idx="54" hasCustomPrompt="1"/>
          </p:nvPr>
        </p:nvSpPr>
        <p:spPr>
          <a:xfrm>
            <a:off x="1263650" y="335915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482" name="Text Placeholder 12"/>
          <p:cNvSpPr>
            <a:spLocks noGrp="1"/>
          </p:cNvSpPr>
          <p:nvPr>
            <p:ph type="body" sz="quarter" idx="57" hasCustomPrompt="1"/>
          </p:nvPr>
        </p:nvSpPr>
        <p:spPr>
          <a:xfrm>
            <a:off x="1263650" y="358140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480" name="Text Placeholder 13"/>
          <p:cNvSpPr>
            <a:spLocks noGrp="1"/>
          </p:cNvSpPr>
          <p:nvPr>
            <p:ph type="body" sz="quarter" idx="55" hasCustomPrompt="1"/>
          </p:nvPr>
        </p:nvSpPr>
        <p:spPr>
          <a:xfrm>
            <a:off x="501650" y="380365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sp>
        <p:nvSpPr>
          <p:cNvPr id="489" name="Text Placeholder 14"/>
          <p:cNvSpPr>
            <a:spLocks noGrp="1"/>
          </p:cNvSpPr>
          <p:nvPr>
            <p:ph type="body" sz="quarter" idx="63" hasCustomPrompt="1"/>
          </p:nvPr>
        </p:nvSpPr>
        <p:spPr>
          <a:xfrm>
            <a:off x="501650" y="4114800"/>
            <a:ext cx="673100" cy="939800"/>
          </a:xfrm>
          <a:prstGeom prst="rect">
            <a:avLst/>
          </a:prstGeom>
        </p:spPr>
        <p:txBody>
          <a:bodyPr/>
          <a:lstStyle>
            <a:lvl1pPr marL="370494" indent="0">
              <a:buNone/>
              <a:defRPr sz="700"/>
            </a:lvl1pPr>
          </a:lstStyle>
          <a:p>
            <a:r>
              <a:rPr lang="en-US" dirty="0"/>
              <a:t>Picture</a:t>
            </a:r>
          </a:p>
        </p:txBody>
      </p:sp>
      <p:sp>
        <p:nvSpPr>
          <p:cNvPr id="484" name="Text Placeholder 15"/>
          <p:cNvSpPr>
            <a:spLocks noGrp="1"/>
          </p:cNvSpPr>
          <p:nvPr>
            <p:ph type="body" sz="quarter" idx="58" hasCustomPrompt="1"/>
          </p:nvPr>
        </p:nvSpPr>
        <p:spPr>
          <a:xfrm>
            <a:off x="1263650" y="411480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485" name="Text Placeholder 16"/>
          <p:cNvSpPr>
            <a:spLocks noGrp="1"/>
          </p:cNvSpPr>
          <p:nvPr>
            <p:ph type="body" sz="quarter" idx="59" hasCustomPrompt="1"/>
          </p:nvPr>
        </p:nvSpPr>
        <p:spPr>
          <a:xfrm>
            <a:off x="1263650" y="436880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487" name="Text Placeholder 17"/>
          <p:cNvSpPr>
            <a:spLocks noGrp="1"/>
          </p:cNvSpPr>
          <p:nvPr>
            <p:ph type="body" sz="quarter" idx="61" hasCustomPrompt="1"/>
          </p:nvPr>
        </p:nvSpPr>
        <p:spPr>
          <a:xfrm>
            <a:off x="1263650" y="471170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490" name="Text Placeholder 18"/>
          <p:cNvSpPr>
            <a:spLocks noGrp="1"/>
          </p:cNvSpPr>
          <p:nvPr>
            <p:ph type="body" sz="quarter" idx="64" hasCustomPrompt="1"/>
          </p:nvPr>
        </p:nvSpPr>
        <p:spPr>
          <a:xfrm>
            <a:off x="1263650" y="493395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488" name="Text Placeholder 19"/>
          <p:cNvSpPr>
            <a:spLocks noGrp="1"/>
          </p:cNvSpPr>
          <p:nvPr>
            <p:ph type="body" sz="quarter" idx="62" hasCustomPrompt="1"/>
          </p:nvPr>
        </p:nvSpPr>
        <p:spPr>
          <a:xfrm>
            <a:off x="501650" y="515620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sp>
        <p:nvSpPr>
          <p:cNvPr id="497" name="Text Placeholder 20"/>
          <p:cNvSpPr>
            <a:spLocks noGrp="1"/>
          </p:cNvSpPr>
          <p:nvPr>
            <p:ph type="body" sz="quarter" idx="70" hasCustomPrompt="1"/>
          </p:nvPr>
        </p:nvSpPr>
        <p:spPr>
          <a:xfrm>
            <a:off x="501650" y="5467350"/>
            <a:ext cx="673100" cy="939800"/>
          </a:xfrm>
          <a:prstGeom prst="rect">
            <a:avLst/>
          </a:prstGeom>
        </p:spPr>
        <p:txBody>
          <a:bodyPr/>
          <a:lstStyle>
            <a:lvl1pPr marL="370494" indent="0">
              <a:buNone/>
              <a:defRPr sz="700"/>
            </a:lvl1pPr>
          </a:lstStyle>
          <a:p>
            <a:r>
              <a:rPr lang="en-US" dirty="0"/>
              <a:t>Picture</a:t>
            </a:r>
          </a:p>
        </p:txBody>
      </p:sp>
      <p:sp>
        <p:nvSpPr>
          <p:cNvPr id="492" name="Text Placeholder 21"/>
          <p:cNvSpPr>
            <a:spLocks noGrp="1"/>
          </p:cNvSpPr>
          <p:nvPr>
            <p:ph type="body" sz="quarter" idx="65" hasCustomPrompt="1"/>
          </p:nvPr>
        </p:nvSpPr>
        <p:spPr>
          <a:xfrm>
            <a:off x="1263650" y="546735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493" name="Text Placeholder 22"/>
          <p:cNvSpPr>
            <a:spLocks noGrp="1"/>
          </p:cNvSpPr>
          <p:nvPr>
            <p:ph type="body" sz="quarter" idx="66" hasCustomPrompt="1"/>
          </p:nvPr>
        </p:nvSpPr>
        <p:spPr>
          <a:xfrm>
            <a:off x="1263650" y="572135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495" name="Text Placeholder 23"/>
          <p:cNvSpPr>
            <a:spLocks noGrp="1"/>
          </p:cNvSpPr>
          <p:nvPr>
            <p:ph type="body" sz="quarter" idx="68" hasCustomPrompt="1"/>
          </p:nvPr>
        </p:nvSpPr>
        <p:spPr>
          <a:xfrm>
            <a:off x="1263650" y="6064250"/>
            <a:ext cx="1376363" cy="22225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sp>
        <p:nvSpPr>
          <p:cNvPr id="498" name="Text Placeholder 24"/>
          <p:cNvSpPr>
            <a:spLocks noGrp="1"/>
          </p:cNvSpPr>
          <p:nvPr>
            <p:ph type="body" sz="quarter" idx="71" hasCustomPrompt="1"/>
          </p:nvPr>
        </p:nvSpPr>
        <p:spPr>
          <a:xfrm>
            <a:off x="1263650" y="628650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496" name="Text Placeholder 25"/>
          <p:cNvSpPr>
            <a:spLocks noGrp="1"/>
          </p:cNvSpPr>
          <p:nvPr>
            <p:ph type="body" sz="quarter" idx="69" hasCustomPrompt="1"/>
          </p:nvPr>
        </p:nvSpPr>
        <p:spPr>
          <a:xfrm>
            <a:off x="501650" y="650875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sp>
        <p:nvSpPr>
          <p:cNvPr id="505" name="Text Placeholder 26"/>
          <p:cNvSpPr>
            <a:spLocks noGrp="1"/>
          </p:cNvSpPr>
          <p:nvPr>
            <p:ph type="body" sz="quarter" idx="77" hasCustomPrompt="1"/>
          </p:nvPr>
        </p:nvSpPr>
        <p:spPr>
          <a:xfrm>
            <a:off x="2728913" y="1405909"/>
            <a:ext cx="673100" cy="939800"/>
          </a:xfrm>
          <a:prstGeom prst="rect">
            <a:avLst/>
          </a:prstGeom>
        </p:spPr>
        <p:txBody>
          <a:bodyPr/>
          <a:lstStyle>
            <a:lvl1pPr marL="370494" indent="0">
              <a:buNone/>
              <a:defRPr sz="700"/>
            </a:lvl1pPr>
          </a:lstStyle>
          <a:p>
            <a:r>
              <a:rPr lang="en-US" dirty="0"/>
              <a:t>Picture</a:t>
            </a:r>
          </a:p>
        </p:txBody>
      </p:sp>
      <p:sp>
        <p:nvSpPr>
          <p:cNvPr id="101" name="Text Placeholder 27"/>
          <p:cNvSpPr>
            <a:spLocks noGrp="1"/>
          </p:cNvSpPr>
          <p:nvPr>
            <p:ph type="body" sz="quarter" idx="156" hasCustomPrompt="1"/>
          </p:nvPr>
        </p:nvSpPr>
        <p:spPr>
          <a:xfrm>
            <a:off x="3490914" y="140970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01" name="Text Placeholder 28"/>
          <p:cNvSpPr>
            <a:spLocks noGrp="1"/>
          </p:cNvSpPr>
          <p:nvPr>
            <p:ph type="body" sz="quarter" idx="73" hasCustomPrompt="1"/>
          </p:nvPr>
        </p:nvSpPr>
        <p:spPr>
          <a:xfrm>
            <a:off x="3490914" y="166370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03" name="Text Placeholder 29"/>
          <p:cNvSpPr>
            <a:spLocks noGrp="1"/>
          </p:cNvSpPr>
          <p:nvPr>
            <p:ph type="body" sz="quarter" idx="75" hasCustomPrompt="1"/>
          </p:nvPr>
        </p:nvSpPr>
        <p:spPr>
          <a:xfrm>
            <a:off x="3490914" y="200660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506" name="Text Placeholder 30"/>
          <p:cNvSpPr>
            <a:spLocks noGrp="1"/>
          </p:cNvSpPr>
          <p:nvPr>
            <p:ph type="body" sz="quarter" idx="78" hasCustomPrompt="1"/>
          </p:nvPr>
        </p:nvSpPr>
        <p:spPr>
          <a:xfrm>
            <a:off x="3490914" y="222885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04" name="Text Placeholder 31"/>
          <p:cNvSpPr>
            <a:spLocks noGrp="1"/>
          </p:cNvSpPr>
          <p:nvPr>
            <p:ph type="body" sz="quarter" idx="76" hasCustomPrompt="1"/>
          </p:nvPr>
        </p:nvSpPr>
        <p:spPr>
          <a:xfrm>
            <a:off x="2728913" y="2451100"/>
            <a:ext cx="2138489" cy="2222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sp>
        <p:nvSpPr>
          <p:cNvPr id="513" name="Text Placeholder 32"/>
          <p:cNvSpPr>
            <a:spLocks noGrp="1"/>
          </p:cNvSpPr>
          <p:nvPr>
            <p:ph type="body" sz="quarter" idx="84" hasCustomPrompt="1"/>
          </p:nvPr>
        </p:nvSpPr>
        <p:spPr>
          <a:xfrm>
            <a:off x="2728913" y="2762250"/>
            <a:ext cx="682913" cy="916690"/>
          </a:xfrm>
          <a:prstGeom prst="rect">
            <a:avLst/>
          </a:prstGeom>
        </p:spPr>
        <p:txBody>
          <a:bodyPr/>
          <a:lstStyle>
            <a:lvl1pPr marL="370494" indent="0">
              <a:buNone/>
              <a:defRPr sz="700"/>
            </a:lvl1pPr>
          </a:lstStyle>
          <a:p>
            <a:r>
              <a:rPr lang="en-US" dirty="0"/>
              <a:t>Picture</a:t>
            </a:r>
          </a:p>
        </p:txBody>
      </p:sp>
      <p:sp>
        <p:nvSpPr>
          <p:cNvPr id="508" name="Text Placeholder 33"/>
          <p:cNvSpPr>
            <a:spLocks noGrp="1"/>
          </p:cNvSpPr>
          <p:nvPr>
            <p:ph type="body" sz="quarter" idx="79" hasCustomPrompt="1"/>
          </p:nvPr>
        </p:nvSpPr>
        <p:spPr>
          <a:xfrm>
            <a:off x="3490914" y="276225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09" name="Text Placeholder 34"/>
          <p:cNvSpPr>
            <a:spLocks noGrp="1"/>
          </p:cNvSpPr>
          <p:nvPr>
            <p:ph type="body" sz="quarter" idx="80" hasCustomPrompt="1"/>
          </p:nvPr>
        </p:nvSpPr>
        <p:spPr>
          <a:xfrm>
            <a:off x="3490914" y="301625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11" name="Text Placeholder 35"/>
          <p:cNvSpPr>
            <a:spLocks noGrp="1"/>
          </p:cNvSpPr>
          <p:nvPr>
            <p:ph type="body" sz="quarter" idx="82" hasCustomPrompt="1"/>
          </p:nvPr>
        </p:nvSpPr>
        <p:spPr>
          <a:xfrm>
            <a:off x="3490914" y="335915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514" name="Text Placeholder 36"/>
          <p:cNvSpPr>
            <a:spLocks noGrp="1"/>
          </p:cNvSpPr>
          <p:nvPr>
            <p:ph type="body" sz="quarter" idx="85" hasCustomPrompt="1"/>
          </p:nvPr>
        </p:nvSpPr>
        <p:spPr>
          <a:xfrm>
            <a:off x="3490914" y="358140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12" name="Text Placeholder 37"/>
          <p:cNvSpPr>
            <a:spLocks noGrp="1"/>
          </p:cNvSpPr>
          <p:nvPr>
            <p:ph type="body" sz="quarter" idx="83" hasCustomPrompt="1"/>
          </p:nvPr>
        </p:nvSpPr>
        <p:spPr>
          <a:xfrm>
            <a:off x="2728913" y="380365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sp>
        <p:nvSpPr>
          <p:cNvPr id="520" name="Text Placeholder 38"/>
          <p:cNvSpPr>
            <a:spLocks noGrp="1"/>
          </p:cNvSpPr>
          <p:nvPr>
            <p:ph type="body" sz="quarter" idx="91" hasCustomPrompt="1"/>
          </p:nvPr>
        </p:nvSpPr>
        <p:spPr>
          <a:xfrm>
            <a:off x="2728913" y="4114800"/>
            <a:ext cx="673100" cy="939800"/>
          </a:xfrm>
          <a:prstGeom prst="rect">
            <a:avLst/>
          </a:prstGeom>
        </p:spPr>
        <p:txBody>
          <a:bodyPr/>
          <a:lstStyle>
            <a:lvl1pPr marL="370494" indent="0">
              <a:buNone/>
              <a:defRPr sz="700"/>
            </a:lvl1pPr>
          </a:lstStyle>
          <a:p>
            <a:r>
              <a:rPr lang="en-US" dirty="0"/>
              <a:t>Picture</a:t>
            </a:r>
          </a:p>
        </p:txBody>
      </p:sp>
      <p:sp>
        <p:nvSpPr>
          <p:cNvPr id="515" name="Text Placeholder 39"/>
          <p:cNvSpPr>
            <a:spLocks noGrp="1"/>
          </p:cNvSpPr>
          <p:nvPr>
            <p:ph type="body" sz="quarter" idx="86" hasCustomPrompt="1"/>
          </p:nvPr>
        </p:nvSpPr>
        <p:spPr>
          <a:xfrm>
            <a:off x="3490914" y="411480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16" name="Text Placeholder 40"/>
          <p:cNvSpPr>
            <a:spLocks noGrp="1"/>
          </p:cNvSpPr>
          <p:nvPr>
            <p:ph type="body" sz="quarter" idx="87" hasCustomPrompt="1"/>
          </p:nvPr>
        </p:nvSpPr>
        <p:spPr>
          <a:xfrm>
            <a:off x="3490914" y="436880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18" name="Text Placeholder 41"/>
          <p:cNvSpPr>
            <a:spLocks noGrp="1"/>
          </p:cNvSpPr>
          <p:nvPr>
            <p:ph type="body" sz="quarter" idx="89" hasCustomPrompt="1"/>
          </p:nvPr>
        </p:nvSpPr>
        <p:spPr>
          <a:xfrm>
            <a:off x="3490914" y="471170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521" name="Text Placeholder 42"/>
          <p:cNvSpPr>
            <a:spLocks noGrp="1"/>
          </p:cNvSpPr>
          <p:nvPr>
            <p:ph type="body" sz="quarter" idx="92" hasCustomPrompt="1"/>
          </p:nvPr>
        </p:nvSpPr>
        <p:spPr>
          <a:xfrm>
            <a:off x="3490914" y="493395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19" name="Text Placeholder 43"/>
          <p:cNvSpPr>
            <a:spLocks noGrp="1"/>
          </p:cNvSpPr>
          <p:nvPr>
            <p:ph type="body" sz="quarter" idx="90" hasCustomPrompt="1"/>
          </p:nvPr>
        </p:nvSpPr>
        <p:spPr>
          <a:xfrm>
            <a:off x="2728913" y="515620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sp>
        <p:nvSpPr>
          <p:cNvPr id="527" name="Text Placeholder 44"/>
          <p:cNvSpPr>
            <a:spLocks noGrp="1"/>
          </p:cNvSpPr>
          <p:nvPr>
            <p:ph type="body" sz="quarter" idx="98" hasCustomPrompt="1"/>
          </p:nvPr>
        </p:nvSpPr>
        <p:spPr>
          <a:xfrm>
            <a:off x="2728913" y="5467350"/>
            <a:ext cx="673100" cy="939800"/>
          </a:xfrm>
          <a:prstGeom prst="rect">
            <a:avLst/>
          </a:prstGeom>
        </p:spPr>
        <p:txBody>
          <a:bodyPr/>
          <a:lstStyle>
            <a:lvl1pPr marL="370494" indent="0">
              <a:buNone/>
              <a:defRPr sz="700"/>
            </a:lvl1pPr>
          </a:lstStyle>
          <a:p>
            <a:r>
              <a:rPr lang="en-US" dirty="0"/>
              <a:t>Picture</a:t>
            </a:r>
          </a:p>
        </p:txBody>
      </p:sp>
      <p:sp>
        <p:nvSpPr>
          <p:cNvPr id="522" name="Text Placeholder 45"/>
          <p:cNvSpPr>
            <a:spLocks noGrp="1"/>
          </p:cNvSpPr>
          <p:nvPr>
            <p:ph type="body" sz="quarter" idx="93" hasCustomPrompt="1"/>
          </p:nvPr>
        </p:nvSpPr>
        <p:spPr>
          <a:xfrm>
            <a:off x="3490914" y="546735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23" name="Text Placeholder 46"/>
          <p:cNvSpPr>
            <a:spLocks noGrp="1"/>
          </p:cNvSpPr>
          <p:nvPr>
            <p:ph type="body" sz="quarter" idx="94" hasCustomPrompt="1"/>
          </p:nvPr>
        </p:nvSpPr>
        <p:spPr>
          <a:xfrm>
            <a:off x="3490914" y="572135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25" name="Text Placeholder 47"/>
          <p:cNvSpPr>
            <a:spLocks noGrp="1"/>
          </p:cNvSpPr>
          <p:nvPr>
            <p:ph type="body" sz="quarter" idx="96" hasCustomPrompt="1"/>
          </p:nvPr>
        </p:nvSpPr>
        <p:spPr>
          <a:xfrm>
            <a:off x="3490914" y="6064250"/>
            <a:ext cx="1376363" cy="22225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sp>
        <p:nvSpPr>
          <p:cNvPr id="528" name="Text Placeholder 48"/>
          <p:cNvSpPr>
            <a:spLocks noGrp="1"/>
          </p:cNvSpPr>
          <p:nvPr>
            <p:ph type="body" sz="quarter" idx="99" hasCustomPrompt="1"/>
          </p:nvPr>
        </p:nvSpPr>
        <p:spPr>
          <a:xfrm>
            <a:off x="3490914" y="628650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26" name="Text Placeholder 49"/>
          <p:cNvSpPr>
            <a:spLocks noGrp="1"/>
          </p:cNvSpPr>
          <p:nvPr>
            <p:ph type="body" sz="quarter" idx="97" hasCustomPrompt="1"/>
          </p:nvPr>
        </p:nvSpPr>
        <p:spPr>
          <a:xfrm>
            <a:off x="2728913" y="650875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sp>
        <p:nvSpPr>
          <p:cNvPr id="534" name="Text Placeholder 50"/>
          <p:cNvSpPr>
            <a:spLocks noGrp="1"/>
          </p:cNvSpPr>
          <p:nvPr>
            <p:ph type="body" sz="quarter" idx="105" hasCustomPrompt="1"/>
          </p:nvPr>
        </p:nvSpPr>
        <p:spPr>
          <a:xfrm>
            <a:off x="4956178" y="1409700"/>
            <a:ext cx="673100" cy="939800"/>
          </a:xfrm>
          <a:prstGeom prst="rect">
            <a:avLst/>
          </a:prstGeom>
        </p:spPr>
        <p:txBody>
          <a:bodyPr/>
          <a:lstStyle>
            <a:lvl1pPr marL="370494" indent="0">
              <a:buNone/>
              <a:defRPr sz="700"/>
            </a:lvl1pPr>
          </a:lstStyle>
          <a:p>
            <a:r>
              <a:rPr lang="en-US" dirty="0"/>
              <a:t>Picture</a:t>
            </a:r>
          </a:p>
        </p:txBody>
      </p:sp>
      <p:sp>
        <p:nvSpPr>
          <p:cNvPr id="529" name="Text Placeholder 51"/>
          <p:cNvSpPr>
            <a:spLocks noGrp="1"/>
          </p:cNvSpPr>
          <p:nvPr>
            <p:ph type="body" sz="quarter" idx="100" hasCustomPrompt="1"/>
          </p:nvPr>
        </p:nvSpPr>
        <p:spPr>
          <a:xfrm>
            <a:off x="5718178" y="140970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30" name="Text Placeholder 52"/>
          <p:cNvSpPr>
            <a:spLocks noGrp="1"/>
          </p:cNvSpPr>
          <p:nvPr>
            <p:ph type="body" sz="quarter" idx="101" hasCustomPrompt="1"/>
          </p:nvPr>
        </p:nvSpPr>
        <p:spPr>
          <a:xfrm>
            <a:off x="5718178" y="166370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32" name="Text Placeholder 53"/>
          <p:cNvSpPr>
            <a:spLocks noGrp="1"/>
          </p:cNvSpPr>
          <p:nvPr>
            <p:ph type="body" sz="quarter" idx="103" hasCustomPrompt="1"/>
          </p:nvPr>
        </p:nvSpPr>
        <p:spPr>
          <a:xfrm>
            <a:off x="5718178" y="200660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535" name="Text Placeholder 54"/>
          <p:cNvSpPr>
            <a:spLocks noGrp="1"/>
          </p:cNvSpPr>
          <p:nvPr>
            <p:ph type="body" sz="quarter" idx="106" hasCustomPrompt="1"/>
          </p:nvPr>
        </p:nvSpPr>
        <p:spPr>
          <a:xfrm>
            <a:off x="5718178" y="222885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33" name="Text Placeholder 55"/>
          <p:cNvSpPr>
            <a:spLocks noGrp="1"/>
          </p:cNvSpPr>
          <p:nvPr>
            <p:ph type="body" sz="quarter" idx="104" hasCustomPrompt="1"/>
          </p:nvPr>
        </p:nvSpPr>
        <p:spPr>
          <a:xfrm>
            <a:off x="4956178" y="245110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sp>
        <p:nvSpPr>
          <p:cNvPr id="542" name="Text Placeholder 56"/>
          <p:cNvSpPr>
            <a:spLocks noGrp="1"/>
          </p:cNvSpPr>
          <p:nvPr>
            <p:ph type="body" sz="quarter" idx="112" hasCustomPrompt="1"/>
          </p:nvPr>
        </p:nvSpPr>
        <p:spPr>
          <a:xfrm>
            <a:off x="4956178" y="2769956"/>
            <a:ext cx="682913" cy="916690"/>
          </a:xfrm>
          <a:prstGeom prst="rect">
            <a:avLst/>
          </a:prstGeom>
        </p:spPr>
        <p:txBody>
          <a:bodyPr/>
          <a:lstStyle>
            <a:lvl1pPr marL="370494" indent="0">
              <a:buNone/>
              <a:defRPr sz="700"/>
            </a:lvl1pPr>
          </a:lstStyle>
          <a:p>
            <a:r>
              <a:rPr lang="en-US" dirty="0"/>
              <a:t>Picture</a:t>
            </a:r>
          </a:p>
        </p:txBody>
      </p:sp>
      <p:sp>
        <p:nvSpPr>
          <p:cNvPr id="537" name="Text Placeholder 57"/>
          <p:cNvSpPr>
            <a:spLocks noGrp="1"/>
          </p:cNvSpPr>
          <p:nvPr>
            <p:ph type="body" sz="quarter" idx="107" hasCustomPrompt="1"/>
          </p:nvPr>
        </p:nvSpPr>
        <p:spPr>
          <a:xfrm>
            <a:off x="5718178" y="2774718"/>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38" name="Text Placeholder 58"/>
          <p:cNvSpPr>
            <a:spLocks noGrp="1"/>
          </p:cNvSpPr>
          <p:nvPr>
            <p:ph type="body" sz="quarter" idx="108" hasCustomPrompt="1"/>
          </p:nvPr>
        </p:nvSpPr>
        <p:spPr>
          <a:xfrm>
            <a:off x="5718178" y="3028718"/>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40" name="Text Placeholder 59"/>
          <p:cNvSpPr>
            <a:spLocks noGrp="1"/>
          </p:cNvSpPr>
          <p:nvPr>
            <p:ph type="body" sz="quarter" idx="110" hasCustomPrompt="1"/>
          </p:nvPr>
        </p:nvSpPr>
        <p:spPr>
          <a:xfrm>
            <a:off x="5718178" y="3371619"/>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543" name="Text Placeholder 60"/>
          <p:cNvSpPr>
            <a:spLocks noGrp="1"/>
          </p:cNvSpPr>
          <p:nvPr>
            <p:ph type="body" sz="quarter" idx="113" hasCustomPrompt="1"/>
          </p:nvPr>
        </p:nvSpPr>
        <p:spPr>
          <a:xfrm>
            <a:off x="5718178" y="3593869"/>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41" name="Text Placeholder 61"/>
          <p:cNvSpPr>
            <a:spLocks noGrp="1"/>
          </p:cNvSpPr>
          <p:nvPr>
            <p:ph type="body" sz="quarter" idx="111" hasCustomPrompt="1"/>
          </p:nvPr>
        </p:nvSpPr>
        <p:spPr>
          <a:xfrm>
            <a:off x="4956178" y="3816119"/>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sp>
        <p:nvSpPr>
          <p:cNvPr id="549" name="Text Placeholder 62"/>
          <p:cNvSpPr>
            <a:spLocks noGrp="1"/>
          </p:cNvSpPr>
          <p:nvPr>
            <p:ph type="body" sz="quarter" idx="119" hasCustomPrompt="1"/>
          </p:nvPr>
        </p:nvSpPr>
        <p:spPr>
          <a:xfrm>
            <a:off x="4956178" y="4114800"/>
            <a:ext cx="673100" cy="939800"/>
          </a:xfrm>
          <a:prstGeom prst="rect">
            <a:avLst/>
          </a:prstGeom>
        </p:spPr>
        <p:txBody>
          <a:bodyPr/>
          <a:lstStyle>
            <a:lvl1pPr marL="370494" indent="0">
              <a:buNone/>
              <a:defRPr sz="700"/>
            </a:lvl1pPr>
          </a:lstStyle>
          <a:p>
            <a:r>
              <a:rPr lang="en-US" dirty="0"/>
              <a:t>Picture</a:t>
            </a:r>
          </a:p>
        </p:txBody>
      </p:sp>
      <p:sp>
        <p:nvSpPr>
          <p:cNvPr id="544" name="Text Placeholder 63"/>
          <p:cNvSpPr>
            <a:spLocks noGrp="1"/>
          </p:cNvSpPr>
          <p:nvPr>
            <p:ph type="body" sz="quarter" idx="114" hasCustomPrompt="1"/>
          </p:nvPr>
        </p:nvSpPr>
        <p:spPr>
          <a:xfrm>
            <a:off x="5718178" y="411480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45" name="Text Placeholder 64"/>
          <p:cNvSpPr>
            <a:spLocks noGrp="1"/>
          </p:cNvSpPr>
          <p:nvPr>
            <p:ph type="body" sz="quarter" idx="115" hasCustomPrompt="1"/>
          </p:nvPr>
        </p:nvSpPr>
        <p:spPr>
          <a:xfrm>
            <a:off x="5718178" y="436880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47" name="Text Placeholder 65"/>
          <p:cNvSpPr>
            <a:spLocks noGrp="1"/>
          </p:cNvSpPr>
          <p:nvPr>
            <p:ph type="body" sz="quarter" idx="117" hasCustomPrompt="1"/>
          </p:nvPr>
        </p:nvSpPr>
        <p:spPr>
          <a:xfrm>
            <a:off x="5718178" y="471170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550" name="Text Placeholder 66"/>
          <p:cNvSpPr>
            <a:spLocks noGrp="1"/>
          </p:cNvSpPr>
          <p:nvPr>
            <p:ph type="body" sz="quarter" idx="120" hasCustomPrompt="1"/>
          </p:nvPr>
        </p:nvSpPr>
        <p:spPr>
          <a:xfrm>
            <a:off x="5718178" y="493395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48" name="Text Placeholder 67"/>
          <p:cNvSpPr>
            <a:spLocks noGrp="1"/>
          </p:cNvSpPr>
          <p:nvPr>
            <p:ph type="body" sz="quarter" idx="118" hasCustomPrompt="1"/>
          </p:nvPr>
        </p:nvSpPr>
        <p:spPr>
          <a:xfrm>
            <a:off x="4956178" y="515620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sp>
        <p:nvSpPr>
          <p:cNvPr id="556" name="Text Placeholder 68"/>
          <p:cNvSpPr>
            <a:spLocks noGrp="1"/>
          </p:cNvSpPr>
          <p:nvPr>
            <p:ph type="body" sz="quarter" idx="126" hasCustomPrompt="1"/>
          </p:nvPr>
        </p:nvSpPr>
        <p:spPr>
          <a:xfrm>
            <a:off x="4956178" y="5467350"/>
            <a:ext cx="673100" cy="939800"/>
          </a:xfrm>
          <a:prstGeom prst="rect">
            <a:avLst/>
          </a:prstGeom>
        </p:spPr>
        <p:txBody>
          <a:bodyPr/>
          <a:lstStyle>
            <a:lvl1pPr marL="370494" indent="0">
              <a:buNone/>
              <a:defRPr sz="700"/>
            </a:lvl1pPr>
          </a:lstStyle>
          <a:p>
            <a:r>
              <a:rPr lang="en-US" dirty="0"/>
              <a:t>Picture</a:t>
            </a:r>
          </a:p>
        </p:txBody>
      </p:sp>
      <p:sp>
        <p:nvSpPr>
          <p:cNvPr id="551" name="Text Placeholder 69"/>
          <p:cNvSpPr>
            <a:spLocks noGrp="1"/>
          </p:cNvSpPr>
          <p:nvPr>
            <p:ph type="body" sz="quarter" idx="121" hasCustomPrompt="1"/>
          </p:nvPr>
        </p:nvSpPr>
        <p:spPr>
          <a:xfrm>
            <a:off x="5718178" y="546735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52" name="Text Placeholder 70"/>
          <p:cNvSpPr>
            <a:spLocks noGrp="1"/>
          </p:cNvSpPr>
          <p:nvPr>
            <p:ph type="body" sz="quarter" idx="122" hasCustomPrompt="1"/>
          </p:nvPr>
        </p:nvSpPr>
        <p:spPr>
          <a:xfrm>
            <a:off x="5718178" y="572135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54" name="Text Placeholder 71"/>
          <p:cNvSpPr>
            <a:spLocks noGrp="1"/>
          </p:cNvSpPr>
          <p:nvPr>
            <p:ph type="body" sz="quarter" idx="124" hasCustomPrompt="1"/>
          </p:nvPr>
        </p:nvSpPr>
        <p:spPr>
          <a:xfrm>
            <a:off x="5718178" y="6064250"/>
            <a:ext cx="1376363" cy="22225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sp>
        <p:nvSpPr>
          <p:cNvPr id="557" name="Text Placeholder 72"/>
          <p:cNvSpPr>
            <a:spLocks noGrp="1"/>
          </p:cNvSpPr>
          <p:nvPr>
            <p:ph type="body" sz="quarter" idx="127" hasCustomPrompt="1"/>
          </p:nvPr>
        </p:nvSpPr>
        <p:spPr>
          <a:xfrm>
            <a:off x="5718178" y="628650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55" name="Text Placeholder 73"/>
          <p:cNvSpPr>
            <a:spLocks noGrp="1"/>
          </p:cNvSpPr>
          <p:nvPr>
            <p:ph type="body" sz="quarter" idx="125" hasCustomPrompt="1"/>
          </p:nvPr>
        </p:nvSpPr>
        <p:spPr>
          <a:xfrm>
            <a:off x="4956178" y="650875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sp>
        <p:nvSpPr>
          <p:cNvPr id="592" name="Text Placeholder 74"/>
          <p:cNvSpPr>
            <a:spLocks noGrp="1"/>
          </p:cNvSpPr>
          <p:nvPr>
            <p:ph type="body" sz="quarter" idx="133" hasCustomPrompt="1"/>
          </p:nvPr>
        </p:nvSpPr>
        <p:spPr>
          <a:xfrm>
            <a:off x="7183441" y="1409700"/>
            <a:ext cx="673100" cy="939800"/>
          </a:xfrm>
          <a:prstGeom prst="rect">
            <a:avLst/>
          </a:prstGeom>
        </p:spPr>
        <p:txBody>
          <a:bodyPr/>
          <a:lstStyle>
            <a:lvl1pPr marL="370494" indent="0">
              <a:buNone/>
              <a:defRPr sz="700"/>
            </a:lvl1pPr>
          </a:lstStyle>
          <a:p>
            <a:r>
              <a:rPr lang="en-US" dirty="0"/>
              <a:t>Picture</a:t>
            </a:r>
          </a:p>
        </p:txBody>
      </p:sp>
      <p:sp>
        <p:nvSpPr>
          <p:cNvPr id="587" name="Text Placeholder 75"/>
          <p:cNvSpPr>
            <a:spLocks noGrp="1"/>
          </p:cNvSpPr>
          <p:nvPr>
            <p:ph type="body" sz="quarter" idx="128" hasCustomPrompt="1"/>
          </p:nvPr>
        </p:nvSpPr>
        <p:spPr>
          <a:xfrm>
            <a:off x="7944172" y="140970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88" name="Text Placeholder 76"/>
          <p:cNvSpPr>
            <a:spLocks noGrp="1"/>
          </p:cNvSpPr>
          <p:nvPr>
            <p:ph type="body" sz="quarter" idx="129" hasCustomPrompt="1"/>
          </p:nvPr>
        </p:nvSpPr>
        <p:spPr>
          <a:xfrm>
            <a:off x="7944172" y="166370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90" name="Text Placeholder 77"/>
          <p:cNvSpPr>
            <a:spLocks noGrp="1"/>
          </p:cNvSpPr>
          <p:nvPr>
            <p:ph type="body" sz="quarter" idx="131" hasCustomPrompt="1"/>
          </p:nvPr>
        </p:nvSpPr>
        <p:spPr>
          <a:xfrm>
            <a:off x="7944172" y="200660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593" name="Text Placeholder 78"/>
          <p:cNvSpPr>
            <a:spLocks noGrp="1"/>
          </p:cNvSpPr>
          <p:nvPr>
            <p:ph type="body" sz="quarter" idx="134" hasCustomPrompt="1"/>
          </p:nvPr>
        </p:nvSpPr>
        <p:spPr>
          <a:xfrm>
            <a:off x="7944172" y="222885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91" name="Text Placeholder 79"/>
          <p:cNvSpPr>
            <a:spLocks noGrp="1"/>
          </p:cNvSpPr>
          <p:nvPr>
            <p:ph type="body" sz="quarter" idx="132" hasCustomPrompt="1"/>
          </p:nvPr>
        </p:nvSpPr>
        <p:spPr>
          <a:xfrm>
            <a:off x="7183439" y="2451100"/>
            <a:ext cx="2138363" cy="2095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sp>
        <p:nvSpPr>
          <p:cNvPr id="600" name="Text Placeholder 80"/>
          <p:cNvSpPr>
            <a:spLocks noGrp="1"/>
          </p:cNvSpPr>
          <p:nvPr>
            <p:ph type="body" sz="quarter" idx="140" hasCustomPrompt="1"/>
          </p:nvPr>
        </p:nvSpPr>
        <p:spPr>
          <a:xfrm>
            <a:off x="7183439" y="2768455"/>
            <a:ext cx="682913" cy="916690"/>
          </a:xfrm>
          <a:prstGeom prst="rect">
            <a:avLst/>
          </a:prstGeom>
        </p:spPr>
        <p:txBody>
          <a:bodyPr/>
          <a:lstStyle>
            <a:lvl1pPr marL="370494" indent="0">
              <a:buNone/>
              <a:defRPr sz="700"/>
            </a:lvl1pPr>
          </a:lstStyle>
          <a:p>
            <a:r>
              <a:rPr lang="en-US" dirty="0"/>
              <a:t>Picture</a:t>
            </a:r>
          </a:p>
        </p:txBody>
      </p:sp>
      <p:sp>
        <p:nvSpPr>
          <p:cNvPr id="595" name="Text Placeholder 81"/>
          <p:cNvSpPr>
            <a:spLocks noGrp="1"/>
          </p:cNvSpPr>
          <p:nvPr>
            <p:ph type="body" sz="quarter" idx="135" hasCustomPrompt="1"/>
          </p:nvPr>
        </p:nvSpPr>
        <p:spPr>
          <a:xfrm>
            <a:off x="7944172" y="2770835"/>
            <a:ext cx="1376363" cy="254952"/>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96" name="Text Placeholder 82"/>
          <p:cNvSpPr>
            <a:spLocks noGrp="1"/>
          </p:cNvSpPr>
          <p:nvPr>
            <p:ph type="body" sz="quarter" idx="136" hasCustomPrompt="1"/>
          </p:nvPr>
        </p:nvSpPr>
        <p:spPr>
          <a:xfrm>
            <a:off x="7944172" y="3025786"/>
            <a:ext cx="1376363" cy="347431"/>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98" name="Text Placeholder 83"/>
          <p:cNvSpPr>
            <a:spLocks noGrp="1"/>
          </p:cNvSpPr>
          <p:nvPr>
            <p:ph type="body" sz="quarter" idx="138" hasCustomPrompt="1"/>
          </p:nvPr>
        </p:nvSpPr>
        <p:spPr>
          <a:xfrm>
            <a:off x="7944172" y="3373217"/>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601" name="Text Placeholder 84"/>
          <p:cNvSpPr>
            <a:spLocks noGrp="1"/>
          </p:cNvSpPr>
          <p:nvPr>
            <p:ph type="body" sz="quarter" idx="141" hasCustomPrompt="1"/>
          </p:nvPr>
        </p:nvSpPr>
        <p:spPr>
          <a:xfrm>
            <a:off x="7944172" y="3595467"/>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99" name="Text Placeholder 85"/>
          <p:cNvSpPr>
            <a:spLocks noGrp="1"/>
          </p:cNvSpPr>
          <p:nvPr>
            <p:ph type="body" sz="quarter" idx="139" hasCustomPrompt="1"/>
          </p:nvPr>
        </p:nvSpPr>
        <p:spPr>
          <a:xfrm>
            <a:off x="7183439" y="3817717"/>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sp>
        <p:nvSpPr>
          <p:cNvPr id="607" name="Text Placeholder 86"/>
          <p:cNvSpPr>
            <a:spLocks noGrp="1"/>
          </p:cNvSpPr>
          <p:nvPr>
            <p:ph type="body" sz="quarter" idx="147" hasCustomPrompt="1"/>
          </p:nvPr>
        </p:nvSpPr>
        <p:spPr>
          <a:xfrm>
            <a:off x="7183439" y="4114800"/>
            <a:ext cx="682913" cy="916690"/>
          </a:xfrm>
          <a:prstGeom prst="rect">
            <a:avLst/>
          </a:prstGeom>
        </p:spPr>
        <p:txBody>
          <a:bodyPr/>
          <a:lstStyle>
            <a:lvl1pPr marL="370494" indent="0">
              <a:buNone/>
              <a:defRPr sz="700"/>
            </a:lvl1pPr>
          </a:lstStyle>
          <a:p>
            <a:r>
              <a:rPr lang="en-US" dirty="0"/>
              <a:t>Picture</a:t>
            </a:r>
          </a:p>
        </p:txBody>
      </p:sp>
      <p:sp>
        <p:nvSpPr>
          <p:cNvPr id="602" name="Text Placeholder 87"/>
          <p:cNvSpPr>
            <a:spLocks noGrp="1"/>
          </p:cNvSpPr>
          <p:nvPr>
            <p:ph type="body" sz="quarter" idx="142" hasCustomPrompt="1"/>
          </p:nvPr>
        </p:nvSpPr>
        <p:spPr>
          <a:xfrm>
            <a:off x="7944172" y="411480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603" name="Text Placeholder 88"/>
          <p:cNvSpPr>
            <a:spLocks noGrp="1"/>
          </p:cNvSpPr>
          <p:nvPr>
            <p:ph type="body" sz="quarter" idx="143" hasCustomPrompt="1"/>
          </p:nvPr>
        </p:nvSpPr>
        <p:spPr>
          <a:xfrm>
            <a:off x="7944172" y="436880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605" name="Text Placeholder 89"/>
          <p:cNvSpPr>
            <a:spLocks noGrp="1"/>
          </p:cNvSpPr>
          <p:nvPr>
            <p:ph type="body" sz="quarter" idx="145" hasCustomPrompt="1"/>
          </p:nvPr>
        </p:nvSpPr>
        <p:spPr>
          <a:xfrm>
            <a:off x="7944172" y="471170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608" name="Text Placeholder 90"/>
          <p:cNvSpPr>
            <a:spLocks noGrp="1"/>
          </p:cNvSpPr>
          <p:nvPr>
            <p:ph type="body" sz="quarter" idx="148" hasCustomPrompt="1"/>
          </p:nvPr>
        </p:nvSpPr>
        <p:spPr>
          <a:xfrm>
            <a:off x="7944172" y="493395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606" name="Text Placeholder 91"/>
          <p:cNvSpPr>
            <a:spLocks noGrp="1"/>
          </p:cNvSpPr>
          <p:nvPr>
            <p:ph type="body" sz="quarter" idx="146" hasCustomPrompt="1"/>
          </p:nvPr>
        </p:nvSpPr>
        <p:spPr>
          <a:xfrm>
            <a:off x="7183439" y="515620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sp>
        <p:nvSpPr>
          <p:cNvPr id="614" name="Text Placeholder 92"/>
          <p:cNvSpPr>
            <a:spLocks noGrp="1"/>
          </p:cNvSpPr>
          <p:nvPr>
            <p:ph type="body" sz="quarter" idx="154" hasCustomPrompt="1"/>
          </p:nvPr>
        </p:nvSpPr>
        <p:spPr>
          <a:xfrm>
            <a:off x="7183439" y="5467350"/>
            <a:ext cx="682913" cy="916690"/>
          </a:xfrm>
          <a:prstGeom prst="rect">
            <a:avLst/>
          </a:prstGeom>
        </p:spPr>
        <p:txBody>
          <a:bodyPr/>
          <a:lstStyle>
            <a:lvl1pPr marL="370494" indent="0">
              <a:buNone/>
              <a:defRPr sz="700"/>
            </a:lvl1pPr>
          </a:lstStyle>
          <a:p>
            <a:r>
              <a:rPr lang="en-US" dirty="0"/>
              <a:t>Picture</a:t>
            </a:r>
          </a:p>
        </p:txBody>
      </p:sp>
      <p:sp>
        <p:nvSpPr>
          <p:cNvPr id="609" name="Text Placeholder 93"/>
          <p:cNvSpPr>
            <a:spLocks noGrp="1"/>
          </p:cNvSpPr>
          <p:nvPr>
            <p:ph type="body" sz="quarter" idx="149" hasCustomPrompt="1"/>
          </p:nvPr>
        </p:nvSpPr>
        <p:spPr>
          <a:xfrm>
            <a:off x="7944172" y="546735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610" name="Text Placeholder 94"/>
          <p:cNvSpPr>
            <a:spLocks noGrp="1"/>
          </p:cNvSpPr>
          <p:nvPr>
            <p:ph type="body" sz="quarter" idx="150" hasCustomPrompt="1"/>
          </p:nvPr>
        </p:nvSpPr>
        <p:spPr>
          <a:xfrm>
            <a:off x="7944172" y="572135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612" name="Text Placeholder 95"/>
          <p:cNvSpPr>
            <a:spLocks noGrp="1"/>
          </p:cNvSpPr>
          <p:nvPr>
            <p:ph type="body" sz="quarter" idx="152" hasCustomPrompt="1"/>
          </p:nvPr>
        </p:nvSpPr>
        <p:spPr>
          <a:xfrm>
            <a:off x="7944172" y="6064250"/>
            <a:ext cx="1376363" cy="22225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sp>
        <p:nvSpPr>
          <p:cNvPr id="615" name="Text Placeholder 96"/>
          <p:cNvSpPr>
            <a:spLocks noGrp="1"/>
          </p:cNvSpPr>
          <p:nvPr>
            <p:ph type="body" sz="quarter" idx="155" hasCustomPrompt="1"/>
          </p:nvPr>
        </p:nvSpPr>
        <p:spPr>
          <a:xfrm>
            <a:off x="7944172" y="628650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613" name="Text Placeholder 97"/>
          <p:cNvSpPr>
            <a:spLocks noGrp="1"/>
          </p:cNvSpPr>
          <p:nvPr>
            <p:ph type="body" sz="quarter" idx="153" hasCustomPrompt="1"/>
          </p:nvPr>
        </p:nvSpPr>
        <p:spPr>
          <a:xfrm>
            <a:off x="7183439" y="650875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 address</a:t>
            </a:r>
          </a:p>
        </p:txBody>
      </p:sp>
      <p:sp>
        <p:nvSpPr>
          <p:cNvPr id="117" name="Footer Placeholder 98"/>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16" name="Slide Number Placeholder 99"/>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18574985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mbstones (5 x 4)">
    <p:spTree>
      <p:nvGrpSpPr>
        <p:cNvPr id="1" name=""/>
        <p:cNvGrpSpPr/>
        <p:nvPr/>
      </p:nvGrpSpPr>
      <p:grpSpPr>
        <a:xfrm>
          <a:off x="0" y="0"/>
          <a:ext cx="0" cy="0"/>
          <a:chOff x="0" y="0"/>
          <a:chExt cx="0" cy="0"/>
        </a:xfrm>
      </p:grpSpPr>
      <p:sp>
        <p:nvSpPr>
          <p:cNvPr id="66"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6" name="Text Placeholder 2"/>
          <p:cNvSpPr>
            <a:spLocks noGrp="1"/>
          </p:cNvSpPr>
          <p:nvPr>
            <p:ph type="body" sz="quarter" idx="75" hasCustomPrompt="1"/>
          </p:nvPr>
        </p:nvSpPr>
        <p:spPr>
          <a:xfrm>
            <a:off x="501650" y="1409700"/>
            <a:ext cx="8820150" cy="622300"/>
          </a:xfrm>
        </p:spPr>
        <p:txBody>
          <a:bodyPr>
            <a:noAutofit/>
          </a:bodyPr>
          <a:lstStyle>
            <a:lvl1pPr marL="0" indent="0">
              <a:buNone/>
              <a:defRPr sz="1100">
                <a:solidFill>
                  <a:schemeClr val="tx1"/>
                </a:solidFill>
              </a:defRPr>
            </a:lvl1pPr>
          </a:lstStyle>
          <a:p>
            <a:pPr lvl="0"/>
            <a:r>
              <a:rPr lang="en-US" dirty="0"/>
              <a:t>Click to add text</a:t>
            </a:r>
          </a:p>
        </p:txBody>
      </p:sp>
      <p:sp>
        <p:nvSpPr>
          <p:cNvPr id="10" name="Rectangle 3"/>
          <p:cNvSpPr/>
          <p:nvPr userDrawn="1"/>
        </p:nvSpPr>
        <p:spPr>
          <a:xfrm>
            <a:off x="501650" y="21082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37" name="Text Placeholder 4"/>
          <p:cNvSpPr>
            <a:spLocks noGrp="1"/>
          </p:cNvSpPr>
          <p:nvPr>
            <p:ph type="body" sz="quarter" idx="15" hasCustomPrompt="1"/>
          </p:nvPr>
        </p:nvSpPr>
        <p:spPr>
          <a:xfrm>
            <a:off x="746125" y="2203450"/>
            <a:ext cx="1200150" cy="622300"/>
          </a:xfrm>
          <a:prstGeom prst="rect">
            <a:avLst/>
          </a:prstGeom>
        </p:spPr>
        <p:txBody>
          <a:bodyPr/>
          <a:lstStyle>
            <a:lvl1pPr marL="370494" indent="0">
              <a:buNone/>
              <a:defRPr/>
            </a:lvl1pPr>
          </a:lstStyle>
          <a:p>
            <a:r>
              <a:rPr lang="en-US" dirty="0"/>
              <a:t>Picture</a:t>
            </a:r>
          </a:p>
        </p:txBody>
      </p:sp>
      <p:sp>
        <p:nvSpPr>
          <p:cNvPr id="58" name="Text Placeholder 5"/>
          <p:cNvSpPr>
            <a:spLocks noGrp="1"/>
          </p:cNvSpPr>
          <p:nvPr>
            <p:ph type="body" sz="quarter" idx="35" hasCustomPrompt="1"/>
          </p:nvPr>
        </p:nvSpPr>
        <p:spPr>
          <a:xfrm>
            <a:off x="746125" y="286512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69" name="Rectangle 6"/>
          <p:cNvSpPr/>
          <p:nvPr userDrawn="1"/>
        </p:nvSpPr>
        <p:spPr>
          <a:xfrm>
            <a:off x="501650" y="32893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70" name="Text Placeholder 7"/>
          <p:cNvSpPr>
            <a:spLocks noGrp="1"/>
          </p:cNvSpPr>
          <p:nvPr>
            <p:ph type="body" sz="quarter" idx="76" hasCustomPrompt="1"/>
          </p:nvPr>
        </p:nvSpPr>
        <p:spPr>
          <a:xfrm>
            <a:off x="746125" y="3384550"/>
            <a:ext cx="1200150" cy="622300"/>
          </a:xfrm>
          <a:prstGeom prst="rect">
            <a:avLst/>
          </a:prstGeom>
        </p:spPr>
        <p:txBody>
          <a:bodyPr/>
          <a:lstStyle>
            <a:lvl1pPr marL="370494" indent="0">
              <a:buNone/>
              <a:defRPr/>
            </a:lvl1pPr>
          </a:lstStyle>
          <a:p>
            <a:r>
              <a:rPr lang="en-US" dirty="0"/>
              <a:t>Picture</a:t>
            </a:r>
          </a:p>
        </p:txBody>
      </p:sp>
      <p:sp>
        <p:nvSpPr>
          <p:cNvPr id="71" name="Text Placeholder 8"/>
          <p:cNvSpPr>
            <a:spLocks noGrp="1"/>
          </p:cNvSpPr>
          <p:nvPr>
            <p:ph type="body" sz="quarter" idx="77" hasCustomPrompt="1"/>
          </p:nvPr>
        </p:nvSpPr>
        <p:spPr>
          <a:xfrm>
            <a:off x="746125" y="404495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72" name="Rectangle 9"/>
          <p:cNvSpPr/>
          <p:nvPr userDrawn="1"/>
        </p:nvSpPr>
        <p:spPr>
          <a:xfrm>
            <a:off x="501650" y="44704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73" name="Text Placeholder 10"/>
          <p:cNvSpPr>
            <a:spLocks noGrp="1"/>
          </p:cNvSpPr>
          <p:nvPr>
            <p:ph type="body" sz="quarter" idx="78" hasCustomPrompt="1"/>
          </p:nvPr>
        </p:nvSpPr>
        <p:spPr>
          <a:xfrm>
            <a:off x="746125" y="4565650"/>
            <a:ext cx="1200150" cy="622300"/>
          </a:xfrm>
          <a:prstGeom prst="rect">
            <a:avLst/>
          </a:prstGeom>
        </p:spPr>
        <p:txBody>
          <a:bodyPr/>
          <a:lstStyle>
            <a:lvl1pPr marL="370494" indent="0">
              <a:buNone/>
              <a:defRPr/>
            </a:lvl1pPr>
          </a:lstStyle>
          <a:p>
            <a:r>
              <a:rPr lang="en-US" dirty="0"/>
              <a:t>Picture</a:t>
            </a:r>
          </a:p>
        </p:txBody>
      </p:sp>
      <p:sp>
        <p:nvSpPr>
          <p:cNvPr id="74" name="Text Placeholder 11"/>
          <p:cNvSpPr>
            <a:spLocks noGrp="1"/>
          </p:cNvSpPr>
          <p:nvPr>
            <p:ph type="body" sz="quarter" idx="79" hasCustomPrompt="1"/>
          </p:nvPr>
        </p:nvSpPr>
        <p:spPr>
          <a:xfrm>
            <a:off x="746125" y="5225665"/>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76" name="Rectangle 12"/>
          <p:cNvSpPr/>
          <p:nvPr userDrawn="1"/>
        </p:nvSpPr>
        <p:spPr>
          <a:xfrm>
            <a:off x="501650" y="56515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77" name="Text Placeholder 13"/>
          <p:cNvSpPr>
            <a:spLocks noGrp="1"/>
          </p:cNvSpPr>
          <p:nvPr>
            <p:ph type="body" sz="quarter" idx="80" hasCustomPrompt="1"/>
          </p:nvPr>
        </p:nvSpPr>
        <p:spPr>
          <a:xfrm>
            <a:off x="746125" y="5748431"/>
            <a:ext cx="1200150" cy="622300"/>
          </a:xfrm>
          <a:prstGeom prst="rect">
            <a:avLst/>
          </a:prstGeom>
        </p:spPr>
        <p:txBody>
          <a:bodyPr/>
          <a:lstStyle>
            <a:lvl1pPr marL="370494" indent="0">
              <a:buNone/>
              <a:defRPr/>
            </a:lvl1pPr>
          </a:lstStyle>
          <a:p>
            <a:r>
              <a:rPr lang="en-US" dirty="0"/>
              <a:t>Picture</a:t>
            </a:r>
          </a:p>
        </p:txBody>
      </p:sp>
      <p:sp>
        <p:nvSpPr>
          <p:cNvPr id="78" name="Text Placeholder 14"/>
          <p:cNvSpPr>
            <a:spLocks noGrp="1"/>
          </p:cNvSpPr>
          <p:nvPr>
            <p:ph type="body" sz="quarter" idx="81" hasCustomPrompt="1"/>
          </p:nvPr>
        </p:nvSpPr>
        <p:spPr>
          <a:xfrm>
            <a:off x="746125" y="6406768"/>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80" name="Rectangle 15"/>
          <p:cNvSpPr/>
          <p:nvPr userDrawn="1"/>
        </p:nvSpPr>
        <p:spPr>
          <a:xfrm>
            <a:off x="2279650" y="21082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81" name="Text Placeholder 16"/>
          <p:cNvSpPr>
            <a:spLocks noGrp="1"/>
          </p:cNvSpPr>
          <p:nvPr>
            <p:ph type="body" sz="quarter" idx="82" hasCustomPrompt="1"/>
          </p:nvPr>
        </p:nvSpPr>
        <p:spPr>
          <a:xfrm>
            <a:off x="2524125" y="2203450"/>
            <a:ext cx="1200150" cy="622300"/>
          </a:xfrm>
          <a:prstGeom prst="rect">
            <a:avLst/>
          </a:prstGeom>
        </p:spPr>
        <p:txBody>
          <a:bodyPr/>
          <a:lstStyle>
            <a:lvl1pPr marL="370494" indent="0">
              <a:buNone/>
              <a:defRPr/>
            </a:lvl1pPr>
          </a:lstStyle>
          <a:p>
            <a:r>
              <a:rPr lang="en-US" dirty="0"/>
              <a:t>Picture</a:t>
            </a:r>
          </a:p>
        </p:txBody>
      </p:sp>
      <p:sp>
        <p:nvSpPr>
          <p:cNvPr id="82" name="Text Placeholder 17"/>
          <p:cNvSpPr>
            <a:spLocks noGrp="1"/>
          </p:cNvSpPr>
          <p:nvPr>
            <p:ph type="body" sz="quarter" idx="83" hasCustomPrompt="1"/>
          </p:nvPr>
        </p:nvSpPr>
        <p:spPr>
          <a:xfrm>
            <a:off x="2524125" y="286512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83" name="Rectangle 18"/>
          <p:cNvSpPr/>
          <p:nvPr userDrawn="1"/>
        </p:nvSpPr>
        <p:spPr>
          <a:xfrm>
            <a:off x="2279650" y="32893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84" name="Text Placeholder 19"/>
          <p:cNvSpPr>
            <a:spLocks noGrp="1"/>
          </p:cNvSpPr>
          <p:nvPr>
            <p:ph type="body" sz="quarter" idx="84" hasCustomPrompt="1"/>
          </p:nvPr>
        </p:nvSpPr>
        <p:spPr>
          <a:xfrm>
            <a:off x="2524125" y="3384550"/>
            <a:ext cx="1200150" cy="622300"/>
          </a:xfrm>
          <a:prstGeom prst="rect">
            <a:avLst/>
          </a:prstGeom>
        </p:spPr>
        <p:txBody>
          <a:bodyPr/>
          <a:lstStyle>
            <a:lvl1pPr marL="370494" indent="0">
              <a:buNone/>
              <a:defRPr/>
            </a:lvl1pPr>
          </a:lstStyle>
          <a:p>
            <a:r>
              <a:rPr lang="en-US" dirty="0"/>
              <a:t>Picture</a:t>
            </a:r>
          </a:p>
        </p:txBody>
      </p:sp>
      <p:sp>
        <p:nvSpPr>
          <p:cNvPr id="85" name="Text Placeholder 20"/>
          <p:cNvSpPr>
            <a:spLocks noGrp="1"/>
          </p:cNvSpPr>
          <p:nvPr>
            <p:ph type="body" sz="quarter" idx="85" hasCustomPrompt="1"/>
          </p:nvPr>
        </p:nvSpPr>
        <p:spPr>
          <a:xfrm>
            <a:off x="2524125" y="404495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86" name="Rectangle 21"/>
          <p:cNvSpPr/>
          <p:nvPr userDrawn="1"/>
        </p:nvSpPr>
        <p:spPr>
          <a:xfrm>
            <a:off x="2279650" y="44704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87" name="Text Placeholder 22"/>
          <p:cNvSpPr>
            <a:spLocks noGrp="1"/>
          </p:cNvSpPr>
          <p:nvPr>
            <p:ph type="body" sz="quarter" idx="86" hasCustomPrompt="1"/>
          </p:nvPr>
        </p:nvSpPr>
        <p:spPr>
          <a:xfrm>
            <a:off x="2524125" y="4565650"/>
            <a:ext cx="1200150" cy="622300"/>
          </a:xfrm>
          <a:prstGeom prst="rect">
            <a:avLst/>
          </a:prstGeom>
        </p:spPr>
        <p:txBody>
          <a:bodyPr/>
          <a:lstStyle>
            <a:lvl1pPr marL="370494" indent="0">
              <a:buNone/>
              <a:defRPr/>
            </a:lvl1pPr>
          </a:lstStyle>
          <a:p>
            <a:r>
              <a:rPr lang="en-US" dirty="0"/>
              <a:t>Picture</a:t>
            </a:r>
          </a:p>
        </p:txBody>
      </p:sp>
      <p:sp>
        <p:nvSpPr>
          <p:cNvPr id="88" name="Text Placeholder 23"/>
          <p:cNvSpPr>
            <a:spLocks noGrp="1"/>
          </p:cNvSpPr>
          <p:nvPr>
            <p:ph type="body" sz="quarter" idx="87" hasCustomPrompt="1"/>
          </p:nvPr>
        </p:nvSpPr>
        <p:spPr>
          <a:xfrm>
            <a:off x="2524125" y="5225665"/>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90" name="Rectangle 24"/>
          <p:cNvSpPr/>
          <p:nvPr userDrawn="1"/>
        </p:nvSpPr>
        <p:spPr>
          <a:xfrm>
            <a:off x="2279650" y="56515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91" name="Text Placeholder 25"/>
          <p:cNvSpPr>
            <a:spLocks noGrp="1"/>
          </p:cNvSpPr>
          <p:nvPr>
            <p:ph type="body" sz="quarter" idx="88" hasCustomPrompt="1"/>
          </p:nvPr>
        </p:nvSpPr>
        <p:spPr>
          <a:xfrm>
            <a:off x="2524125" y="5748431"/>
            <a:ext cx="1200150" cy="622300"/>
          </a:xfrm>
          <a:prstGeom prst="rect">
            <a:avLst/>
          </a:prstGeom>
        </p:spPr>
        <p:txBody>
          <a:bodyPr/>
          <a:lstStyle>
            <a:lvl1pPr marL="370494" indent="0">
              <a:buNone/>
              <a:defRPr/>
            </a:lvl1pPr>
          </a:lstStyle>
          <a:p>
            <a:r>
              <a:rPr lang="en-US" dirty="0"/>
              <a:t>Picture</a:t>
            </a:r>
          </a:p>
        </p:txBody>
      </p:sp>
      <p:sp>
        <p:nvSpPr>
          <p:cNvPr id="92" name="Text Placeholder 26"/>
          <p:cNvSpPr>
            <a:spLocks noGrp="1"/>
          </p:cNvSpPr>
          <p:nvPr>
            <p:ph type="body" sz="quarter" idx="89" hasCustomPrompt="1"/>
          </p:nvPr>
        </p:nvSpPr>
        <p:spPr>
          <a:xfrm>
            <a:off x="2524125" y="6406768"/>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93" name="Rectangle 27"/>
          <p:cNvSpPr/>
          <p:nvPr userDrawn="1"/>
        </p:nvSpPr>
        <p:spPr>
          <a:xfrm>
            <a:off x="4057650" y="21082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94" name="Text Placeholder 28"/>
          <p:cNvSpPr>
            <a:spLocks noGrp="1"/>
          </p:cNvSpPr>
          <p:nvPr>
            <p:ph type="body" sz="quarter" idx="90" hasCustomPrompt="1"/>
          </p:nvPr>
        </p:nvSpPr>
        <p:spPr>
          <a:xfrm>
            <a:off x="4302125" y="2203450"/>
            <a:ext cx="1200150" cy="622300"/>
          </a:xfrm>
          <a:prstGeom prst="rect">
            <a:avLst/>
          </a:prstGeom>
        </p:spPr>
        <p:txBody>
          <a:bodyPr/>
          <a:lstStyle>
            <a:lvl1pPr marL="370494" indent="0">
              <a:buNone/>
              <a:defRPr/>
            </a:lvl1pPr>
          </a:lstStyle>
          <a:p>
            <a:r>
              <a:rPr lang="en-US" dirty="0"/>
              <a:t>Picture</a:t>
            </a:r>
          </a:p>
        </p:txBody>
      </p:sp>
      <p:sp>
        <p:nvSpPr>
          <p:cNvPr id="95" name="Text Placeholder 29"/>
          <p:cNvSpPr>
            <a:spLocks noGrp="1"/>
          </p:cNvSpPr>
          <p:nvPr>
            <p:ph type="body" sz="quarter" idx="91" hasCustomPrompt="1"/>
          </p:nvPr>
        </p:nvSpPr>
        <p:spPr>
          <a:xfrm>
            <a:off x="4302125" y="286147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29" name="Rectangle 30"/>
          <p:cNvSpPr/>
          <p:nvPr userDrawn="1"/>
        </p:nvSpPr>
        <p:spPr>
          <a:xfrm>
            <a:off x="4057650" y="32893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30" name="Text Placeholder 31"/>
          <p:cNvSpPr>
            <a:spLocks noGrp="1"/>
          </p:cNvSpPr>
          <p:nvPr>
            <p:ph type="body" sz="quarter" idx="92" hasCustomPrompt="1"/>
          </p:nvPr>
        </p:nvSpPr>
        <p:spPr>
          <a:xfrm>
            <a:off x="4302125" y="3384550"/>
            <a:ext cx="1200150" cy="622300"/>
          </a:xfrm>
          <a:prstGeom prst="rect">
            <a:avLst/>
          </a:prstGeom>
        </p:spPr>
        <p:txBody>
          <a:bodyPr/>
          <a:lstStyle>
            <a:lvl1pPr marL="370494" indent="0">
              <a:buNone/>
              <a:defRPr/>
            </a:lvl1pPr>
          </a:lstStyle>
          <a:p>
            <a:r>
              <a:rPr lang="en-US" dirty="0"/>
              <a:t>Picture</a:t>
            </a:r>
          </a:p>
        </p:txBody>
      </p:sp>
      <p:sp>
        <p:nvSpPr>
          <p:cNvPr id="131" name="Text Placeholder 32"/>
          <p:cNvSpPr>
            <a:spLocks noGrp="1"/>
          </p:cNvSpPr>
          <p:nvPr>
            <p:ph type="body" sz="quarter" idx="93" hasCustomPrompt="1"/>
          </p:nvPr>
        </p:nvSpPr>
        <p:spPr>
          <a:xfrm>
            <a:off x="4302125" y="404495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32" name="Rectangle 33"/>
          <p:cNvSpPr/>
          <p:nvPr userDrawn="1"/>
        </p:nvSpPr>
        <p:spPr>
          <a:xfrm>
            <a:off x="4057650" y="44704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33" name="Text Placeholder 34"/>
          <p:cNvSpPr>
            <a:spLocks noGrp="1"/>
          </p:cNvSpPr>
          <p:nvPr>
            <p:ph type="body" sz="quarter" idx="94" hasCustomPrompt="1"/>
          </p:nvPr>
        </p:nvSpPr>
        <p:spPr>
          <a:xfrm>
            <a:off x="4302125" y="4563679"/>
            <a:ext cx="1200150" cy="622300"/>
          </a:xfrm>
          <a:prstGeom prst="rect">
            <a:avLst/>
          </a:prstGeom>
        </p:spPr>
        <p:txBody>
          <a:bodyPr/>
          <a:lstStyle>
            <a:lvl1pPr marL="370494" indent="0">
              <a:buNone/>
              <a:defRPr/>
            </a:lvl1pPr>
          </a:lstStyle>
          <a:p>
            <a:r>
              <a:rPr lang="en-US" dirty="0"/>
              <a:t>Picture</a:t>
            </a:r>
          </a:p>
        </p:txBody>
      </p:sp>
      <p:sp>
        <p:nvSpPr>
          <p:cNvPr id="134" name="Text Placeholder 35"/>
          <p:cNvSpPr>
            <a:spLocks noGrp="1"/>
          </p:cNvSpPr>
          <p:nvPr>
            <p:ph type="body" sz="quarter" idx="95" hasCustomPrompt="1"/>
          </p:nvPr>
        </p:nvSpPr>
        <p:spPr>
          <a:xfrm>
            <a:off x="4302125" y="5222015"/>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36" name="Rectangle 36"/>
          <p:cNvSpPr/>
          <p:nvPr userDrawn="1"/>
        </p:nvSpPr>
        <p:spPr>
          <a:xfrm>
            <a:off x="4057650" y="56515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37" name="Text Placeholder 37"/>
          <p:cNvSpPr>
            <a:spLocks noGrp="1"/>
          </p:cNvSpPr>
          <p:nvPr>
            <p:ph type="body" sz="quarter" idx="96" hasCustomPrompt="1"/>
          </p:nvPr>
        </p:nvSpPr>
        <p:spPr>
          <a:xfrm>
            <a:off x="4302125" y="5744782"/>
            <a:ext cx="1200150" cy="622300"/>
          </a:xfrm>
          <a:prstGeom prst="rect">
            <a:avLst/>
          </a:prstGeom>
        </p:spPr>
        <p:txBody>
          <a:bodyPr/>
          <a:lstStyle>
            <a:lvl1pPr marL="370494" indent="0">
              <a:buNone/>
              <a:defRPr/>
            </a:lvl1pPr>
          </a:lstStyle>
          <a:p>
            <a:r>
              <a:rPr lang="en-US" dirty="0"/>
              <a:t>Picture</a:t>
            </a:r>
          </a:p>
        </p:txBody>
      </p:sp>
      <p:sp>
        <p:nvSpPr>
          <p:cNvPr id="138" name="Text Placeholder 38"/>
          <p:cNvSpPr>
            <a:spLocks noGrp="1"/>
          </p:cNvSpPr>
          <p:nvPr>
            <p:ph type="body" sz="quarter" idx="97" hasCustomPrompt="1"/>
          </p:nvPr>
        </p:nvSpPr>
        <p:spPr>
          <a:xfrm>
            <a:off x="4302125" y="6403118"/>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39" name="Rectangle 39"/>
          <p:cNvSpPr/>
          <p:nvPr userDrawn="1"/>
        </p:nvSpPr>
        <p:spPr>
          <a:xfrm>
            <a:off x="5835650" y="21082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40" name="Text Placeholder 40"/>
          <p:cNvSpPr>
            <a:spLocks noGrp="1"/>
          </p:cNvSpPr>
          <p:nvPr>
            <p:ph type="body" sz="quarter" idx="98" hasCustomPrompt="1"/>
          </p:nvPr>
        </p:nvSpPr>
        <p:spPr>
          <a:xfrm>
            <a:off x="6080125" y="2203450"/>
            <a:ext cx="1200150" cy="622300"/>
          </a:xfrm>
          <a:prstGeom prst="rect">
            <a:avLst/>
          </a:prstGeom>
        </p:spPr>
        <p:txBody>
          <a:bodyPr/>
          <a:lstStyle>
            <a:lvl1pPr marL="370494" indent="0">
              <a:buNone/>
              <a:defRPr/>
            </a:lvl1pPr>
          </a:lstStyle>
          <a:p>
            <a:r>
              <a:rPr lang="en-US" dirty="0"/>
              <a:t>Picture</a:t>
            </a:r>
          </a:p>
        </p:txBody>
      </p:sp>
      <p:sp>
        <p:nvSpPr>
          <p:cNvPr id="141" name="Text Placeholder 41"/>
          <p:cNvSpPr>
            <a:spLocks noGrp="1"/>
          </p:cNvSpPr>
          <p:nvPr>
            <p:ph type="body" sz="quarter" idx="99" hasCustomPrompt="1"/>
          </p:nvPr>
        </p:nvSpPr>
        <p:spPr>
          <a:xfrm>
            <a:off x="6080125" y="286512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42" name="Rectangle 42"/>
          <p:cNvSpPr/>
          <p:nvPr userDrawn="1"/>
        </p:nvSpPr>
        <p:spPr>
          <a:xfrm>
            <a:off x="5835650" y="32893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43" name="Text Placeholder 43"/>
          <p:cNvSpPr>
            <a:spLocks noGrp="1"/>
          </p:cNvSpPr>
          <p:nvPr>
            <p:ph type="body" sz="quarter" idx="100" hasCustomPrompt="1"/>
          </p:nvPr>
        </p:nvSpPr>
        <p:spPr>
          <a:xfrm>
            <a:off x="6080125" y="3384550"/>
            <a:ext cx="1200150" cy="622300"/>
          </a:xfrm>
          <a:prstGeom prst="rect">
            <a:avLst/>
          </a:prstGeom>
        </p:spPr>
        <p:txBody>
          <a:bodyPr/>
          <a:lstStyle>
            <a:lvl1pPr marL="370494" indent="0">
              <a:buNone/>
              <a:defRPr/>
            </a:lvl1pPr>
          </a:lstStyle>
          <a:p>
            <a:r>
              <a:rPr lang="en-US" dirty="0"/>
              <a:t>Picture</a:t>
            </a:r>
          </a:p>
        </p:txBody>
      </p:sp>
      <p:sp>
        <p:nvSpPr>
          <p:cNvPr id="144" name="Text Placeholder 44"/>
          <p:cNvSpPr>
            <a:spLocks noGrp="1"/>
          </p:cNvSpPr>
          <p:nvPr>
            <p:ph type="body" sz="quarter" idx="101" hasCustomPrompt="1"/>
          </p:nvPr>
        </p:nvSpPr>
        <p:spPr>
          <a:xfrm>
            <a:off x="6080125" y="404495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45" name="Rectangle 45"/>
          <p:cNvSpPr/>
          <p:nvPr userDrawn="1"/>
        </p:nvSpPr>
        <p:spPr>
          <a:xfrm>
            <a:off x="5835650" y="44704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46" name="Text Placeholder 46"/>
          <p:cNvSpPr>
            <a:spLocks noGrp="1"/>
          </p:cNvSpPr>
          <p:nvPr>
            <p:ph type="body" sz="quarter" idx="102" hasCustomPrompt="1"/>
          </p:nvPr>
        </p:nvSpPr>
        <p:spPr>
          <a:xfrm>
            <a:off x="6080125" y="4567329"/>
            <a:ext cx="1200150" cy="622300"/>
          </a:xfrm>
          <a:prstGeom prst="rect">
            <a:avLst/>
          </a:prstGeom>
        </p:spPr>
        <p:txBody>
          <a:bodyPr/>
          <a:lstStyle>
            <a:lvl1pPr marL="370494" indent="0">
              <a:buNone/>
              <a:defRPr/>
            </a:lvl1pPr>
          </a:lstStyle>
          <a:p>
            <a:r>
              <a:rPr lang="en-US" dirty="0"/>
              <a:t>Picture</a:t>
            </a:r>
          </a:p>
        </p:txBody>
      </p:sp>
      <p:sp>
        <p:nvSpPr>
          <p:cNvPr id="147" name="Text Placeholder 47"/>
          <p:cNvSpPr>
            <a:spLocks noGrp="1"/>
          </p:cNvSpPr>
          <p:nvPr>
            <p:ph type="body" sz="quarter" idx="103" hasCustomPrompt="1"/>
          </p:nvPr>
        </p:nvSpPr>
        <p:spPr>
          <a:xfrm>
            <a:off x="6080125" y="5225665"/>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49" name="Rectangle 48"/>
          <p:cNvSpPr/>
          <p:nvPr userDrawn="1"/>
        </p:nvSpPr>
        <p:spPr>
          <a:xfrm>
            <a:off x="5835650" y="56515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50" name="Text Placeholder 49"/>
          <p:cNvSpPr>
            <a:spLocks noGrp="1"/>
          </p:cNvSpPr>
          <p:nvPr>
            <p:ph type="body" sz="quarter" idx="104" hasCustomPrompt="1"/>
          </p:nvPr>
        </p:nvSpPr>
        <p:spPr>
          <a:xfrm>
            <a:off x="6080125" y="5748431"/>
            <a:ext cx="1200150" cy="622300"/>
          </a:xfrm>
          <a:prstGeom prst="rect">
            <a:avLst/>
          </a:prstGeom>
        </p:spPr>
        <p:txBody>
          <a:bodyPr/>
          <a:lstStyle>
            <a:lvl1pPr marL="370494" indent="0">
              <a:buNone/>
              <a:defRPr/>
            </a:lvl1pPr>
          </a:lstStyle>
          <a:p>
            <a:r>
              <a:rPr lang="en-US" dirty="0"/>
              <a:t>Picture</a:t>
            </a:r>
          </a:p>
        </p:txBody>
      </p:sp>
      <p:sp>
        <p:nvSpPr>
          <p:cNvPr id="151" name="Text Placeholder 50"/>
          <p:cNvSpPr>
            <a:spLocks noGrp="1"/>
          </p:cNvSpPr>
          <p:nvPr>
            <p:ph type="body" sz="quarter" idx="105" hasCustomPrompt="1"/>
          </p:nvPr>
        </p:nvSpPr>
        <p:spPr>
          <a:xfrm>
            <a:off x="6080125" y="6406768"/>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52" name="Rectangle 51"/>
          <p:cNvSpPr/>
          <p:nvPr userDrawn="1"/>
        </p:nvSpPr>
        <p:spPr>
          <a:xfrm>
            <a:off x="7613650" y="2108200"/>
            <a:ext cx="170815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77" name="Text Placeholder 52"/>
          <p:cNvSpPr>
            <a:spLocks noGrp="1"/>
          </p:cNvSpPr>
          <p:nvPr>
            <p:ph type="body" sz="quarter" idx="106" hasCustomPrompt="1"/>
          </p:nvPr>
        </p:nvSpPr>
        <p:spPr>
          <a:xfrm>
            <a:off x="7867650" y="2203450"/>
            <a:ext cx="1200150" cy="622300"/>
          </a:xfrm>
          <a:prstGeom prst="rect">
            <a:avLst/>
          </a:prstGeom>
        </p:spPr>
        <p:txBody>
          <a:bodyPr/>
          <a:lstStyle>
            <a:lvl1pPr marL="370494" indent="0">
              <a:buNone/>
              <a:defRPr/>
            </a:lvl1pPr>
          </a:lstStyle>
          <a:p>
            <a:r>
              <a:rPr lang="en-US" dirty="0"/>
              <a:t>Picture</a:t>
            </a:r>
          </a:p>
        </p:txBody>
      </p:sp>
      <p:sp>
        <p:nvSpPr>
          <p:cNvPr id="178" name="Text Placeholder 53"/>
          <p:cNvSpPr>
            <a:spLocks noGrp="1"/>
          </p:cNvSpPr>
          <p:nvPr>
            <p:ph type="body" sz="quarter" idx="107" hasCustomPrompt="1"/>
          </p:nvPr>
        </p:nvSpPr>
        <p:spPr>
          <a:xfrm>
            <a:off x="7867650" y="286385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79" name="Rectangle 54"/>
          <p:cNvSpPr/>
          <p:nvPr userDrawn="1"/>
        </p:nvSpPr>
        <p:spPr>
          <a:xfrm>
            <a:off x="7613650" y="3289300"/>
            <a:ext cx="170815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80" name="Text Placeholder 55"/>
          <p:cNvSpPr>
            <a:spLocks noGrp="1"/>
          </p:cNvSpPr>
          <p:nvPr>
            <p:ph type="body" sz="quarter" idx="108" hasCustomPrompt="1"/>
          </p:nvPr>
        </p:nvSpPr>
        <p:spPr>
          <a:xfrm>
            <a:off x="7867650" y="3384550"/>
            <a:ext cx="1200150" cy="622300"/>
          </a:xfrm>
          <a:prstGeom prst="rect">
            <a:avLst/>
          </a:prstGeom>
        </p:spPr>
        <p:txBody>
          <a:bodyPr/>
          <a:lstStyle>
            <a:lvl1pPr marL="370494" indent="0">
              <a:buNone/>
              <a:defRPr/>
            </a:lvl1pPr>
          </a:lstStyle>
          <a:p>
            <a:r>
              <a:rPr lang="en-US" dirty="0"/>
              <a:t>Picture</a:t>
            </a:r>
          </a:p>
        </p:txBody>
      </p:sp>
      <p:sp>
        <p:nvSpPr>
          <p:cNvPr id="181" name="Text Placeholder 56"/>
          <p:cNvSpPr>
            <a:spLocks noGrp="1"/>
          </p:cNvSpPr>
          <p:nvPr>
            <p:ph type="body" sz="quarter" idx="109" hasCustomPrompt="1"/>
          </p:nvPr>
        </p:nvSpPr>
        <p:spPr>
          <a:xfrm>
            <a:off x="7867650" y="404495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82" name="Rectangle 57"/>
          <p:cNvSpPr/>
          <p:nvPr userDrawn="1"/>
        </p:nvSpPr>
        <p:spPr>
          <a:xfrm>
            <a:off x="7613650" y="4470400"/>
            <a:ext cx="170815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83" name="Text Placeholder 58"/>
          <p:cNvSpPr>
            <a:spLocks noGrp="1"/>
          </p:cNvSpPr>
          <p:nvPr>
            <p:ph type="body" sz="quarter" idx="110" hasCustomPrompt="1"/>
          </p:nvPr>
        </p:nvSpPr>
        <p:spPr>
          <a:xfrm>
            <a:off x="7867650" y="4567329"/>
            <a:ext cx="1200150" cy="622300"/>
          </a:xfrm>
          <a:prstGeom prst="rect">
            <a:avLst/>
          </a:prstGeom>
        </p:spPr>
        <p:txBody>
          <a:bodyPr/>
          <a:lstStyle>
            <a:lvl1pPr marL="370494" indent="0">
              <a:buNone/>
              <a:defRPr/>
            </a:lvl1pPr>
          </a:lstStyle>
          <a:p>
            <a:r>
              <a:rPr lang="en-US" dirty="0"/>
              <a:t>Picture</a:t>
            </a:r>
          </a:p>
        </p:txBody>
      </p:sp>
      <p:sp>
        <p:nvSpPr>
          <p:cNvPr id="184" name="Text Placeholder 59"/>
          <p:cNvSpPr>
            <a:spLocks noGrp="1"/>
          </p:cNvSpPr>
          <p:nvPr>
            <p:ph type="body" sz="quarter" idx="111" hasCustomPrompt="1"/>
          </p:nvPr>
        </p:nvSpPr>
        <p:spPr>
          <a:xfrm>
            <a:off x="7867650" y="5225665"/>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86" name="Rectangle 60"/>
          <p:cNvSpPr/>
          <p:nvPr userDrawn="1"/>
        </p:nvSpPr>
        <p:spPr>
          <a:xfrm>
            <a:off x="7613650" y="5651500"/>
            <a:ext cx="170815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87" name="Text Placeholder 61"/>
          <p:cNvSpPr>
            <a:spLocks noGrp="1"/>
          </p:cNvSpPr>
          <p:nvPr>
            <p:ph type="body" sz="quarter" idx="112" hasCustomPrompt="1"/>
          </p:nvPr>
        </p:nvSpPr>
        <p:spPr>
          <a:xfrm>
            <a:off x="7867650" y="5748431"/>
            <a:ext cx="1200150" cy="622300"/>
          </a:xfrm>
          <a:prstGeom prst="rect">
            <a:avLst/>
          </a:prstGeom>
        </p:spPr>
        <p:txBody>
          <a:bodyPr/>
          <a:lstStyle>
            <a:lvl1pPr marL="370494" indent="0">
              <a:buNone/>
              <a:defRPr/>
            </a:lvl1pPr>
          </a:lstStyle>
          <a:p>
            <a:r>
              <a:rPr lang="en-US" dirty="0"/>
              <a:t>Picture</a:t>
            </a:r>
          </a:p>
        </p:txBody>
      </p:sp>
      <p:sp>
        <p:nvSpPr>
          <p:cNvPr id="188" name="Text Placeholder 62"/>
          <p:cNvSpPr>
            <a:spLocks noGrp="1"/>
          </p:cNvSpPr>
          <p:nvPr>
            <p:ph type="body" sz="quarter" idx="113" hasCustomPrompt="1"/>
          </p:nvPr>
        </p:nvSpPr>
        <p:spPr>
          <a:xfrm>
            <a:off x="7867650" y="6406768"/>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67" name="Footer Placeholder 63"/>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65" name="Slide Number Placeholder 64"/>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30166496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ombstones (5 x 3)">
    <p:spTree>
      <p:nvGrpSpPr>
        <p:cNvPr id="1" name=""/>
        <p:cNvGrpSpPr/>
        <p:nvPr/>
      </p:nvGrpSpPr>
      <p:grpSpPr>
        <a:xfrm>
          <a:off x="0" y="0"/>
          <a:ext cx="0" cy="0"/>
          <a:chOff x="0" y="0"/>
          <a:chExt cx="0" cy="0"/>
        </a:xfrm>
      </p:grpSpPr>
      <p:sp>
        <p:nvSpPr>
          <p:cNvPr id="52"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6" name="Text Placeholder 2"/>
          <p:cNvSpPr>
            <a:spLocks noGrp="1"/>
          </p:cNvSpPr>
          <p:nvPr>
            <p:ph type="body" sz="quarter" idx="75" hasCustomPrompt="1"/>
          </p:nvPr>
        </p:nvSpPr>
        <p:spPr>
          <a:xfrm>
            <a:off x="501650" y="1409700"/>
            <a:ext cx="8820150" cy="622300"/>
          </a:xfrm>
        </p:spPr>
        <p:txBody>
          <a:bodyPr>
            <a:noAutofit/>
          </a:bodyPr>
          <a:lstStyle>
            <a:lvl1pPr marL="0" indent="0">
              <a:buNone/>
              <a:defRPr sz="1100">
                <a:solidFill>
                  <a:schemeClr val="tx1"/>
                </a:solidFill>
              </a:defRPr>
            </a:lvl1pPr>
          </a:lstStyle>
          <a:p>
            <a:pPr lvl="0"/>
            <a:r>
              <a:rPr lang="en-US" dirty="0"/>
              <a:t>Click to add text</a:t>
            </a:r>
          </a:p>
        </p:txBody>
      </p:sp>
      <p:sp>
        <p:nvSpPr>
          <p:cNvPr id="10" name="Rectangle 3"/>
          <p:cNvSpPr/>
          <p:nvPr userDrawn="1"/>
        </p:nvSpPr>
        <p:spPr>
          <a:xfrm>
            <a:off x="501650" y="21082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37" name="Text Placeholder 4"/>
          <p:cNvSpPr>
            <a:spLocks noGrp="1"/>
          </p:cNvSpPr>
          <p:nvPr>
            <p:ph type="body" sz="quarter" idx="15" hasCustomPrompt="1"/>
          </p:nvPr>
        </p:nvSpPr>
        <p:spPr>
          <a:xfrm>
            <a:off x="735965" y="2203450"/>
            <a:ext cx="1219200" cy="901700"/>
          </a:xfrm>
          <a:prstGeom prst="rect">
            <a:avLst/>
          </a:prstGeom>
        </p:spPr>
        <p:txBody>
          <a:bodyPr/>
          <a:lstStyle>
            <a:lvl1pPr marL="370494" marR="0" indent="0" algn="l" defTabSz="128016" rtl="0" eaLnBrk="1" fontAlgn="auto" latinLnBrk="0" hangingPunct="1">
              <a:lnSpc>
                <a:spcPct val="100000"/>
              </a:lnSpc>
              <a:spcBef>
                <a:spcPct val="20000"/>
              </a:spcBef>
              <a:spcAft>
                <a:spcPts val="0"/>
              </a:spcAft>
              <a:buClrTx/>
              <a:buSzTx/>
              <a:buFontTx/>
              <a:buNone/>
              <a:tabLst/>
              <a:defRPr/>
            </a:lvl1pPr>
          </a:lstStyle>
          <a:p>
            <a:r>
              <a:rPr lang="en-US" dirty="0"/>
              <a:t>Picture</a:t>
            </a:r>
          </a:p>
        </p:txBody>
      </p:sp>
      <p:sp>
        <p:nvSpPr>
          <p:cNvPr id="58" name="Text Placeholder 5"/>
          <p:cNvSpPr>
            <a:spLocks noGrp="1"/>
          </p:cNvSpPr>
          <p:nvPr>
            <p:ph type="body" sz="quarter" idx="35" hasCustomPrompt="1"/>
          </p:nvPr>
        </p:nvSpPr>
        <p:spPr>
          <a:xfrm>
            <a:off x="735965" y="31432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67" name="Rectangle 6"/>
          <p:cNvSpPr/>
          <p:nvPr userDrawn="1"/>
        </p:nvSpPr>
        <p:spPr>
          <a:xfrm>
            <a:off x="501650" y="36830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68" name="Text Placeholder 7"/>
          <p:cNvSpPr>
            <a:spLocks noGrp="1"/>
          </p:cNvSpPr>
          <p:nvPr>
            <p:ph type="body" sz="quarter" idx="108" hasCustomPrompt="1"/>
          </p:nvPr>
        </p:nvSpPr>
        <p:spPr>
          <a:xfrm>
            <a:off x="735965" y="3778250"/>
            <a:ext cx="1219200" cy="901700"/>
          </a:xfrm>
          <a:prstGeom prst="rect">
            <a:avLst/>
          </a:prstGeom>
        </p:spPr>
        <p:txBody>
          <a:bodyPr/>
          <a:lstStyle>
            <a:lvl1pPr marL="370494" indent="0">
              <a:buNone/>
              <a:defRPr/>
            </a:lvl1pPr>
          </a:lstStyle>
          <a:p>
            <a:r>
              <a:rPr lang="en-US" dirty="0"/>
              <a:t>Picture</a:t>
            </a:r>
          </a:p>
        </p:txBody>
      </p:sp>
      <p:sp>
        <p:nvSpPr>
          <p:cNvPr id="75" name="Text Placeholder 8"/>
          <p:cNvSpPr>
            <a:spLocks noGrp="1"/>
          </p:cNvSpPr>
          <p:nvPr>
            <p:ph type="body" sz="quarter" idx="109" hasCustomPrompt="1"/>
          </p:nvPr>
        </p:nvSpPr>
        <p:spPr>
          <a:xfrm>
            <a:off x="735965" y="47180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89" name="Rectangle 9"/>
          <p:cNvSpPr/>
          <p:nvPr userDrawn="1"/>
        </p:nvSpPr>
        <p:spPr>
          <a:xfrm>
            <a:off x="501650" y="52578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96" name="Text Placeholder 10"/>
          <p:cNvSpPr>
            <a:spLocks noGrp="1"/>
          </p:cNvSpPr>
          <p:nvPr>
            <p:ph type="body" sz="quarter" idx="110" hasCustomPrompt="1"/>
          </p:nvPr>
        </p:nvSpPr>
        <p:spPr>
          <a:xfrm>
            <a:off x="735965" y="5353050"/>
            <a:ext cx="1219200" cy="901700"/>
          </a:xfrm>
          <a:prstGeom prst="rect">
            <a:avLst/>
          </a:prstGeom>
        </p:spPr>
        <p:txBody>
          <a:bodyPr/>
          <a:lstStyle>
            <a:lvl1pPr marL="370494" indent="0">
              <a:buNone/>
              <a:defRPr/>
            </a:lvl1pPr>
          </a:lstStyle>
          <a:p>
            <a:r>
              <a:rPr lang="en-US" dirty="0"/>
              <a:t>Picture</a:t>
            </a:r>
          </a:p>
        </p:txBody>
      </p:sp>
      <p:sp>
        <p:nvSpPr>
          <p:cNvPr id="97" name="Text Placeholder 11"/>
          <p:cNvSpPr>
            <a:spLocks noGrp="1"/>
          </p:cNvSpPr>
          <p:nvPr>
            <p:ph type="body" sz="quarter" idx="111" hasCustomPrompt="1"/>
          </p:nvPr>
        </p:nvSpPr>
        <p:spPr>
          <a:xfrm>
            <a:off x="735965" y="62928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99" name="Rectangle 12"/>
          <p:cNvSpPr/>
          <p:nvPr userDrawn="1"/>
        </p:nvSpPr>
        <p:spPr>
          <a:xfrm>
            <a:off x="2284730" y="21082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00" name="Text Placeholder 13"/>
          <p:cNvSpPr>
            <a:spLocks noGrp="1"/>
          </p:cNvSpPr>
          <p:nvPr>
            <p:ph type="body" sz="quarter" idx="112" hasCustomPrompt="1"/>
          </p:nvPr>
        </p:nvSpPr>
        <p:spPr>
          <a:xfrm>
            <a:off x="2519045" y="2203450"/>
            <a:ext cx="1219200" cy="901700"/>
          </a:xfrm>
          <a:prstGeom prst="rect">
            <a:avLst/>
          </a:prstGeom>
        </p:spPr>
        <p:txBody>
          <a:bodyPr/>
          <a:lstStyle>
            <a:lvl1pPr marL="370494" marR="0" indent="0" algn="l" defTabSz="128016" rtl="0" eaLnBrk="1" fontAlgn="auto" latinLnBrk="0" hangingPunct="1">
              <a:lnSpc>
                <a:spcPct val="100000"/>
              </a:lnSpc>
              <a:spcBef>
                <a:spcPct val="20000"/>
              </a:spcBef>
              <a:spcAft>
                <a:spcPts val="0"/>
              </a:spcAft>
              <a:buClrTx/>
              <a:buSzTx/>
              <a:buFontTx/>
              <a:buNone/>
              <a:tabLst/>
              <a:defRPr/>
            </a:lvl1pPr>
          </a:lstStyle>
          <a:p>
            <a:r>
              <a:rPr lang="en-US" dirty="0"/>
              <a:t>Picture</a:t>
            </a:r>
          </a:p>
        </p:txBody>
      </p:sp>
      <p:sp>
        <p:nvSpPr>
          <p:cNvPr id="101" name="Text Placeholder 14"/>
          <p:cNvSpPr>
            <a:spLocks noGrp="1"/>
          </p:cNvSpPr>
          <p:nvPr>
            <p:ph type="body" sz="quarter" idx="113" hasCustomPrompt="1"/>
          </p:nvPr>
        </p:nvSpPr>
        <p:spPr>
          <a:xfrm>
            <a:off x="2519045" y="31432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02" name="Rectangle 15"/>
          <p:cNvSpPr/>
          <p:nvPr userDrawn="1"/>
        </p:nvSpPr>
        <p:spPr>
          <a:xfrm>
            <a:off x="2284730" y="36830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03" name="Text Placeholder 16"/>
          <p:cNvSpPr>
            <a:spLocks noGrp="1"/>
          </p:cNvSpPr>
          <p:nvPr>
            <p:ph type="body" sz="quarter" idx="114" hasCustomPrompt="1"/>
          </p:nvPr>
        </p:nvSpPr>
        <p:spPr>
          <a:xfrm>
            <a:off x="2519045" y="3778250"/>
            <a:ext cx="1219200" cy="901700"/>
          </a:xfrm>
          <a:prstGeom prst="rect">
            <a:avLst/>
          </a:prstGeom>
        </p:spPr>
        <p:txBody>
          <a:bodyPr/>
          <a:lstStyle>
            <a:lvl1pPr marL="370494" indent="0">
              <a:buNone/>
              <a:defRPr/>
            </a:lvl1pPr>
          </a:lstStyle>
          <a:p>
            <a:r>
              <a:rPr lang="en-US" dirty="0"/>
              <a:t>Picture</a:t>
            </a:r>
          </a:p>
        </p:txBody>
      </p:sp>
      <p:sp>
        <p:nvSpPr>
          <p:cNvPr id="104" name="Text Placeholder 17"/>
          <p:cNvSpPr>
            <a:spLocks noGrp="1"/>
          </p:cNvSpPr>
          <p:nvPr>
            <p:ph type="body" sz="quarter" idx="115" hasCustomPrompt="1"/>
          </p:nvPr>
        </p:nvSpPr>
        <p:spPr>
          <a:xfrm>
            <a:off x="2519045" y="47180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05" name="Rectangle 18"/>
          <p:cNvSpPr/>
          <p:nvPr userDrawn="1"/>
        </p:nvSpPr>
        <p:spPr>
          <a:xfrm>
            <a:off x="2284730" y="52578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06" name="Text Placeholder 19"/>
          <p:cNvSpPr>
            <a:spLocks noGrp="1"/>
          </p:cNvSpPr>
          <p:nvPr>
            <p:ph type="body" sz="quarter" idx="116" hasCustomPrompt="1"/>
          </p:nvPr>
        </p:nvSpPr>
        <p:spPr>
          <a:xfrm>
            <a:off x="2519045" y="5353050"/>
            <a:ext cx="1219200" cy="901700"/>
          </a:xfrm>
          <a:prstGeom prst="rect">
            <a:avLst/>
          </a:prstGeom>
        </p:spPr>
        <p:txBody>
          <a:bodyPr/>
          <a:lstStyle>
            <a:lvl1pPr marL="370494" indent="0">
              <a:buNone/>
              <a:defRPr/>
            </a:lvl1pPr>
          </a:lstStyle>
          <a:p>
            <a:r>
              <a:rPr lang="en-US" dirty="0"/>
              <a:t>Picture</a:t>
            </a:r>
          </a:p>
        </p:txBody>
      </p:sp>
      <p:sp>
        <p:nvSpPr>
          <p:cNvPr id="107" name="Text Placeholder 20"/>
          <p:cNvSpPr>
            <a:spLocks noGrp="1"/>
          </p:cNvSpPr>
          <p:nvPr>
            <p:ph type="body" sz="quarter" idx="117" hasCustomPrompt="1"/>
          </p:nvPr>
        </p:nvSpPr>
        <p:spPr>
          <a:xfrm>
            <a:off x="2519045" y="62928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08" name="Rectangle 21"/>
          <p:cNvSpPr/>
          <p:nvPr userDrawn="1"/>
        </p:nvSpPr>
        <p:spPr>
          <a:xfrm>
            <a:off x="4067810" y="21082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09" name="Text Placeholder 22"/>
          <p:cNvSpPr>
            <a:spLocks noGrp="1"/>
          </p:cNvSpPr>
          <p:nvPr>
            <p:ph type="body" sz="quarter" idx="118" hasCustomPrompt="1"/>
          </p:nvPr>
        </p:nvSpPr>
        <p:spPr>
          <a:xfrm>
            <a:off x="4302125" y="2203450"/>
            <a:ext cx="1219200" cy="901700"/>
          </a:xfrm>
          <a:prstGeom prst="rect">
            <a:avLst/>
          </a:prstGeom>
        </p:spPr>
        <p:txBody>
          <a:bodyPr/>
          <a:lstStyle>
            <a:lvl1pPr marL="370494" indent="0">
              <a:buNone/>
              <a:defRPr/>
            </a:lvl1pPr>
          </a:lstStyle>
          <a:p>
            <a:r>
              <a:rPr lang="en-US" dirty="0"/>
              <a:t>Picture</a:t>
            </a:r>
          </a:p>
        </p:txBody>
      </p:sp>
      <p:sp>
        <p:nvSpPr>
          <p:cNvPr id="110" name="Text Placeholder 23"/>
          <p:cNvSpPr>
            <a:spLocks noGrp="1"/>
          </p:cNvSpPr>
          <p:nvPr>
            <p:ph type="body" sz="quarter" idx="119" hasCustomPrompt="1"/>
          </p:nvPr>
        </p:nvSpPr>
        <p:spPr>
          <a:xfrm>
            <a:off x="4302125" y="31432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11" name="Rectangle 24"/>
          <p:cNvSpPr/>
          <p:nvPr userDrawn="1"/>
        </p:nvSpPr>
        <p:spPr>
          <a:xfrm>
            <a:off x="4067810" y="36830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12" name="Text Placeholder 25"/>
          <p:cNvSpPr>
            <a:spLocks noGrp="1"/>
          </p:cNvSpPr>
          <p:nvPr>
            <p:ph type="body" sz="quarter" idx="120" hasCustomPrompt="1"/>
          </p:nvPr>
        </p:nvSpPr>
        <p:spPr>
          <a:xfrm>
            <a:off x="4302125" y="3778250"/>
            <a:ext cx="1219200" cy="901700"/>
          </a:xfrm>
          <a:prstGeom prst="rect">
            <a:avLst/>
          </a:prstGeom>
        </p:spPr>
        <p:txBody>
          <a:bodyPr/>
          <a:lstStyle>
            <a:lvl1pPr marL="370494" indent="0">
              <a:buNone/>
              <a:defRPr/>
            </a:lvl1pPr>
          </a:lstStyle>
          <a:p>
            <a:r>
              <a:rPr lang="en-US" dirty="0"/>
              <a:t>Picture</a:t>
            </a:r>
          </a:p>
        </p:txBody>
      </p:sp>
      <p:sp>
        <p:nvSpPr>
          <p:cNvPr id="113" name="Text Placeholder 26"/>
          <p:cNvSpPr>
            <a:spLocks noGrp="1"/>
          </p:cNvSpPr>
          <p:nvPr>
            <p:ph type="body" sz="quarter" idx="121" hasCustomPrompt="1"/>
          </p:nvPr>
        </p:nvSpPr>
        <p:spPr>
          <a:xfrm>
            <a:off x="4302125" y="47180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14" name="Rectangle 27"/>
          <p:cNvSpPr/>
          <p:nvPr userDrawn="1"/>
        </p:nvSpPr>
        <p:spPr>
          <a:xfrm>
            <a:off x="4067810" y="52578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15" name="Text Placeholder 28"/>
          <p:cNvSpPr>
            <a:spLocks noGrp="1"/>
          </p:cNvSpPr>
          <p:nvPr>
            <p:ph type="body" sz="quarter" idx="122" hasCustomPrompt="1"/>
          </p:nvPr>
        </p:nvSpPr>
        <p:spPr>
          <a:xfrm>
            <a:off x="4302125" y="5353049"/>
            <a:ext cx="1219200" cy="901700"/>
          </a:xfrm>
          <a:prstGeom prst="rect">
            <a:avLst/>
          </a:prstGeom>
        </p:spPr>
        <p:txBody>
          <a:bodyPr/>
          <a:lstStyle>
            <a:lvl1pPr marL="370494" indent="0">
              <a:buNone/>
              <a:defRPr/>
            </a:lvl1pPr>
          </a:lstStyle>
          <a:p>
            <a:r>
              <a:rPr lang="en-US" dirty="0"/>
              <a:t>Picture</a:t>
            </a:r>
          </a:p>
        </p:txBody>
      </p:sp>
      <p:sp>
        <p:nvSpPr>
          <p:cNvPr id="116" name="Text Placeholder 29"/>
          <p:cNvSpPr>
            <a:spLocks noGrp="1"/>
          </p:cNvSpPr>
          <p:nvPr>
            <p:ph type="body" sz="quarter" idx="123" hasCustomPrompt="1"/>
          </p:nvPr>
        </p:nvSpPr>
        <p:spPr>
          <a:xfrm>
            <a:off x="4302125" y="62928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17" name="Rectangle 30"/>
          <p:cNvSpPr/>
          <p:nvPr userDrawn="1"/>
        </p:nvSpPr>
        <p:spPr>
          <a:xfrm>
            <a:off x="5850890" y="21082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18" name="Text Placeholder 31"/>
          <p:cNvSpPr>
            <a:spLocks noGrp="1"/>
          </p:cNvSpPr>
          <p:nvPr>
            <p:ph type="body" sz="quarter" idx="124" hasCustomPrompt="1"/>
          </p:nvPr>
        </p:nvSpPr>
        <p:spPr>
          <a:xfrm>
            <a:off x="6085205" y="2203450"/>
            <a:ext cx="1219200" cy="901700"/>
          </a:xfrm>
          <a:prstGeom prst="rect">
            <a:avLst/>
          </a:prstGeom>
        </p:spPr>
        <p:txBody>
          <a:bodyPr/>
          <a:lstStyle>
            <a:lvl1pPr marL="370494" indent="0">
              <a:buNone/>
              <a:defRPr/>
            </a:lvl1pPr>
          </a:lstStyle>
          <a:p>
            <a:r>
              <a:rPr lang="en-US" dirty="0"/>
              <a:t>Picture</a:t>
            </a:r>
          </a:p>
        </p:txBody>
      </p:sp>
      <p:sp>
        <p:nvSpPr>
          <p:cNvPr id="119" name="Text Placeholder 32"/>
          <p:cNvSpPr>
            <a:spLocks noGrp="1"/>
          </p:cNvSpPr>
          <p:nvPr>
            <p:ph type="body" sz="quarter" idx="125" hasCustomPrompt="1"/>
          </p:nvPr>
        </p:nvSpPr>
        <p:spPr>
          <a:xfrm>
            <a:off x="6084895" y="31432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20" name="Rectangle 33"/>
          <p:cNvSpPr/>
          <p:nvPr userDrawn="1"/>
        </p:nvSpPr>
        <p:spPr>
          <a:xfrm>
            <a:off x="5850890" y="36830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21" name="Text Placeholder 34"/>
          <p:cNvSpPr>
            <a:spLocks noGrp="1"/>
          </p:cNvSpPr>
          <p:nvPr>
            <p:ph type="body" sz="quarter" idx="126" hasCustomPrompt="1"/>
          </p:nvPr>
        </p:nvSpPr>
        <p:spPr>
          <a:xfrm>
            <a:off x="6085205" y="3778250"/>
            <a:ext cx="1219200" cy="901700"/>
          </a:xfrm>
          <a:prstGeom prst="rect">
            <a:avLst/>
          </a:prstGeom>
        </p:spPr>
        <p:txBody>
          <a:bodyPr/>
          <a:lstStyle>
            <a:lvl1pPr marL="370494" indent="0">
              <a:buNone/>
              <a:defRPr/>
            </a:lvl1pPr>
          </a:lstStyle>
          <a:p>
            <a:r>
              <a:rPr lang="en-US" dirty="0"/>
              <a:t>Picture</a:t>
            </a:r>
          </a:p>
        </p:txBody>
      </p:sp>
      <p:sp>
        <p:nvSpPr>
          <p:cNvPr id="122" name="Text Placeholder 35"/>
          <p:cNvSpPr>
            <a:spLocks noGrp="1"/>
          </p:cNvSpPr>
          <p:nvPr>
            <p:ph type="body" sz="quarter" idx="127" hasCustomPrompt="1"/>
          </p:nvPr>
        </p:nvSpPr>
        <p:spPr>
          <a:xfrm>
            <a:off x="6084895" y="47180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23" name="Rectangle 36"/>
          <p:cNvSpPr/>
          <p:nvPr userDrawn="1"/>
        </p:nvSpPr>
        <p:spPr>
          <a:xfrm>
            <a:off x="5850890" y="52578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24" name="Text Placeholder 37"/>
          <p:cNvSpPr>
            <a:spLocks noGrp="1"/>
          </p:cNvSpPr>
          <p:nvPr>
            <p:ph type="body" sz="quarter" idx="128" hasCustomPrompt="1"/>
          </p:nvPr>
        </p:nvSpPr>
        <p:spPr>
          <a:xfrm>
            <a:off x="6085205" y="5353050"/>
            <a:ext cx="1219200" cy="901700"/>
          </a:xfrm>
          <a:prstGeom prst="rect">
            <a:avLst/>
          </a:prstGeom>
        </p:spPr>
        <p:txBody>
          <a:bodyPr/>
          <a:lstStyle>
            <a:lvl1pPr marL="370494" indent="0">
              <a:buNone/>
              <a:defRPr/>
            </a:lvl1pPr>
          </a:lstStyle>
          <a:p>
            <a:r>
              <a:rPr lang="en-US" dirty="0"/>
              <a:t>Picture</a:t>
            </a:r>
          </a:p>
        </p:txBody>
      </p:sp>
      <p:sp>
        <p:nvSpPr>
          <p:cNvPr id="125" name="Text Placeholder 38"/>
          <p:cNvSpPr>
            <a:spLocks noGrp="1"/>
          </p:cNvSpPr>
          <p:nvPr>
            <p:ph type="body" sz="quarter" idx="129" hasCustomPrompt="1"/>
          </p:nvPr>
        </p:nvSpPr>
        <p:spPr>
          <a:xfrm>
            <a:off x="6084895" y="62928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26" name="Rectangle 39"/>
          <p:cNvSpPr/>
          <p:nvPr userDrawn="1"/>
        </p:nvSpPr>
        <p:spPr>
          <a:xfrm>
            <a:off x="7633970" y="21082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27" name="Text Placeholder 40"/>
          <p:cNvSpPr>
            <a:spLocks noGrp="1"/>
          </p:cNvSpPr>
          <p:nvPr>
            <p:ph type="body" sz="quarter" idx="130" hasCustomPrompt="1"/>
          </p:nvPr>
        </p:nvSpPr>
        <p:spPr>
          <a:xfrm>
            <a:off x="7868285" y="2203450"/>
            <a:ext cx="1219200" cy="901700"/>
          </a:xfrm>
          <a:prstGeom prst="rect">
            <a:avLst/>
          </a:prstGeom>
        </p:spPr>
        <p:txBody>
          <a:bodyPr/>
          <a:lstStyle>
            <a:lvl1pPr marL="370494" indent="0">
              <a:buNone/>
              <a:defRPr/>
            </a:lvl1pPr>
          </a:lstStyle>
          <a:p>
            <a:r>
              <a:rPr lang="en-US" dirty="0"/>
              <a:t>Picture</a:t>
            </a:r>
          </a:p>
        </p:txBody>
      </p:sp>
      <p:sp>
        <p:nvSpPr>
          <p:cNvPr id="128" name="Text Placeholder 41"/>
          <p:cNvSpPr>
            <a:spLocks noGrp="1"/>
          </p:cNvSpPr>
          <p:nvPr>
            <p:ph type="body" sz="quarter" idx="131" hasCustomPrompt="1"/>
          </p:nvPr>
        </p:nvSpPr>
        <p:spPr>
          <a:xfrm>
            <a:off x="7868285" y="31432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35" name="Rectangle 42"/>
          <p:cNvSpPr/>
          <p:nvPr userDrawn="1"/>
        </p:nvSpPr>
        <p:spPr>
          <a:xfrm>
            <a:off x="7633970" y="36830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48" name="Text Placeholder 43"/>
          <p:cNvSpPr>
            <a:spLocks noGrp="1"/>
          </p:cNvSpPr>
          <p:nvPr>
            <p:ph type="body" sz="quarter" idx="132" hasCustomPrompt="1"/>
          </p:nvPr>
        </p:nvSpPr>
        <p:spPr>
          <a:xfrm>
            <a:off x="7868285" y="3778250"/>
            <a:ext cx="1219200" cy="901700"/>
          </a:xfrm>
          <a:prstGeom prst="rect">
            <a:avLst/>
          </a:prstGeom>
        </p:spPr>
        <p:txBody>
          <a:bodyPr/>
          <a:lstStyle>
            <a:lvl1pPr marL="370494" indent="0">
              <a:buNone/>
              <a:defRPr/>
            </a:lvl1pPr>
          </a:lstStyle>
          <a:p>
            <a:r>
              <a:rPr lang="en-US" dirty="0"/>
              <a:t>Picture</a:t>
            </a:r>
          </a:p>
        </p:txBody>
      </p:sp>
      <p:sp>
        <p:nvSpPr>
          <p:cNvPr id="153" name="Text Placeholder 44"/>
          <p:cNvSpPr>
            <a:spLocks noGrp="1"/>
          </p:cNvSpPr>
          <p:nvPr>
            <p:ph type="body" sz="quarter" idx="133" hasCustomPrompt="1"/>
          </p:nvPr>
        </p:nvSpPr>
        <p:spPr>
          <a:xfrm>
            <a:off x="7868285" y="47180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54" name="Rectangle 45"/>
          <p:cNvSpPr/>
          <p:nvPr userDrawn="1"/>
        </p:nvSpPr>
        <p:spPr>
          <a:xfrm>
            <a:off x="7633970" y="52578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155" name="Text Placeholder 46"/>
          <p:cNvSpPr>
            <a:spLocks noGrp="1"/>
          </p:cNvSpPr>
          <p:nvPr>
            <p:ph type="body" sz="quarter" idx="134" hasCustomPrompt="1"/>
          </p:nvPr>
        </p:nvSpPr>
        <p:spPr>
          <a:xfrm>
            <a:off x="7868285" y="5353050"/>
            <a:ext cx="1219200" cy="901700"/>
          </a:xfrm>
          <a:prstGeom prst="rect">
            <a:avLst/>
          </a:prstGeom>
        </p:spPr>
        <p:txBody>
          <a:bodyPr/>
          <a:lstStyle>
            <a:lvl1pPr marL="370494" indent="0">
              <a:buNone/>
              <a:defRPr/>
            </a:lvl1pPr>
          </a:lstStyle>
          <a:p>
            <a:r>
              <a:rPr lang="en-US" dirty="0"/>
              <a:t>Picture</a:t>
            </a:r>
          </a:p>
        </p:txBody>
      </p:sp>
      <p:sp>
        <p:nvSpPr>
          <p:cNvPr id="156" name="Text Placeholder 47"/>
          <p:cNvSpPr>
            <a:spLocks noGrp="1"/>
          </p:cNvSpPr>
          <p:nvPr>
            <p:ph type="body" sz="quarter" idx="135" hasCustomPrompt="1"/>
          </p:nvPr>
        </p:nvSpPr>
        <p:spPr>
          <a:xfrm>
            <a:off x="7868285" y="62928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51" name="Footer Placeholder 48"/>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50" name="Slide Number Placeholder 49"/>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768277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 Case Study">
    <p:spTree>
      <p:nvGrpSpPr>
        <p:cNvPr id="1" name=""/>
        <p:cNvGrpSpPr/>
        <p:nvPr/>
      </p:nvGrpSpPr>
      <p:grpSpPr>
        <a:xfrm>
          <a:off x="0" y="0"/>
          <a:ext cx="0" cy="0"/>
          <a:chOff x="0" y="0"/>
          <a:chExt cx="0" cy="0"/>
        </a:xfrm>
      </p:grpSpPr>
      <p:sp>
        <p:nvSpPr>
          <p:cNvPr id="17"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35" name="Text Placeholder 2"/>
          <p:cNvSpPr>
            <a:spLocks noGrp="1"/>
          </p:cNvSpPr>
          <p:nvPr>
            <p:ph type="body" sz="quarter" idx="17" hasCustomPrompt="1"/>
          </p:nvPr>
        </p:nvSpPr>
        <p:spPr>
          <a:xfrm>
            <a:off x="501650" y="1409700"/>
            <a:ext cx="5835650" cy="304800"/>
          </a:xfrm>
          <a:prstGeom prst="rect">
            <a:avLst/>
          </a:prstGeom>
        </p:spPr>
        <p:txBody>
          <a:bodyPr anchor="ctr">
            <a:noAutofit/>
          </a:bodyPr>
          <a:lstStyle>
            <a:lvl1pPr marL="0" indent="0">
              <a:buNone/>
              <a:defRPr sz="1800" baseline="0">
                <a:latin typeface="+mj-lt"/>
              </a:defRPr>
            </a:lvl1pPr>
          </a:lstStyle>
          <a:p>
            <a:pPr lvl="0"/>
            <a:r>
              <a:rPr lang="en-US" dirty="0"/>
              <a:t>Click to add highlight comment</a:t>
            </a:r>
          </a:p>
        </p:txBody>
      </p:sp>
      <p:sp>
        <p:nvSpPr>
          <p:cNvPr id="36" name="Text Placeholder 3"/>
          <p:cNvSpPr>
            <a:spLocks noGrp="1"/>
          </p:cNvSpPr>
          <p:nvPr>
            <p:ph type="body" sz="quarter" idx="14" hasCustomPrompt="1"/>
          </p:nvPr>
        </p:nvSpPr>
        <p:spPr>
          <a:xfrm>
            <a:off x="501650" y="1714500"/>
            <a:ext cx="5835650" cy="304800"/>
          </a:xfrm>
          <a:prstGeom prst="rect">
            <a:avLst/>
          </a:prstGeom>
        </p:spPr>
        <p:txBody>
          <a:bodyPr anchor="ctr">
            <a:noAutofit/>
          </a:bodyPr>
          <a:lstStyle>
            <a:lvl1pPr marL="0" indent="0">
              <a:buNone/>
              <a:defRPr sz="1200" baseline="0"/>
            </a:lvl1pPr>
          </a:lstStyle>
          <a:p>
            <a:pPr lvl="0"/>
            <a:r>
              <a:rPr lang="en-US" dirty="0"/>
              <a:t>Click to add subtitle</a:t>
            </a:r>
          </a:p>
        </p:txBody>
      </p:sp>
      <p:sp>
        <p:nvSpPr>
          <p:cNvPr id="61" name="Text Placeholder 4"/>
          <p:cNvSpPr>
            <a:spLocks noGrp="1"/>
          </p:cNvSpPr>
          <p:nvPr>
            <p:ph type="body" sz="quarter" idx="27" hasCustomPrompt="1"/>
          </p:nvPr>
        </p:nvSpPr>
        <p:spPr>
          <a:xfrm>
            <a:off x="501650" y="2355850"/>
            <a:ext cx="2876550" cy="4375150"/>
          </a:xfrm>
          <a:prstGeom prst="rect">
            <a:avLst/>
          </a:prstGeom>
        </p:spPr>
        <p:txBody>
          <a:bodyPr lIns="0" tIns="0" rIns="0" bIns="0">
            <a:noAutofit/>
          </a:bodyPr>
          <a:lstStyle/>
          <a:p>
            <a:pPr lvl="0"/>
            <a:r>
              <a:rPr lang="en-US" dirty="0"/>
              <a:t>Click to add text</a:t>
            </a:r>
          </a:p>
        </p:txBody>
      </p:sp>
      <p:sp>
        <p:nvSpPr>
          <p:cNvPr id="68" name="Text Placeholder 5"/>
          <p:cNvSpPr>
            <a:spLocks noGrp="1"/>
          </p:cNvSpPr>
          <p:nvPr>
            <p:ph type="body" sz="quarter" idx="36" hasCustomPrompt="1"/>
          </p:nvPr>
        </p:nvSpPr>
        <p:spPr>
          <a:xfrm>
            <a:off x="3473450" y="2355850"/>
            <a:ext cx="2876550" cy="4375150"/>
          </a:xfrm>
          <a:prstGeom prst="rect">
            <a:avLst/>
          </a:prstGeom>
        </p:spPr>
        <p:txBody>
          <a:bodyPr lIns="0" tIns="0" rIns="0" bIns="0">
            <a:noAutofit/>
          </a:bodyPr>
          <a:lstStyle/>
          <a:p>
            <a:pPr lvl="0"/>
            <a:r>
              <a:rPr lang="en-US" dirty="0"/>
              <a:t>Click to add text</a:t>
            </a:r>
          </a:p>
        </p:txBody>
      </p:sp>
      <p:sp>
        <p:nvSpPr>
          <p:cNvPr id="2" name="Rectangle 6"/>
          <p:cNvSpPr/>
          <p:nvPr/>
        </p:nvSpPr>
        <p:spPr>
          <a:xfrm>
            <a:off x="6445250" y="2095500"/>
            <a:ext cx="2876550" cy="4635500"/>
          </a:xfrm>
          <a:prstGeom prst="rect">
            <a:avLst/>
          </a:prstGeom>
          <a:solidFill>
            <a:srgbClr val="DDDBDA"/>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p>
        </p:txBody>
      </p:sp>
      <p:sp>
        <p:nvSpPr>
          <p:cNvPr id="78" name="Text Placeholder 7"/>
          <p:cNvSpPr>
            <a:spLocks noGrp="1"/>
          </p:cNvSpPr>
          <p:nvPr>
            <p:ph type="body" sz="quarter" idx="44" hasCustomPrompt="1"/>
          </p:nvPr>
        </p:nvSpPr>
        <p:spPr>
          <a:xfrm>
            <a:off x="6445250" y="2355850"/>
            <a:ext cx="2876550" cy="4375150"/>
          </a:xfrm>
          <a:prstGeom prst="rect">
            <a:avLst/>
          </a:prstGeom>
          <a:noFill/>
        </p:spPr>
        <p:txBody>
          <a:bodyPr lIns="0" tIns="0" rIns="0" bIns="0">
            <a:noAutofit/>
          </a:bodyPr>
          <a:lstStyle/>
          <a:p>
            <a:pPr lvl="0"/>
            <a:r>
              <a:rPr lang="en-US" dirty="0"/>
              <a:t>Click to add text</a:t>
            </a:r>
          </a:p>
        </p:txBody>
      </p:sp>
      <p:sp>
        <p:nvSpPr>
          <p:cNvPr id="4" name="Text Placeholder 8"/>
          <p:cNvSpPr>
            <a:spLocks noGrp="1"/>
          </p:cNvSpPr>
          <p:nvPr>
            <p:ph type="body" sz="quarter" idx="48" hasCustomPrompt="1"/>
          </p:nvPr>
        </p:nvSpPr>
        <p:spPr>
          <a:xfrm>
            <a:off x="6445250" y="1409700"/>
            <a:ext cx="2876550" cy="609600"/>
          </a:xfrm>
          <a:prstGeom prst="rect">
            <a:avLst/>
          </a:prstGeom>
        </p:spPr>
        <p:txBody>
          <a:bodyPr/>
          <a:lstStyle>
            <a:lvl1pPr marL="370494" indent="0">
              <a:buNone/>
              <a:defRPr/>
            </a:lvl1pPr>
          </a:lstStyle>
          <a:p>
            <a:r>
              <a:rPr lang="en-US" dirty="0"/>
              <a:t>Click to add company logo</a:t>
            </a:r>
          </a:p>
        </p:txBody>
      </p:sp>
      <p:sp>
        <p:nvSpPr>
          <p:cNvPr id="5" name="Text Box 9"/>
          <p:cNvSpPr txBox="1"/>
          <p:nvPr userDrawn="1"/>
        </p:nvSpPr>
        <p:spPr>
          <a:xfrm>
            <a:off x="3473450" y="2095500"/>
            <a:ext cx="2876550" cy="260350"/>
          </a:xfrm>
          <a:prstGeom prst="rect">
            <a:avLst/>
          </a:prstGeom>
          <a:noFill/>
        </p:spPr>
        <p:txBody>
          <a:bodyPr wrap="square" lIns="0" tIns="0" rIns="0" bIns="0" rtlCol="0" anchor="ctr" anchorCtr="0">
            <a:noAutofit/>
          </a:bodyPr>
          <a:lstStyle/>
          <a:p>
            <a:pPr marL="0" indent="0">
              <a:buNone/>
            </a:pPr>
            <a:r>
              <a:rPr lang="en-US" sz="1100" dirty="0">
                <a:latin typeface="+mj-lt"/>
              </a:rPr>
              <a:t>FTI Consulting Role</a:t>
            </a:r>
          </a:p>
        </p:txBody>
      </p:sp>
      <p:sp>
        <p:nvSpPr>
          <p:cNvPr id="7" name="Text Box 10"/>
          <p:cNvSpPr txBox="1"/>
          <p:nvPr userDrawn="1"/>
        </p:nvSpPr>
        <p:spPr>
          <a:xfrm>
            <a:off x="501650" y="2095500"/>
            <a:ext cx="2876550" cy="260350"/>
          </a:xfrm>
          <a:prstGeom prst="rect">
            <a:avLst/>
          </a:prstGeom>
          <a:noFill/>
        </p:spPr>
        <p:txBody>
          <a:bodyPr wrap="square" lIns="0" tIns="0" rIns="0" bIns="0" rtlCol="0" anchor="ctr" anchorCtr="0">
            <a:noAutofit/>
          </a:bodyPr>
          <a:lstStyle/>
          <a:p>
            <a:pPr marL="0" indent="0">
              <a:buNone/>
            </a:pPr>
            <a:r>
              <a:rPr lang="en-US" sz="1100" dirty="0">
                <a:latin typeface="+mj-lt"/>
              </a:rPr>
              <a:t>Situation</a:t>
            </a:r>
          </a:p>
        </p:txBody>
      </p:sp>
      <p:sp>
        <p:nvSpPr>
          <p:cNvPr id="3" name="Text Box 11"/>
          <p:cNvSpPr txBox="1"/>
          <p:nvPr userDrawn="1"/>
        </p:nvSpPr>
        <p:spPr>
          <a:xfrm>
            <a:off x="6445250" y="2095500"/>
            <a:ext cx="2876550" cy="260350"/>
          </a:xfrm>
          <a:prstGeom prst="rect">
            <a:avLst/>
          </a:prstGeom>
          <a:noFill/>
        </p:spPr>
        <p:txBody>
          <a:bodyPr wrap="square" lIns="0" tIns="0" rIns="0" bIns="0" rtlCol="0" anchor="ctr" anchorCtr="0">
            <a:noAutofit/>
          </a:bodyPr>
          <a:lstStyle/>
          <a:p>
            <a:pPr marL="0" indent="0">
              <a:buNone/>
            </a:pPr>
            <a:r>
              <a:rPr lang="en-US" sz="1100" dirty="0">
                <a:latin typeface="+mj-lt"/>
              </a:rPr>
              <a:t>Outcome</a:t>
            </a:r>
          </a:p>
        </p:txBody>
      </p:sp>
      <p:sp>
        <p:nvSpPr>
          <p:cNvPr id="16" name="Footer Placeholder 12"/>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5" name="Slide Number Placeholder 13"/>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16370061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Case Studies">
    <p:spTree>
      <p:nvGrpSpPr>
        <p:cNvPr id="1" name=""/>
        <p:cNvGrpSpPr/>
        <p:nvPr/>
      </p:nvGrpSpPr>
      <p:grpSpPr>
        <a:xfrm>
          <a:off x="0" y="0"/>
          <a:ext cx="0" cy="0"/>
          <a:chOff x="0" y="0"/>
          <a:chExt cx="0" cy="0"/>
        </a:xfrm>
      </p:grpSpPr>
      <p:sp>
        <p:nvSpPr>
          <p:cNvPr id="17"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3" name="Text Placeholder 2"/>
          <p:cNvSpPr>
            <a:spLocks noGrp="1"/>
          </p:cNvSpPr>
          <p:nvPr>
            <p:ph type="body" sz="quarter" idx="21" hasCustomPrompt="1"/>
          </p:nvPr>
        </p:nvSpPr>
        <p:spPr>
          <a:xfrm>
            <a:off x="1517650" y="1409700"/>
            <a:ext cx="2286000" cy="685800"/>
          </a:xfrm>
        </p:spPr>
        <p:txBody>
          <a:bodyPr anchor="b" anchorCtr="0"/>
          <a:lstStyle>
            <a:lvl1pPr marL="0" indent="0" algn="ctr">
              <a:buNone/>
              <a:defRPr sz="1800" baseline="0">
                <a:latin typeface="+mj-lt"/>
              </a:defRPr>
            </a:lvl1pPr>
          </a:lstStyle>
          <a:p>
            <a:pPr lvl="0"/>
            <a:r>
              <a:rPr lang="en-US" dirty="0"/>
              <a:t>Click to add company name</a:t>
            </a:r>
          </a:p>
        </p:txBody>
      </p:sp>
      <p:sp>
        <p:nvSpPr>
          <p:cNvPr id="18" name="Text Placeholder 3"/>
          <p:cNvSpPr>
            <a:spLocks noGrp="1"/>
          </p:cNvSpPr>
          <p:nvPr>
            <p:ph type="body" sz="quarter" idx="15" hasCustomPrompt="1"/>
          </p:nvPr>
        </p:nvSpPr>
        <p:spPr>
          <a:xfrm>
            <a:off x="501650" y="2095500"/>
            <a:ext cx="4318000" cy="292100"/>
          </a:xfrm>
          <a:prstGeom prst="rect">
            <a:avLst/>
          </a:prstGeom>
        </p:spPr>
        <p:txBody>
          <a:bodyPr>
            <a:noAutofit/>
          </a:bodyPr>
          <a:lstStyle>
            <a:lvl1pPr marL="0" indent="0" algn="ctr">
              <a:buNone/>
              <a:defRPr sz="1100" i="0" baseline="0"/>
            </a:lvl1pPr>
          </a:lstStyle>
          <a:p>
            <a:pPr lvl="0"/>
            <a:r>
              <a:rPr lang="en-US" sz="1300" i="1" dirty="0"/>
              <a:t>Click to add company description</a:t>
            </a:r>
            <a:endParaRPr lang="en-US" dirty="0"/>
          </a:p>
        </p:txBody>
      </p:sp>
      <p:cxnSp>
        <p:nvCxnSpPr>
          <p:cNvPr id="14" name="Line 4"/>
          <p:cNvCxnSpPr/>
          <p:nvPr/>
        </p:nvCxnSpPr>
        <p:spPr>
          <a:xfrm flipV="1">
            <a:off x="501650" y="2460625"/>
            <a:ext cx="4318000" cy="1588"/>
          </a:xfrm>
          <a:prstGeom prst="line">
            <a:avLst/>
          </a:prstGeom>
          <a:ln w="41275">
            <a:solidFill>
              <a:srgbClr val="298DC1"/>
            </a:solidFill>
          </a:ln>
        </p:spPr>
        <p:style>
          <a:lnRef idx="1">
            <a:schemeClr val="accent1"/>
          </a:lnRef>
          <a:fillRef idx="0">
            <a:schemeClr val="accent1"/>
          </a:fillRef>
          <a:effectRef idx="0">
            <a:schemeClr val="accent1"/>
          </a:effectRef>
          <a:fontRef idx="minor">
            <a:schemeClr val="tx1"/>
          </a:fontRef>
        </p:style>
      </p:cxnSp>
      <p:sp>
        <p:nvSpPr>
          <p:cNvPr id="11" name="Text Placeholder 5"/>
          <p:cNvSpPr>
            <a:spLocks noGrp="1"/>
          </p:cNvSpPr>
          <p:nvPr>
            <p:ph type="body" sz="quarter" idx="13" hasCustomPrompt="1"/>
          </p:nvPr>
        </p:nvSpPr>
        <p:spPr>
          <a:xfrm>
            <a:off x="501650" y="2540000"/>
            <a:ext cx="4318000" cy="4191000"/>
          </a:xfrm>
          <a:prstGeom prst="rect">
            <a:avLst/>
          </a:prstGeom>
        </p:spPr>
        <p:txBody>
          <a:bodyPr lIns="0" tIns="0" rIns="0" bIns="0">
            <a:noAutofit/>
          </a:bodyPr>
          <a:lstStyle/>
          <a:p>
            <a:pPr lvl="0"/>
            <a:r>
              <a:rPr lang="en-US" dirty="0"/>
              <a:t>Click to add text</a:t>
            </a:r>
          </a:p>
        </p:txBody>
      </p:sp>
      <p:sp>
        <p:nvSpPr>
          <p:cNvPr id="16" name="Text Placeholder 6"/>
          <p:cNvSpPr>
            <a:spLocks noGrp="1"/>
          </p:cNvSpPr>
          <p:nvPr>
            <p:ph type="body" sz="quarter" idx="22" hasCustomPrompt="1"/>
          </p:nvPr>
        </p:nvSpPr>
        <p:spPr>
          <a:xfrm>
            <a:off x="6019800" y="1409700"/>
            <a:ext cx="2286000" cy="685800"/>
          </a:xfrm>
        </p:spPr>
        <p:txBody>
          <a:bodyPr anchor="b" anchorCtr="0"/>
          <a:lstStyle>
            <a:lvl1pPr marL="0" indent="0" algn="ctr">
              <a:buNone/>
              <a:defRPr sz="1800" baseline="0">
                <a:latin typeface="+mj-lt"/>
              </a:defRPr>
            </a:lvl1pPr>
          </a:lstStyle>
          <a:p>
            <a:pPr lvl="0"/>
            <a:r>
              <a:rPr lang="en-US" dirty="0"/>
              <a:t>Click to add company name</a:t>
            </a:r>
          </a:p>
        </p:txBody>
      </p:sp>
      <p:sp>
        <p:nvSpPr>
          <p:cNvPr id="25" name="Text Placeholder 7"/>
          <p:cNvSpPr>
            <a:spLocks noGrp="1"/>
          </p:cNvSpPr>
          <p:nvPr>
            <p:ph type="body" sz="quarter" idx="19" hasCustomPrompt="1"/>
          </p:nvPr>
        </p:nvSpPr>
        <p:spPr>
          <a:xfrm>
            <a:off x="5003800" y="2095500"/>
            <a:ext cx="4318000" cy="292100"/>
          </a:xfrm>
          <a:prstGeom prst="rect">
            <a:avLst/>
          </a:prstGeom>
        </p:spPr>
        <p:txBody>
          <a:bodyPr>
            <a:noAutofit/>
          </a:bodyPr>
          <a:lstStyle>
            <a:lvl1pPr marL="0" indent="0" algn="ctr">
              <a:buNone/>
              <a:defRPr sz="1100" i="0" baseline="0"/>
            </a:lvl1pPr>
          </a:lstStyle>
          <a:p>
            <a:pPr lvl="0"/>
            <a:r>
              <a:rPr lang="en-US" sz="1300" i="1" dirty="0"/>
              <a:t>Click to add company description</a:t>
            </a:r>
            <a:endParaRPr lang="en-US" dirty="0"/>
          </a:p>
        </p:txBody>
      </p:sp>
      <p:cxnSp>
        <p:nvCxnSpPr>
          <p:cNvPr id="24" name="Line 8"/>
          <p:cNvCxnSpPr/>
          <p:nvPr userDrawn="1"/>
        </p:nvCxnSpPr>
        <p:spPr>
          <a:xfrm flipV="1">
            <a:off x="5003800" y="2460625"/>
            <a:ext cx="4318000" cy="1588"/>
          </a:xfrm>
          <a:prstGeom prst="line">
            <a:avLst/>
          </a:prstGeom>
          <a:ln w="41275">
            <a:solidFill>
              <a:srgbClr val="298DC1"/>
            </a:solidFill>
          </a:ln>
        </p:spPr>
        <p:style>
          <a:lnRef idx="1">
            <a:schemeClr val="accent1"/>
          </a:lnRef>
          <a:fillRef idx="0">
            <a:schemeClr val="accent1"/>
          </a:fillRef>
          <a:effectRef idx="0">
            <a:schemeClr val="accent1"/>
          </a:effectRef>
          <a:fontRef idx="minor">
            <a:schemeClr val="tx1"/>
          </a:fontRef>
        </p:style>
      </p:cxnSp>
      <p:sp>
        <p:nvSpPr>
          <p:cNvPr id="22" name="Text Placeholder 9"/>
          <p:cNvSpPr>
            <a:spLocks noGrp="1"/>
          </p:cNvSpPr>
          <p:nvPr>
            <p:ph type="body" sz="quarter" idx="18" hasCustomPrompt="1"/>
          </p:nvPr>
        </p:nvSpPr>
        <p:spPr>
          <a:xfrm>
            <a:off x="5003800" y="2540000"/>
            <a:ext cx="4325112" cy="4191000"/>
          </a:xfrm>
          <a:prstGeom prst="rect">
            <a:avLst/>
          </a:prstGeom>
        </p:spPr>
        <p:txBody>
          <a:bodyPr lIns="0" tIns="0" rIns="0" bIns="0">
            <a:noAutofit/>
          </a:bodyPr>
          <a:lstStyle/>
          <a:p>
            <a:pPr lvl="0"/>
            <a:r>
              <a:rPr lang="en-US" dirty="0"/>
              <a:t>Click to add text</a:t>
            </a:r>
          </a:p>
        </p:txBody>
      </p:sp>
      <p:sp>
        <p:nvSpPr>
          <p:cNvPr id="15" name="Footer Placeholder 10"/>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3" name="Slide Number Placeholder 11"/>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2118476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19"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7" name="Text Placeholder 2"/>
          <p:cNvSpPr>
            <a:spLocks noGrp="1"/>
          </p:cNvSpPr>
          <p:nvPr>
            <p:ph type="body" sz="quarter" idx="18" hasCustomPrompt="1"/>
          </p:nvPr>
        </p:nvSpPr>
        <p:spPr>
          <a:xfrm>
            <a:off x="1612900" y="1663700"/>
            <a:ext cx="3767328" cy="2322576"/>
          </a:xfrm>
          <a:prstGeom prst="rect">
            <a:avLst/>
          </a:prstGeom>
        </p:spPr>
        <p:txBody>
          <a:bodyPr lIns="0" tIns="0" rIns="0" bIns="0">
            <a:noAutofit/>
          </a:bodyPr>
          <a:lstStyle/>
          <a:p>
            <a:pPr lvl="0"/>
            <a:r>
              <a:rPr lang="en-US" dirty="0"/>
              <a:t>Click to add text</a:t>
            </a:r>
          </a:p>
        </p:txBody>
      </p:sp>
      <p:sp>
        <p:nvSpPr>
          <p:cNvPr id="23" name="Text Placeholder 3"/>
          <p:cNvSpPr>
            <a:spLocks noGrp="1"/>
          </p:cNvSpPr>
          <p:nvPr>
            <p:ph type="body" sz="quarter" idx="25" hasCustomPrompt="1"/>
          </p:nvPr>
        </p:nvSpPr>
        <p:spPr>
          <a:xfrm>
            <a:off x="1609724" y="4419600"/>
            <a:ext cx="3767328" cy="2322576"/>
          </a:xfrm>
          <a:prstGeom prst="rect">
            <a:avLst/>
          </a:prstGeom>
        </p:spPr>
        <p:txBody>
          <a:bodyPr lIns="0" tIns="0" rIns="0" bIns="0">
            <a:noAutofit/>
          </a:bodyPr>
          <a:lstStyle/>
          <a:p>
            <a:pPr lvl="0"/>
            <a:r>
              <a:rPr lang="en-US" dirty="0"/>
              <a:t>Click to add text</a:t>
            </a:r>
          </a:p>
        </p:txBody>
      </p:sp>
      <p:sp>
        <p:nvSpPr>
          <p:cNvPr id="26" name="Text Placeholder 4"/>
          <p:cNvSpPr>
            <a:spLocks noGrp="1"/>
          </p:cNvSpPr>
          <p:nvPr>
            <p:ph type="body" sz="quarter" idx="26" hasCustomPrompt="1"/>
          </p:nvPr>
        </p:nvSpPr>
        <p:spPr>
          <a:xfrm>
            <a:off x="5562600" y="1663700"/>
            <a:ext cx="3767328" cy="2322576"/>
          </a:xfrm>
          <a:prstGeom prst="rect">
            <a:avLst/>
          </a:prstGeom>
        </p:spPr>
        <p:txBody>
          <a:bodyPr lIns="0" tIns="0" rIns="0" bIns="0">
            <a:noAutofit/>
          </a:bodyPr>
          <a:lstStyle/>
          <a:p>
            <a:pPr lvl="0"/>
            <a:r>
              <a:rPr lang="en-US" dirty="0"/>
              <a:t>Click to add text</a:t>
            </a:r>
          </a:p>
        </p:txBody>
      </p:sp>
      <p:sp>
        <p:nvSpPr>
          <p:cNvPr id="29" name="Text Placeholder 5"/>
          <p:cNvSpPr>
            <a:spLocks noGrp="1"/>
          </p:cNvSpPr>
          <p:nvPr>
            <p:ph type="body" sz="quarter" idx="27" hasCustomPrompt="1"/>
          </p:nvPr>
        </p:nvSpPr>
        <p:spPr>
          <a:xfrm>
            <a:off x="5562600" y="4419600"/>
            <a:ext cx="3767328" cy="2322576"/>
          </a:xfrm>
          <a:prstGeom prst="rect">
            <a:avLst/>
          </a:prstGeom>
        </p:spPr>
        <p:txBody>
          <a:bodyPr lIns="0" tIns="0" rIns="0" bIns="0">
            <a:noAutofit/>
          </a:bodyPr>
          <a:lstStyle/>
          <a:p>
            <a:pPr lvl="0"/>
            <a:r>
              <a:rPr lang="en-US" dirty="0"/>
              <a:t>Click to add text</a:t>
            </a:r>
          </a:p>
        </p:txBody>
      </p:sp>
      <p:pic>
        <p:nvPicPr>
          <p:cNvPr id="3"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12900" y="1409700"/>
            <a:ext cx="265991" cy="260350"/>
          </a:xfrm>
          <a:prstGeom prst="rect">
            <a:avLst/>
          </a:prstGeom>
        </p:spPr>
      </p:pic>
      <p:sp>
        <p:nvSpPr>
          <p:cNvPr id="6" name="Text Box 7"/>
          <p:cNvSpPr txBox="1"/>
          <p:nvPr userDrawn="1"/>
        </p:nvSpPr>
        <p:spPr>
          <a:xfrm>
            <a:off x="1927860" y="1409700"/>
            <a:ext cx="1295400" cy="260350"/>
          </a:xfrm>
          <a:prstGeom prst="rect">
            <a:avLst/>
          </a:prstGeom>
          <a:noFill/>
        </p:spPr>
        <p:txBody>
          <a:bodyPr wrap="square" lIns="0" tIns="0" rIns="0" bIns="0" rtlCol="0">
            <a:spAutoFit/>
          </a:bodyPr>
          <a:lstStyle/>
          <a:p>
            <a:pPr marL="0" indent="0">
              <a:buNone/>
            </a:pPr>
            <a:r>
              <a:rPr lang="en-US" sz="1600" dirty="0">
                <a:solidFill>
                  <a:srgbClr val="003763"/>
                </a:solidFill>
                <a:latin typeface="+mj-lt"/>
              </a:rPr>
              <a:t>Strength</a:t>
            </a:r>
          </a:p>
        </p:txBody>
      </p:sp>
      <p:pic>
        <p:nvPicPr>
          <p:cNvPr id="27"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62600" y="1409700"/>
            <a:ext cx="257249" cy="260350"/>
          </a:xfrm>
          <a:prstGeom prst="rect">
            <a:avLst/>
          </a:prstGeom>
        </p:spPr>
      </p:pic>
      <p:sp>
        <p:nvSpPr>
          <p:cNvPr id="28" name="Text Box 9"/>
          <p:cNvSpPr txBox="1"/>
          <p:nvPr userDrawn="1"/>
        </p:nvSpPr>
        <p:spPr>
          <a:xfrm>
            <a:off x="5861050" y="1409700"/>
            <a:ext cx="1295400" cy="260350"/>
          </a:xfrm>
          <a:prstGeom prst="rect">
            <a:avLst/>
          </a:prstGeom>
          <a:noFill/>
        </p:spPr>
        <p:txBody>
          <a:bodyPr wrap="square" lIns="0" tIns="0" rIns="0" bIns="0" rtlCol="0">
            <a:spAutoFit/>
          </a:bodyPr>
          <a:lstStyle/>
          <a:p>
            <a:pPr marL="0" indent="0">
              <a:buNone/>
            </a:pPr>
            <a:r>
              <a:rPr lang="en-US" sz="1600" dirty="0">
                <a:solidFill>
                  <a:srgbClr val="003763"/>
                </a:solidFill>
                <a:latin typeface="+mj-lt"/>
              </a:rPr>
              <a:t>Weakness</a:t>
            </a:r>
          </a:p>
        </p:txBody>
      </p:sp>
      <p:pic>
        <p:nvPicPr>
          <p:cNvPr id="24"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12900" y="4159250"/>
            <a:ext cx="260350" cy="260350"/>
          </a:xfrm>
          <a:prstGeom prst="rect">
            <a:avLst/>
          </a:prstGeom>
        </p:spPr>
      </p:pic>
      <p:sp>
        <p:nvSpPr>
          <p:cNvPr id="25" name="Text Box 11"/>
          <p:cNvSpPr txBox="1"/>
          <p:nvPr userDrawn="1"/>
        </p:nvSpPr>
        <p:spPr>
          <a:xfrm>
            <a:off x="1927860" y="4159250"/>
            <a:ext cx="1287780" cy="260350"/>
          </a:xfrm>
          <a:prstGeom prst="rect">
            <a:avLst/>
          </a:prstGeom>
          <a:noFill/>
        </p:spPr>
        <p:txBody>
          <a:bodyPr wrap="square" lIns="0" tIns="0" rIns="0" bIns="0" rtlCol="0">
            <a:spAutoFit/>
          </a:bodyPr>
          <a:lstStyle/>
          <a:p>
            <a:pPr marL="0" indent="0">
              <a:buNone/>
            </a:pPr>
            <a:r>
              <a:rPr lang="en-US" sz="1600" dirty="0">
                <a:solidFill>
                  <a:srgbClr val="003763"/>
                </a:solidFill>
                <a:latin typeface="+mj-lt"/>
              </a:rPr>
              <a:t>Opportunity</a:t>
            </a:r>
          </a:p>
        </p:txBody>
      </p:sp>
      <p:pic>
        <p:nvPicPr>
          <p:cNvPr id="30"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62600" y="4159250"/>
            <a:ext cx="260350" cy="260350"/>
          </a:xfrm>
          <a:prstGeom prst="rect">
            <a:avLst/>
          </a:prstGeom>
        </p:spPr>
      </p:pic>
      <p:sp>
        <p:nvSpPr>
          <p:cNvPr id="31" name="Text Box 13"/>
          <p:cNvSpPr txBox="1"/>
          <p:nvPr userDrawn="1"/>
        </p:nvSpPr>
        <p:spPr>
          <a:xfrm>
            <a:off x="5861050" y="4159250"/>
            <a:ext cx="1287780" cy="260350"/>
          </a:xfrm>
          <a:prstGeom prst="rect">
            <a:avLst/>
          </a:prstGeom>
          <a:noFill/>
        </p:spPr>
        <p:txBody>
          <a:bodyPr wrap="square" lIns="0" tIns="0" rIns="0" bIns="0" rtlCol="0">
            <a:spAutoFit/>
          </a:bodyPr>
          <a:lstStyle/>
          <a:p>
            <a:pPr marL="0" indent="0">
              <a:buNone/>
            </a:pPr>
            <a:r>
              <a:rPr lang="en-US" sz="1600" dirty="0">
                <a:solidFill>
                  <a:srgbClr val="003763"/>
                </a:solidFill>
                <a:latin typeface="+mj-lt"/>
              </a:rPr>
              <a:t>Threat</a:t>
            </a:r>
          </a:p>
        </p:txBody>
      </p:sp>
      <p:sp>
        <p:nvSpPr>
          <p:cNvPr id="18" name="Footer Placeholder 14"/>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17" name="Slide Number Placeholder 15"/>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2699236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sp>
        <p:nvSpPr>
          <p:cNvPr id="2" name="Text Box 1"/>
          <p:cNvSpPr txBox="1"/>
          <p:nvPr userDrawn="1"/>
        </p:nvSpPr>
        <p:spPr>
          <a:xfrm>
            <a:off x="1609723" y="117249"/>
            <a:ext cx="8101584" cy="1077265"/>
          </a:xfrm>
          <a:prstGeom prst="rect">
            <a:avLst/>
          </a:prstGeom>
          <a:noFill/>
        </p:spPr>
        <p:txBody>
          <a:bodyPr wrap="square" lIns="0" rIns="0" rtlCol="0" anchor="b" anchorCtr="0">
            <a:noAutofit/>
          </a:bodyPr>
          <a:lstStyle/>
          <a:p>
            <a:pPr marL="0" marR="0" lvl="0" indent="0" algn="l" defTabSz="256032" rtl="0" eaLnBrk="1" fontAlgn="auto" latinLnBrk="0" hangingPunct="1">
              <a:lnSpc>
                <a:spcPct val="100000"/>
              </a:lnSpc>
              <a:spcBef>
                <a:spcPts val="0"/>
              </a:spcBef>
              <a:spcAft>
                <a:spcPts val="0"/>
              </a:spcAft>
              <a:buClrTx/>
              <a:buFontTx/>
              <a:buNone/>
            </a:pPr>
            <a:r>
              <a:rPr lang="en-US" sz="2400" b="0" i="0" dirty="0">
                <a:solidFill>
                  <a:schemeClr val="accent1"/>
                </a:solidFill>
                <a:latin typeface="Franklin Gothic Book"/>
              </a:rPr>
              <a:t>FTI Consulting Color Palette</a:t>
            </a:r>
          </a:p>
        </p:txBody>
      </p:sp>
      <p:sp>
        <p:nvSpPr>
          <p:cNvPr id="3" name="Text Box 2"/>
          <p:cNvSpPr txBox="1"/>
          <p:nvPr userDrawn="1"/>
        </p:nvSpPr>
        <p:spPr>
          <a:xfrm>
            <a:off x="317500" y="1409700"/>
            <a:ext cx="1673098" cy="307777"/>
          </a:xfrm>
          <a:prstGeom prst="rect">
            <a:avLst/>
          </a:prstGeom>
          <a:noFill/>
        </p:spPr>
        <p:txBody>
          <a:bodyPr wrap="square" lIns="0" tIns="0" rIns="0" bIns="0" rtlCol="0" anchor="ctr" anchorCtr="0">
            <a:noAutofit/>
          </a:bodyPr>
          <a:lstStyle/>
          <a:p>
            <a:r>
              <a:rPr lang="en-US" sz="1400" dirty="0"/>
              <a:t>LOGO</a:t>
            </a:r>
          </a:p>
        </p:txBody>
      </p:sp>
      <p:cxnSp>
        <p:nvCxnSpPr>
          <p:cNvPr id="10" name="Line 3"/>
          <p:cNvCxnSpPr/>
          <p:nvPr userDrawn="1"/>
        </p:nvCxnSpPr>
        <p:spPr>
          <a:xfrm>
            <a:off x="118872" y="3075926"/>
            <a:ext cx="9592056" cy="0"/>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 Box 4"/>
          <p:cNvSpPr txBox="1"/>
          <p:nvPr userDrawn="1"/>
        </p:nvSpPr>
        <p:spPr>
          <a:xfrm>
            <a:off x="317500" y="3238255"/>
            <a:ext cx="1673098" cy="307777"/>
          </a:xfrm>
          <a:prstGeom prst="rect">
            <a:avLst/>
          </a:prstGeom>
          <a:noFill/>
        </p:spPr>
        <p:txBody>
          <a:bodyPr wrap="square" lIns="0" tIns="0" rIns="0" bIns="0" rtlCol="0" anchor="ctr" anchorCtr="0">
            <a:noAutofit/>
          </a:bodyPr>
          <a:lstStyle/>
          <a:p>
            <a:r>
              <a:rPr lang="en-US" sz="1400" dirty="0"/>
              <a:t>SECONDARY</a:t>
            </a:r>
            <a:r>
              <a:rPr lang="en-US" sz="1400" baseline="0" dirty="0"/>
              <a:t> COLORS</a:t>
            </a:r>
            <a:endParaRPr lang="en-US" sz="1400" dirty="0"/>
          </a:p>
        </p:txBody>
      </p:sp>
      <p:cxnSp>
        <p:nvCxnSpPr>
          <p:cNvPr id="7" name="Line 5"/>
          <p:cNvCxnSpPr/>
          <p:nvPr userDrawn="1"/>
        </p:nvCxnSpPr>
        <p:spPr>
          <a:xfrm>
            <a:off x="118872" y="4905240"/>
            <a:ext cx="9592056" cy="0"/>
          </a:xfrm>
          <a:prstGeom prst="line">
            <a:avLst/>
          </a:prstGeom>
          <a:ln w="3175">
            <a:solidFill>
              <a:srgbClr val="003763"/>
            </a:solidFill>
          </a:ln>
        </p:spPr>
        <p:style>
          <a:lnRef idx="1">
            <a:schemeClr val="accent1"/>
          </a:lnRef>
          <a:fillRef idx="0">
            <a:schemeClr val="accent1"/>
          </a:fillRef>
          <a:effectRef idx="0">
            <a:schemeClr val="accent1"/>
          </a:effectRef>
          <a:fontRef idx="minor">
            <a:schemeClr val="tx1"/>
          </a:fontRef>
        </p:style>
      </p:cxnSp>
      <p:sp>
        <p:nvSpPr>
          <p:cNvPr id="76" name="Text Box 6"/>
          <p:cNvSpPr txBox="1"/>
          <p:nvPr userDrawn="1"/>
        </p:nvSpPr>
        <p:spPr>
          <a:xfrm>
            <a:off x="317500" y="5067570"/>
            <a:ext cx="1673098" cy="307777"/>
          </a:xfrm>
          <a:prstGeom prst="rect">
            <a:avLst/>
          </a:prstGeom>
          <a:noFill/>
        </p:spPr>
        <p:txBody>
          <a:bodyPr wrap="square" lIns="0" tIns="0" rIns="0" bIns="0" rtlCol="0" anchor="ctr" anchorCtr="0">
            <a:noAutofit/>
          </a:bodyPr>
          <a:lstStyle/>
          <a:p>
            <a:r>
              <a:rPr lang="en-US" sz="1400" dirty="0"/>
              <a:t>TERTIARY </a:t>
            </a:r>
            <a:r>
              <a:rPr lang="en-US" sz="1400" baseline="0" dirty="0"/>
              <a:t>COLORS</a:t>
            </a:r>
            <a:endParaRPr lang="en-US" sz="1400" dirty="0"/>
          </a:p>
        </p:txBody>
      </p:sp>
      <p:cxnSp>
        <p:nvCxnSpPr>
          <p:cNvPr id="6" name="Line 7"/>
          <p:cNvCxnSpPr/>
          <p:nvPr userDrawn="1"/>
        </p:nvCxnSpPr>
        <p:spPr>
          <a:xfrm>
            <a:off x="118872" y="6734175"/>
            <a:ext cx="9592056"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97" name="Group 8"/>
          <p:cNvGrpSpPr/>
          <p:nvPr userDrawn="1"/>
        </p:nvGrpSpPr>
        <p:grpSpPr>
          <a:xfrm>
            <a:off x="317500" y="5537677"/>
            <a:ext cx="800100" cy="1034169"/>
            <a:chOff x="317500" y="5348956"/>
            <a:chExt cx="800100" cy="1034169"/>
          </a:xfrm>
        </p:grpSpPr>
        <p:sp>
          <p:nvSpPr>
            <p:cNvPr id="12" name="Rectangle 9"/>
            <p:cNvSpPr/>
            <p:nvPr userDrawn="1"/>
          </p:nvSpPr>
          <p:spPr>
            <a:xfrm>
              <a:off x="317500" y="5348956"/>
              <a:ext cx="780585"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Box 10"/>
            <p:cNvSpPr txBox="1"/>
            <p:nvPr userDrawn="1"/>
          </p:nvSpPr>
          <p:spPr>
            <a:xfrm>
              <a:off x="317500" y="6107417"/>
              <a:ext cx="800100" cy="138499"/>
            </a:xfrm>
            <a:prstGeom prst="rect">
              <a:avLst/>
            </a:prstGeom>
            <a:noFill/>
          </p:spPr>
          <p:txBody>
            <a:bodyPr wrap="square" lIns="0" tIns="0" rIns="0" bIns="0" rtlCol="0">
              <a:noAutofit/>
            </a:bodyPr>
            <a:lstStyle/>
            <a:p>
              <a:r>
                <a:rPr lang="en-US" sz="850" b="0" dirty="0">
                  <a:latin typeface="+mj-lt"/>
                </a:rPr>
                <a:t>1)</a:t>
              </a:r>
              <a:r>
                <a:rPr lang="en-US" sz="850" b="0" baseline="0" dirty="0">
                  <a:latin typeface="+mj-lt"/>
                </a:rPr>
                <a:t> </a:t>
              </a:r>
              <a:r>
                <a:rPr lang="en-US" sz="850" b="0" dirty="0">
                  <a:latin typeface="+mj-lt"/>
                </a:rPr>
                <a:t>Logo Blue</a:t>
              </a:r>
            </a:p>
          </p:txBody>
        </p:sp>
        <p:sp>
          <p:nvSpPr>
            <p:cNvPr id="14" name="Text Box 11"/>
            <p:cNvSpPr txBox="1"/>
            <p:nvPr userDrawn="1"/>
          </p:nvSpPr>
          <p:spPr>
            <a:xfrm>
              <a:off x="317500" y="6244626"/>
              <a:ext cx="800100" cy="138499"/>
            </a:xfrm>
            <a:prstGeom prst="rect">
              <a:avLst/>
            </a:prstGeom>
            <a:noFill/>
          </p:spPr>
          <p:txBody>
            <a:bodyPr wrap="square" lIns="0" tIns="0" rIns="0" bIns="0" rtlCol="0">
              <a:noAutofit/>
            </a:bodyPr>
            <a:lstStyle/>
            <a:p>
              <a:r>
                <a:rPr lang="en-US" sz="700" b="0" dirty="0">
                  <a:latin typeface="+mn-lt"/>
                </a:rPr>
                <a:t>RGB: 000 055</a:t>
              </a:r>
              <a:r>
                <a:rPr lang="en-US" sz="700" b="0" baseline="0" dirty="0">
                  <a:latin typeface="+mn-lt"/>
                </a:rPr>
                <a:t> 099</a:t>
              </a:r>
              <a:endParaRPr lang="en-US" sz="700" b="0" dirty="0">
                <a:latin typeface="+mn-lt"/>
              </a:endParaRPr>
            </a:p>
          </p:txBody>
        </p:sp>
      </p:grpSp>
      <p:grpSp>
        <p:nvGrpSpPr>
          <p:cNvPr id="98" name="Group 13"/>
          <p:cNvGrpSpPr/>
          <p:nvPr userDrawn="1"/>
        </p:nvGrpSpPr>
        <p:grpSpPr>
          <a:xfrm>
            <a:off x="1252413" y="5537953"/>
            <a:ext cx="800100" cy="1033893"/>
            <a:chOff x="1252413" y="5348956"/>
            <a:chExt cx="800100" cy="1033893"/>
          </a:xfrm>
        </p:grpSpPr>
        <p:sp>
          <p:nvSpPr>
            <p:cNvPr id="16" name="Rectangle 14"/>
            <p:cNvSpPr/>
            <p:nvPr userDrawn="1"/>
          </p:nvSpPr>
          <p:spPr>
            <a:xfrm>
              <a:off x="1252413" y="5348956"/>
              <a:ext cx="780585" cy="760486"/>
            </a:xfrm>
            <a:prstGeom prst="rect">
              <a:avLst/>
            </a:prstGeom>
            <a:solidFill>
              <a:srgbClr val="FFDE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Box 15"/>
            <p:cNvSpPr txBox="1"/>
            <p:nvPr userDrawn="1"/>
          </p:nvSpPr>
          <p:spPr>
            <a:xfrm>
              <a:off x="1252413" y="6107417"/>
              <a:ext cx="800100" cy="138223"/>
            </a:xfrm>
            <a:prstGeom prst="rect">
              <a:avLst/>
            </a:prstGeom>
            <a:noFill/>
          </p:spPr>
          <p:txBody>
            <a:bodyPr wrap="square" lIns="0" tIns="0" rIns="0" bIns="0" rtlCol="0">
              <a:noAutofit/>
            </a:bodyPr>
            <a:lstStyle/>
            <a:p>
              <a:r>
                <a:rPr lang="en-US" sz="850" b="0" dirty="0">
                  <a:latin typeface="+mj-lt"/>
                </a:rPr>
                <a:t>2)</a:t>
              </a:r>
              <a:r>
                <a:rPr lang="en-US" sz="850" b="0" baseline="0" dirty="0">
                  <a:latin typeface="+mj-lt"/>
                </a:rPr>
                <a:t> </a:t>
              </a:r>
              <a:r>
                <a:rPr lang="en-US" sz="850" b="0" dirty="0">
                  <a:latin typeface="+mj-lt"/>
                </a:rPr>
                <a:t>Yellow</a:t>
              </a:r>
            </a:p>
          </p:txBody>
        </p:sp>
        <p:sp>
          <p:nvSpPr>
            <p:cNvPr id="18" name="Text Box 16"/>
            <p:cNvSpPr txBox="1"/>
            <p:nvPr userDrawn="1"/>
          </p:nvSpPr>
          <p:spPr>
            <a:xfrm>
              <a:off x="1252413" y="6244626"/>
              <a:ext cx="800100" cy="138223"/>
            </a:xfrm>
            <a:prstGeom prst="rect">
              <a:avLst/>
            </a:prstGeom>
            <a:noFill/>
          </p:spPr>
          <p:txBody>
            <a:bodyPr wrap="square" lIns="0" tIns="0" rIns="0" bIns="0" rtlCol="0">
              <a:noAutofit/>
            </a:bodyPr>
            <a:lstStyle/>
            <a:p>
              <a:r>
                <a:rPr lang="en-US" sz="700" b="0" dirty="0">
                  <a:latin typeface="+mn-lt"/>
                </a:rPr>
                <a:t>RGB: 255 222 </a:t>
              </a:r>
              <a:r>
                <a:rPr lang="en-US" sz="700" b="0" baseline="0" dirty="0">
                  <a:latin typeface="+mn-lt"/>
                </a:rPr>
                <a:t>113</a:t>
              </a:r>
              <a:endParaRPr lang="en-US" sz="700" b="0" dirty="0">
                <a:latin typeface="+mn-lt"/>
              </a:endParaRPr>
            </a:p>
          </p:txBody>
        </p:sp>
      </p:grpSp>
      <p:grpSp>
        <p:nvGrpSpPr>
          <p:cNvPr id="99" name="Group 18"/>
          <p:cNvGrpSpPr/>
          <p:nvPr userDrawn="1"/>
        </p:nvGrpSpPr>
        <p:grpSpPr>
          <a:xfrm>
            <a:off x="2187326" y="5537735"/>
            <a:ext cx="800100" cy="1034111"/>
            <a:chOff x="2187326" y="5348956"/>
            <a:chExt cx="800100" cy="1034111"/>
          </a:xfrm>
        </p:grpSpPr>
        <p:sp>
          <p:nvSpPr>
            <p:cNvPr id="20" name="Rectangle 19"/>
            <p:cNvSpPr/>
            <p:nvPr userDrawn="1"/>
          </p:nvSpPr>
          <p:spPr>
            <a:xfrm>
              <a:off x="2187326" y="5348956"/>
              <a:ext cx="780585" cy="761683"/>
            </a:xfrm>
            <a:prstGeom prst="rect">
              <a:avLst/>
            </a:prstGeom>
            <a:solidFill>
              <a:srgbClr val="009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Box 20"/>
            <p:cNvSpPr txBox="1"/>
            <p:nvPr userDrawn="1"/>
          </p:nvSpPr>
          <p:spPr>
            <a:xfrm>
              <a:off x="2187326" y="6107417"/>
              <a:ext cx="800100" cy="138441"/>
            </a:xfrm>
            <a:prstGeom prst="rect">
              <a:avLst/>
            </a:prstGeom>
            <a:noFill/>
          </p:spPr>
          <p:txBody>
            <a:bodyPr wrap="square" lIns="0" tIns="0" rIns="0" bIns="0" rtlCol="0">
              <a:noAutofit/>
            </a:bodyPr>
            <a:lstStyle/>
            <a:p>
              <a:r>
                <a:rPr lang="en-US" sz="850" b="0" dirty="0">
                  <a:latin typeface="+mj-lt"/>
                </a:rPr>
                <a:t>3)</a:t>
              </a:r>
              <a:r>
                <a:rPr lang="en-US" sz="850" b="0" baseline="0" dirty="0">
                  <a:latin typeface="+mj-lt"/>
                </a:rPr>
                <a:t> </a:t>
              </a:r>
              <a:r>
                <a:rPr lang="en-US" sz="850" b="0" dirty="0">
                  <a:latin typeface="+mj-lt"/>
                </a:rPr>
                <a:t>Blue-Green</a:t>
              </a:r>
            </a:p>
          </p:txBody>
        </p:sp>
        <p:sp>
          <p:nvSpPr>
            <p:cNvPr id="22" name="Text Box 21"/>
            <p:cNvSpPr txBox="1"/>
            <p:nvPr userDrawn="1"/>
          </p:nvSpPr>
          <p:spPr>
            <a:xfrm>
              <a:off x="2187326" y="6244626"/>
              <a:ext cx="800100" cy="138441"/>
            </a:xfrm>
            <a:prstGeom prst="rect">
              <a:avLst/>
            </a:prstGeom>
            <a:noFill/>
          </p:spPr>
          <p:txBody>
            <a:bodyPr wrap="square" lIns="0" tIns="0" rIns="0" bIns="0" rtlCol="0">
              <a:noAutofit/>
            </a:bodyPr>
            <a:lstStyle/>
            <a:p>
              <a:r>
                <a:rPr lang="en-US" sz="700" b="0" dirty="0">
                  <a:latin typeface="+mn-lt"/>
                </a:rPr>
                <a:t>RGB: 000 146 </a:t>
              </a:r>
              <a:r>
                <a:rPr lang="en-US" sz="700" b="0" baseline="0" dirty="0">
                  <a:latin typeface="+mn-lt"/>
                </a:rPr>
                <a:t>156</a:t>
              </a:r>
              <a:endParaRPr lang="en-US" sz="700" b="0" dirty="0">
                <a:latin typeface="+mn-lt"/>
              </a:endParaRPr>
            </a:p>
          </p:txBody>
        </p:sp>
      </p:grpSp>
      <p:grpSp>
        <p:nvGrpSpPr>
          <p:cNvPr id="100" name="Group 23"/>
          <p:cNvGrpSpPr/>
          <p:nvPr userDrawn="1"/>
        </p:nvGrpSpPr>
        <p:grpSpPr>
          <a:xfrm>
            <a:off x="3122239" y="5537953"/>
            <a:ext cx="800100" cy="1033893"/>
            <a:chOff x="3122239" y="5348956"/>
            <a:chExt cx="800100" cy="1033893"/>
          </a:xfrm>
        </p:grpSpPr>
        <p:sp>
          <p:nvSpPr>
            <p:cNvPr id="24" name="Rectangle 24"/>
            <p:cNvSpPr/>
            <p:nvPr userDrawn="1"/>
          </p:nvSpPr>
          <p:spPr>
            <a:xfrm>
              <a:off x="3122239" y="5348956"/>
              <a:ext cx="780585" cy="760486"/>
            </a:xfrm>
            <a:prstGeom prst="rect">
              <a:avLst/>
            </a:prstGeom>
            <a:solidFill>
              <a:srgbClr val="983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Box 25"/>
            <p:cNvSpPr txBox="1"/>
            <p:nvPr userDrawn="1"/>
          </p:nvSpPr>
          <p:spPr>
            <a:xfrm>
              <a:off x="3122239" y="6107417"/>
              <a:ext cx="800100" cy="138223"/>
            </a:xfrm>
            <a:prstGeom prst="rect">
              <a:avLst/>
            </a:prstGeom>
            <a:noFill/>
          </p:spPr>
          <p:txBody>
            <a:bodyPr wrap="square" lIns="0" tIns="0" rIns="0" bIns="0" rtlCol="0">
              <a:noAutofit/>
            </a:bodyPr>
            <a:lstStyle/>
            <a:p>
              <a:r>
                <a:rPr lang="en-US" sz="850" b="0" dirty="0">
                  <a:latin typeface="+mj-lt"/>
                </a:rPr>
                <a:t>4) Red</a:t>
              </a:r>
            </a:p>
          </p:txBody>
        </p:sp>
        <p:sp>
          <p:nvSpPr>
            <p:cNvPr id="26" name="Text Box 26"/>
            <p:cNvSpPr txBox="1"/>
            <p:nvPr userDrawn="1"/>
          </p:nvSpPr>
          <p:spPr>
            <a:xfrm>
              <a:off x="3122239" y="6244626"/>
              <a:ext cx="800100" cy="138223"/>
            </a:xfrm>
            <a:prstGeom prst="rect">
              <a:avLst/>
            </a:prstGeom>
            <a:noFill/>
          </p:spPr>
          <p:txBody>
            <a:bodyPr wrap="square" lIns="0" tIns="0" rIns="0" bIns="0" rtlCol="0">
              <a:noAutofit/>
            </a:bodyPr>
            <a:lstStyle/>
            <a:p>
              <a:r>
                <a:rPr lang="en-US" sz="700" b="0" dirty="0">
                  <a:latin typeface="+mn-lt"/>
                </a:rPr>
                <a:t>RGB: 152 063 </a:t>
              </a:r>
              <a:r>
                <a:rPr lang="en-US" sz="700" b="0" baseline="0" dirty="0">
                  <a:latin typeface="+mn-lt"/>
                </a:rPr>
                <a:t>074</a:t>
              </a:r>
              <a:endParaRPr lang="en-US" sz="700" b="0" dirty="0">
                <a:latin typeface="+mn-lt"/>
              </a:endParaRPr>
            </a:p>
          </p:txBody>
        </p:sp>
      </p:grpSp>
      <p:grpSp>
        <p:nvGrpSpPr>
          <p:cNvPr id="101" name="Group 28"/>
          <p:cNvGrpSpPr/>
          <p:nvPr userDrawn="1"/>
        </p:nvGrpSpPr>
        <p:grpSpPr>
          <a:xfrm>
            <a:off x="4057152" y="5537897"/>
            <a:ext cx="800100" cy="1033949"/>
            <a:chOff x="4057152" y="5348956"/>
            <a:chExt cx="800100" cy="1033949"/>
          </a:xfrm>
        </p:grpSpPr>
        <p:sp>
          <p:nvSpPr>
            <p:cNvPr id="28" name="Rectangle 29"/>
            <p:cNvSpPr/>
            <p:nvPr userDrawn="1"/>
          </p:nvSpPr>
          <p:spPr>
            <a:xfrm>
              <a:off x="4057152" y="5348956"/>
              <a:ext cx="780585" cy="760790"/>
            </a:xfrm>
            <a:prstGeom prst="rect">
              <a:avLst/>
            </a:prstGeom>
            <a:solidFill>
              <a:srgbClr val="32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 Box 30"/>
            <p:cNvSpPr txBox="1"/>
            <p:nvPr userDrawn="1"/>
          </p:nvSpPr>
          <p:spPr>
            <a:xfrm>
              <a:off x="4057152" y="6107417"/>
              <a:ext cx="800100" cy="138279"/>
            </a:xfrm>
            <a:prstGeom prst="rect">
              <a:avLst/>
            </a:prstGeom>
            <a:noFill/>
          </p:spPr>
          <p:txBody>
            <a:bodyPr wrap="square" lIns="0" tIns="0" rIns="0" bIns="0" rtlCol="0">
              <a:noAutofit/>
            </a:bodyPr>
            <a:lstStyle/>
            <a:p>
              <a:r>
                <a:rPr lang="en-US" sz="850" b="0" dirty="0">
                  <a:latin typeface="+mj-lt"/>
                </a:rPr>
                <a:t>5) Dark Purple</a:t>
              </a:r>
            </a:p>
          </p:txBody>
        </p:sp>
        <p:sp>
          <p:nvSpPr>
            <p:cNvPr id="30" name="Text Box 31"/>
            <p:cNvSpPr txBox="1"/>
            <p:nvPr userDrawn="1"/>
          </p:nvSpPr>
          <p:spPr>
            <a:xfrm>
              <a:off x="4057152" y="6244626"/>
              <a:ext cx="800100" cy="138279"/>
            </a:xfrm>
            <a:prstGeom prst="rect">
              <a:avLst/>
            </a:prstGeom>
            <a:noFill/>
          </p:spPr>
          <p:txBody>
            <a:bodyPr wrap="square" lIns="0" tIns="0" rIns="0" bIns="0" rtlCol="0">
              <a:noAutofit/>
            </a:bodyPr>
            <a:lstStyle/>
            <a:p>
              <a:r>
                <a:rPr lang="en-US" sz="700" b="0" dirty="0">
                  <a:latin typeface="+mn-lt"/>
                </a:rPr>
                <a:t>RGB: 050 000 </a:t>
              </a:r>
              <a:r>
                <a:rPr lang="en-US" sz="700" b="0" baseline="0" dirty="0">
                  <a:latin typeface="+mn-lt"/>
                </a:rPr>
                <a:t>110</a:t>
              </a:r>
              <a:endParaRPr lang="en-US" sz="700" b="0" dirty="0">
                <a:latin typeface="+mn-lt"/>
              </a:endParaRPr>
            </a:p>
          </p:txBody>
        </p:sp>
      </p:grpSp>
      <p:grpSp>
        <p:nvGrpSpPr>
          <p:cNvPr id="102" name="Group 33"/>
          <p:cNvGrpSpPr/>
          <p:nvPr userDrawn="1"/>
        </p:nvGrpSpPr>
        <p:grpSpPr>
          <a:xfrm>
            <a:off x="4992065" y="5537897"/>
            <a:ext cx="800100" cy="1033949"/>
            <a:chOff x="4992065" y="5348956"/>
            <a:chExt cx="800100" cy="1033949"/>
          </a:xfrm>
        </p:grpSpPr>
        <p:sp>
          <p:nvSpPr>
            <p:cNvPr id="32" name="Rectangle 34"/>
            <p:cNvSpPr/>
            <p:nvPr userDrawn="1"/>
          </p:nvSpPr>
          <p:spPr>
            <a:xfrm>
              <a:off x="4992065" y="5348956"/>
              <a:ext cx="780585" cy="760786"/>
            </a:xfrm>
            <a:prstGeom prst="rect">
              <a:avLst/>
            </a:prstGeom>
            <a:solidFill>
              <a:srgbClr val="71C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Box 35"/>
            <p:cNvSpPr txBox="1"/>
            <p:nvPr userDrawn="1"/>
          </p:nvSpPr>
          <p:spPr>
            <a:xfrm>
              <a:off x="4992065" y="6107417"/>
              <a:ext cx="800100" cy="138279"/>
            </a:xfrm>
            <a:prstGeom prst="rect">
              <a:avLst/>
            </a:prstGeom>
            <a:noFill/>
          </p:spPr>
          <p:txBody>
            <a:bodyPr wrap="square" lIns="0" tIns="0" rIns="0" bIns="0" rtlCol="0">
              <a:noAutofit/>
            </a:bodyPr>
            <a:lstStyle/>
            <a:p>
              <a:r>
                <a:rPr lang="en-US" sz="850" b="0" dirty="0">
                  <a:latin typeface="+mj-lt"/>
                </a:rPr>
                <a:t>6) Bright Blue</a:t>
              </a:r>
            </a:p>
          </p:txBody>
        </p:sp>
        <p:sp>
          <p:nvSpPr>
            <p:cNvPr id="34" name="Text Box 36"/>
            <p:cNvSpPr txBox="1"/>
            <p:nvPr userDrawn="1"/>
          </p:nvSpPr>
          <p:spPr>
            <a:xfrm>
              <a:off x="4992065" y="6244626"/>
              <a:ext cx="800100" cy="138279"/>
            </a:xfrm>
            <a:prstGeom prst="rect">
              <a:avLst/>
            </a:prstGeom>
            <a:noFill/>
          </p:spPr>
          <p:txBody>
            <a:bodyPr wrap="square" lIns="0" tIns="0" rIns="0" bIns="0" rtlCol="0">
              <a:noAutofit/>
            </a:bodyPr>
            <a:lstStyle/>
            <a:p>
              <a:r>
                <a:rPr lang="en-US" sz="700" b="0" dirty="0">
                  <a:latin typeface="+mn-lt"/>
                </a:rPr>
                <a:t>RGB: 113</a:t>
              </a:r>
              <a:r>
                <a:rPr lang="en-US" sz="700" b="0" baseline="0" dirty="0">
                  <a:latin typeface="+mn-lt"/>
                </a:rPr>
                <a:t> </a:t>
              </a:r>
              <a:r>
                <a:rPr lang="en-US" sz="700" b="0" dirty="0">
                  <a:latin typeface="+mn-lt"/>
                </a:rPr>
                <a:t>193 </a:t>
              </a:r>
              <a:r>
                <a:rPr lang="en-US" sz="700" b="0" baseline="0" dirty="0">
                  <a:latin typeface="+mn-lt"/>
                </a:rPr>
                <a:t>226</a:t>
              </a:r>
              <a:endParaRPr lang="en-US" sz="700" b="0" dirty="0">
                <a:latin typeface="+mn-lt"/>
              </a:endParaRPr>
            </a:p>
          </p:txBody>
        </p:sp>
      </p:grpSp>
      <p:grpSp>
        <p:nvGrpSpPr>
          <p:cNvPr id="103" name="Group 38"/>
          <p:cNvGrpSpPr/>
          <p:nvPr userDrawn="1"/>
        </p:nvGrpSpPr>
        <p:grpSpPr>
          <a:xfrm>
            <a:off x="5926978" y="5537562"/>
            <a:ext cx="800100" cy="1034284"/>
            <a:chOff x="5926978" y="5348956"/>
            <a:chExt cx="800100" cy="1034284"/>
          </a:xfrm>
        </p:grpSpPr>
        <p:sp>
          <p:nvSpPr>
            <p:cNvPr id="36" name="Rectangle 39"/>
            <p:cNvSpPr/>
            <p:nvPr userDrawn="1"/>
          </p:nvSpPr>
          <p:spPr>
            <a:xfrm>
              <a:off x="5926978" y="5348956"/>
              <a:ext cx="780585" cy="762634"/>
            </a:xfrm>
            <a:prstGeom prst="rect">
              <a:avLst/>
            </a:prstGeom>
            <a:solidFill>
              <a:srgbClr val="0088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 Box 40"/>
            <p:cNvSpPr txBox="1"/>
            <p:nvPr userDrawn="1"/>
          </p:nvSpPr>
          <p:spPr>
            <a:xfrm>
              <a:off x="5926978" y="6107417"/>
              <a:ext cx="800100" cy="138614"/>
            </a:xfrm>
            <a:prstGeom prst="rect">
              <a:avLst/>
            </a:prstGeom>
            <a:noFill/>
          </p:spPr>
          <p:txBody>
            <a:bodyPr wrap="square" lIns="0" tIns="0" rIns="0" bIns="0" rtlCol="0">
              <a:noAutofit/>
            </a:bodyPr>
            <a:lstStyle/>
            <a:p>
              <a:r>
                <a:rPr lang="en-US" sz="850" b="0" dirty="0">
                  <a:latin typeface="+mj-lt"/>
                </a:rPr>
                <a:t>7) Green</a:t>
              </a:r>
            </a:p>
          </p:txBody>
        </p:sp>
        <p:sp>
          <p:nvSpPr>
            <p:cNvPr id="38" name="Text Box 41"/>
            <p:cNvSpPr txBox="1"/>
            <p:nvPr userDrawn="1"/>
          </p:nvSpPr>
          <p:spPr>
            <a:xfrm>
              <a:off x="5926978" y="6244626"/>
              <a:ext cx="800100" cy="138614"/>
            </a:xfrm>
            <a:prstGeom prst="rect">
              <a:avLst/>
            </a:prstGeom>
            <a:noFill/>
          </p:spPr>
          <p:txBody>
            <a:bodyPr wrap="square" lIns="0" tIns="0" rIns="0" bIns="0" rtlCol="0">
              <a:noAutofit/>
            </a:bodyPr>
            <a:lstStyle/>
            <a:p>
              <a:r>
                <a:rPr lang="en-US" sz="700" b="0" dirty="0">
                  <a:latin typeface="+mn-lt"/>
                </a:rPr>
                <a:t>RGB: 000 136 </a:t>
              </a:r>
              <a:r>
                <a:rPr lang="en-US" sz="700" b="0" baseline="0" dirty="0">
                  <a:latin typeface="+mn-lt"/>
                </a:rPr>
                <a:t>075</a:t>
              </a:r>
              <a:endParaRPr lang="en-US" sz="700" b="0" dirty="0">
                <a:latin typeface="+mn-lt"/>
              </a:endParaRPr>
            </a:p>
          </p:txBody>
        </p:sp>
      </p:grpSp>
      <p:grpSp>
        <p:nvGrpSpPr>
          <p:cNvPr id="104" name="Group 43"/>
          <p:cNvGrpSpPr/>
          <p:nvPr userDrawn="1"/>
        </p:nvGrpSpPr>
        <p:grpSpPr>
          <a:xfrm>
            <a:off x="6861891" y="5537562"/>
            <a:ext cx="800100" cy="1034284"/>
            <a:chOff x="6861891" y="5348956"/>
            <a:chExt cx="800100" cy="1034284"/>
          </a:xfrm>
        </p:grpSpPr>
        <p:sp>
          <p:nvSpPr>
            <p:cNvPr id="40" name="Rectangle 44"/>
            <p:cNvSpPr/>
            <p:nvPr userDrawn="1"/>
          </p:nvSpPr>
          <p:spPr>
            <a:xfrm>
              <a:off x="6861891" y="5348956"/>
              <a:ext cx="780585" cy="762634"/>
            </a:xfrm>
            <a:prstGeom prst="rect">
              <a:avLst/>
            </a:prstGeom>
            <a:solidFill>
              <a:srgbClr val="CEA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 Box 45"/>
            <p:cNvSpPr txBox="1"/>
            <p:nvPr userDrawn="1"/>
          </p:nvSpPr>
          <p:spPr>
            <a:xfrm>
              <a:off x="6861891" y="6107417"/>
              <a:ext cx="800100" cy="138614"/>
            </a:xfrm>
            <a:prstGeom prst="rect">
              <a:avLst/>
            </a:prstGeom>
            <a:noFill/>
          </p:spPr>
          <p:txBody>
            <a:bodyPr wrap="square" lIns="0" tIns="0" rIns="0" bIns="0" rtlCol="0">
              <a:noAutofit/>
            </a:bodyPr>
            <a:lstStyle/>
            <a:p>
              <a:r>
                <a:rPr lang="en-US" sz="850" b="0" dirty="0">
                  <a:latin typeface="+mj-lt"/>
                </a:rPr>
                <a:t>8) Muted</a:t>
              </a:r>
              <a:r>
                <a:rPr lang="en-US" sz="850" b="0" baseline="0" dirty="0">
                  <a:latin typeface="+mj-lt"/>
                </a:rPr>
                <a:t> Yellow</a:t>
              </a:r>
              <a:endParaRPr lang="en-US" sz="850" b="0" dirty="0">
                <a:latin typeface="+mj-lt"/>
              </a:endParaRPr>
            </a:p>
          </p:txBody>
        </p:sp>
        <p:sp>
          <p:nvSpPr>
            <p:cNvPr id="42" name="Text Box 46"/>
            <p:cNvSpPr txBox="1"/>
            <p:nvPr userDrawn="1"/>
          </p:nvSpPr>
          <p:spPr>
            <a:xfrm>
              <a:off x="6861891" y="6244626"/>
              <a:ext cx="800100" cy="138614"/>
            </a:xfrm>
            <a:prstGeom prst="rect">
              <a:avLst/>
            </a:prstGeom>
            <a:noFill/>
          </p:spPr>
          <p:txBody>
            <a:bodyPr wrap="square" lIns="0" tIns="0" rIns="0" bIns="0" rtlCol="0">
              <a:noAutofit/>
            </a:bodyPr>
            <a:lstStyle/>
            <a:p>
              <a:r>
                <a:rPr lang="en-US" sz="700" b="0" dirty="0">
                  <a:latin typeface="+mn-lt"/>
                </a:rPr>
                <a:t>RGB: 205 171 </a:t>
              </a:r>
              <a:r>
                <a:rPr lang="en-US" sz="700" b="0" baseline="0" dirty="0">
                  <a:latin typeface="+mn-lt"/>
                </a:rPr>
                <a:t>066</a:t>
              </a:r>
              <a:endParaRPr lang="en-US" sz="700" b="0" dirty="0">
                <a:latin typeface="+mn-lt"/>
              </a:endParaRPr>
            </a:p>
          </p:txBody>
        </p:sp>
      </p:grpSp>
      <p:grpSp>
        <p:nvGrpSpPr>
          <p:cNvPr id="105" name="Group 48"/>
          <p:cNvGrpSpPr/>
          <p:nvPr userDrawn="1"/>
        </p:nvGrpSpPr>
        <p:grpSpPr>
          <a:xfrm>
            <a:off x="7796804" y="5537735"/>
            <a:ext cx="800100" cy="1034111"/>
            <a:chOff x="7796804" y="5348956"/>
            <a:chExt cx="800100" cy="1034111"/>
          </a:xfrm>
        </p:grpSpPr>
        <p:sp>
          <p:nvSpPr>
            <p:cNvPr id="44" name="Rectangle 49"/>
            <p:cNvSpPr/>
            <p:nvPr userDrawn="1"/>
          </p:nvSpPr>
          <p:spPr>
            <a:xfrm>
              <a:off x="7796804" y="5348956"/>
              <a:ext cx="780585" cy="761685"/>
            </a:xfrm>
            <a:prstGeom prst="rect">
              <a:avLst/>
            </a:prstGeom>
            <a:solidFill>
              <a:srgbClr val="298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Box 50"/>
            <p:cNvSpPr txBox="1"/>
            <p:nvPr userDrawn="1"/>
          </p:nvSpPr>
          <p:spPr>
            <a:xfrm>
              <a:off x="7796804" y="6107417"/>
              <a:ext cx="800100" cy="138441"/>
            </a:xfrm>
            <a:prstGeom prst="rect">
              <a:avLst/>
            </a:prstGeom>
            <a:noFill/>
          </p:spPr>
          <p:txBody>
            <a:bodyPr wrap="square" lIns="0" tIns="0" rIns="0" bIns="0" rtlCol="0">
              <a:noAutofit/>
            </a:bodyPr>
            <a:lstStyle/>
            <a:p>
              <a:r>
                <a:rPr lang="en-US" sz="850" b="0" dirty="0">
                  <a:latin typeface="+mj-lt"/>
                </a:rPr>
                <a:t>9) Medium Blue</a:t>
              </a:r>
            </a:p>
          </p:txBody>
        </p:sp>
        <p:sp>
          <p:nvSpPr>
            <p:cNvPr id="46" name="Text Box 51"/>
            <p:cNvSpPr txBox="1"/>
            <p:nvPr userDrawn="1"/>
          </p:nvSpPr>
          <p:spPr>
            <a:xfrm>
              <a:off x="7796804" y="6244626"/>
              <a:ext cx="800100" cy="138441"/>
            </a:xfrm>
            <a:prstGeom prst="rect">
              <a:avLst/>
            </a:prstGeom>
            <a:noFill/>
          </p:spPr>
          <p:txBody>
            <a:bodyPr wrap="square" lIns="0" tIns="0" rIns="0" bIns="0" rtlCol="0">
              <a:noAutofit/>
            </a:bodyPr>
            <a:lstStyle/>
            <a:p>
              <a:r>
                <a:rPr lang="en-US" sz="700" b="0" dirty="0">
                  <a:latin typeface="+mn-lt"/>
                </a:rPr>
                <a:t>RGB: 041 141</a:t>
              </a:r>
              <a:r>
                <a:rPr lang="en-US" sz="700" b="0" baseline="0" dirty="0">
                  <a:latin typeface="+mn-lt"/>
                </a:rPr>
                <a:t> 193</a:t>
              </a:r>
              <a:endParaRPr lang="en-US" sz="700" b="0" dirty="0">
                <a:latin typeface="+mn-lt"/>
              </a:endParaRPr>
            </a:p>
          </p:txBody>
        </p:sp>
      </p:grpSp>
      <p:grpSp>
        <p:nvGrpSpPr>
          <p:cNvPr id="106" name="Group 53"/>
          <p:cNvGrpSpPr/>
          <p:nvPr userDrawn="1"/>
        </p:nvGrpSpPr>
        <p:grpSpPr>
          <a:xfrm>
            <a:off x="8731715" y="5538055"/>
            <a:ext cx="800100" cy="1033791"/>
            <a:chOff x="8731715" y="5348956"/>
            <a:chExt cx="800100" cy="1033791"/>
          </a:xfrm>
        </p:grpSpPr>
        <p:sp>
          <p:nvSpPr>
            <p:cNvPr id="48" name="Rectangle 54"/>
            <p:cNvSpPr/>
            <p:nvPr userDrawn="1"/>
          </p:nvSpPr>
          <p:spPr>
            <a:xfrm>
              <a:off x="8731715" y="5348956"/>
              <a:ext cx="780585" cy="759920"/>
            </a:xfrm>
            <a:prstGeom prst="rect">
              <a:avLst/>
            </a:prstGeom>
            <a:solidFill>
              <a:srgbClr val="71B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Box 55"/>
            <p:cNvSpPr txBox="1"/>
            <p:nvPr userDrawn="1"/>
          </p:nvSpPr>
          <p:spPr>
            <a:xfrm>
              <a:off x="8731715" y="6107417"/>
              <a:ext cx="800100" cy="138121"/>
            </a:xfrm>
            <a:prstGeom prst="rect">
              <a:avLst/>
            </a:prstGeom>
            <a:noFill/>
          </p:spPr>
          <p:txBody>
            <a:bodyPr wrap="square" lIns="0" tIns="0" rIns="0" bIns="0" rtlCol="0">
              <a:noAutofit/>
            </a:bodyPr>
            <a:lstStyle/>
            <a:p>
              <a:r>
                <a:rPr lang="en-US" sz="850" b="0" dirty="0">
                  <a:latin typeface="+mj-lt"/>
                </a:rPr>
                <a:t>10) Bright Green</a:t>
              </a:r>
            </a:p>
          </p:txBody>
        </p:sp>
        <p:sp>
          <p:nvSpPr>
            <p:cNvPr id="50" name="Text Box 56"/>
            <p:cNvSpPr txBox="1"/>
            <p:nvPr userDrawn="1"/>
          </p:nvSpPr>
          <p:spPr>
            <a:xfrm>
              <a:off x="8731715" y="6244626"/>
              <a:ext cx="781050" cy="138121"/>
            </a:xfrm>
            <a:prstGeom prst="rect">
              <a:avLst/>
            </a:prstGeom>
            <a:noFill/>
          </p:spPr>
          <p:txBody>
            <a:bodyPr wrap="square" lIns="0" tIns="0" rIns="0" bIns="0" rtlCol="0">
              <a:noAutofit/>
            </a:bodyPr>
            <a:lstStyle/>
            <a:p>
              <a:r>
                <a:rPr lang="en-US" sz="700" b="0" dirty="0">
                  <a:latin typeface="+mn-lt"/>
                </a:rPr>
                <a:t>RGB: 113 176 </a:t>
              </a:r>
              <a:r>
                <a:rPr lang="en-US" sz="700" b="0" baseline="0" dirty="0">
                  <a:latin typeface="+mn-lt"/>
                </a:rPr>
                <a:t>020</a:t>
              </a:r>
              <a:endParaRPr lang="en-US" sz="700" b="0" dirty="0">
                <a:latin typeface="+mn-lt"/>
              </a:endParaRPr>
            </a:p>
          </p:txBody>
        </p:sp>
      </p:grpSp>
      <p:grpSp>
        <p:nvGrpSpPr>
          <p:cNvPr id="92" name="Group 58"/>
          <p:cNvGrpSpPr/>
          <p:nvPr userDrawn="1"/>
        </p:nvGrpSpPr>
        <p:grpSpPr>
          <a:xfrm>
            <a:off x="317500" y="3708362"/>
            <a:ext cx="800100" cy="1034549"/>
            <a:chOff x="317500" y="3612311"/>
            <a:chExt cx="800100" cy="1034549"/>
          </a:xfrm>
        </p:grpSpPr>
        <p:sp>
          <p:nvSpPr>
            <p:cNvPr id="52" name="Rectangle 59"/>
            <p:cNvSpPr/>
            <p:nvPr userDrawn="1"/>
          </p:nvSpPr>
          <p:spPr>
            <a:xfrm>
              <a:off x="317500" y="3612311"/>
              <a:ext cx="780585" cy="764092"/>
            </a:xfrm>
            <a:prstGeom prst="rect">
              <a:avLst/>
            </a:prstGeom>
            <a:solidFill>
              <a:srgbClr val="298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Box 60"/>
            <p:cNvSpPr txBox="1"/>
            <p:nvPr userDrawn="1"/>
          </p:nvSpPr>
          <p:spPr>
            <a:xfrm>
              <a:off x="317500" y="4370771"/>
              <a:ext cx="774081" cy="138879"/>
            </a:xfrm>
            <a:prstGeom prst="rect">
              <a:avLst/>
            </a:prstGeom>
            <a:noFill/>
          </p:spPr>
          <p:txBody>
            <a:bodyPr wrap="square" lIns="0" tIns="0" rIns="0" bIns="0" rtlCol="0">
              <a:noAutofit/>
            </a:bodyPr>
            <a:lstStyle/>
            <a:p>
              <a:r>
                <a:rPr lang="en-US" sz="850" b="0" dirty="0">
                  <a:latin typeface="+mj-lt"/>
                </a:rPr>
                <a:t>Medium Blue</a:t>
              </a:r>
            </a:p>
          </p:txBody>
        </p:sp>
        <p:sp>
          <p:nvSpPr>
            <p:cNvPr id="54" name="Text Box 61"/>
            <p:cNvSpPr txBox="1"/>
            <p:nvPr userDrawn="1"/>
          </p:nvSpPr>
          <p:spPr>
            <a:xfrm>
              <a:off x="317500" y="4507981"/>
              <a:ext cx="800100" cy="138879"/>
            </a:xfrm>
            <a:prstGeom prst="rect">
              <a:avLst/>
            </a:prstGeom>
            <a:noFill/>
          </p:spPr>
          <p:txBody>
            <a:bodyPr wrap="square" lIns="0" tIns="0" rIns="0" bIns="0" rtlCol="0">
              <a:noAutofit/>
            </a:bodyPr>
            <a:lstStyle/>
            <a:p>
              <a:r>
                <a:rPr lang="en-US" sz="700" b="0" dirty="0">
                  <a:latin typeface="+mn-lt"/>
                </a:rPr>
                <a:t>RGB: 041 141 193</a:t>
              </a:r>
            </a:p>
          </p:txBody>
        </p:sp>
      </p:grpSp>
      <p:grpSp>
        <p:nvGrpSpPr>
          <p:cNvPr id="93" name="Group 63"/>
          <p:cNvGrpSpPr/>
          <p:nvPr userDrawn="1"/>
        </p:nvGrpSpPr>
        <p:grpSpPr>
          <a:xfrm>
            <a:off x="1250244" y="3708612"/>
            <a:ext cx="800100" cy="1034299"/>
            <a:chOff x="1250244" y="3612612"/>
            <a:chExt cx="800100" cy="1034299"/>
          </a:xfrm>
        </p:grpSpPr>
        <p:sp>
          <p:nvSpPr>
            <p:cNvPr id="56" name="Rectangle 64"/>
            <p:cNvSpPr/>
            <p:nvPr userDrawn="1"/>
          </p:nvSpPr>
          <p:spPr>
            <a:xfrm>
              <a:off x="1250244" y="3612612"/>
              <a:ext cx="780585" cy="762715"/>
            </a:xfrm>
            <a:prstGeom prst="rect">
              <a:avLst/>
            </a:prstGeom>
            <a:solidFill>
              <a:srgbClr val="D2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 Box 65"/>
            <p:cNvSpPr txBox="1"/>
            <p:nvPr userDrawn="1"/>
          </p:nvSpPr>
          <p:spPr>
            <a:xfrm>
              <a:off x="1250244" y="4371072"/>
              <a:ext cx="780585" cy="138629"/>
            </a:xfrm>
            <a:prstGeom prst="rect">
              <a:avLst/>
            </a:prstGeom>
            <a:noFill/>
          </p:spPr>
          <p:txBody>
            <a:bodyPr wrap="square" lIns="0" tIns="0" rIns="0" bIns="0" rtlCol="0">
              <a:noAutofit/>
            </a:bodyPr>
            <a:lstStyle/>
            <a:p>
              <a:r>
                <a:rPr lang="en-US" sz="850" b="0" dirty="0">
                  <a:latin typeface="+mj-lt"/>
                </a:rPr>
                <a:t>Light Gray</a:t>
              </a:r>
            </a:p>
          </p:txBody>
        </p:sp>
        <p:sp>
          <p:nvSpPr>
            <p:cNvPr id="58" name="Text Box 66"/>
            <p:cNvSpPr txBox="1"/>
            <p:nvPr userDrawn="1"/>
          </p:nvSpPr>
          <p:spPr>
            <a:xfrm>
              <a:off x="1250244" y="4508282"/>
              <a:ext cx="800100" cy="138629"/>
            </a:xfrm>
            <a:prstGeom prst="rect">
              <a:avLst/>
            </a:prstGeom>
            <a:noFill/>
          </p:spPr>
          <p:txBody>
            <a:bodyPr wrap="square" lIns="0" tIns="0" rIns="0" bIns="0" rtlCol="0">
              <a:noAutofit/>
            </a:bodyPr>
            <a:lstStyle/>
            <a:p>
              <a:r>
                <a:rPr lang="en-US" sz="700" b="0" dirty="0">
                  <a:latin typeface="+mn-lt"/>
                </a:rPr>
                <a:t>RGB: 210 207 205</a:t>
              </a:r>
            </a:p>
          </p:txBody>
        </p:sp>
      </p:grpSp>
      <p:grpSp>
        <p:nvGrpSpPr>
          <p:cNvPr id="94" name="Group 68"/>
          <p:cNvGrpSpPr/>
          <p:nvPr userDrawn="1"/>
        </p:nvGrpSpPr>
        <p:grpSpPr>
          <a:xfrm>
            <a:off x="2182988" y="3708612"/>
            <a:ext cx="800100" cy="1034299"/>
            <a:chOff x="2182988" y="3612612"/>
            <a:chExt cx="800100" cy="1034299"/>
          </a:xfrm>
        </p:grpSpPr>
        <p:sp>
          <p:nvSpPr>
            <p:cNvPr id="60" name="Rectangle 69"/>
            <p:cNvSpPr/>
            <p:nvPr userDrawn="1"/>
          </p:nvSpPr>
          <p:spPr>
            <a:xfrm>
              <a:off x="2182988" y="3612612"/>
              <a:ext cx="780585" cy="762715"/>
            </a:xfrm>
            <a:prstGeom prst="rect">
              <a:avLst/>
            </a:prstGeom>
            <a:solidFill>
              <a:srgbClr val="32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Box 70"/>
            <p:cNvSpPr txBox="1"/>
            <p:nvPr userDrawn="1"/>
          </p:nvSpPr>
          <p:spPr>
            <a:xfrm>
              <a:off x="2182988" y="4371072"/>
              <a:ext cx="767575" cy="138629"/>
            </a:xfrm>
            <a:prstGeom prst="rect">
              <a:avLst/>
            </a:prstGeom>
            <a:noFill/>
          </p:spPr>
          <p:txBody>
            <a:bodyPr wrap="square" lIns="0" tIns="0" rIns="0" bIns="0" rtlCol="0">
              <a:noAutofit/>
            </a:bodyPr>
            <a:lstStyle/>
            <a:p>
              <a:r>
                <a:rPr lang="en-US" sz="850" b="0" dirty="0">
                  <a:latin typeface="+mj-lt"/>
                </a:rPr>
                <a:t>Dark Purple</a:t>
              </a:r>
            </a:p>
          </p:txBody>
        </p:sp>
        <p:sp>
          <p:nvSpPr>
            <p:cNvPr id="62" name="Text Box 71"/>
            <p:cNvSpPr txBox="1"/>
            <p:nvPr userDrawn="1"/>
          </p:nvSpPr>
          <p:spPr>
            <a:xfrm>
              <a:off x="2182988" y="4508282"/>
              <a:ext cx="800100" cy="138629"/>
            </a:xfrm>
            <a:prstGeom prst="rect">
              <a:avLst/>
            </a:prstGeom>
            <a:noFill/>
          </p:spPr>
          <p:txBody>
            <a:bodyPr wrap="square" lIns="0" tIns="0" rIns="0" bIns="0" rtlCol="0">
              <a:noAutofit/>
            </a:bodyPr>
            <a:lstStyle/>
            <a:p>
              <a:r>
                <a:rPr lang="en-US" sz="700" b="0" dirty="0">
                  <a:latin typeface="+mn-lt"/>
                </a:rPr>
                <a:t>RGB: 050 000 110</a:t>
              </a:r>
            </a:p>
          </p:txBody>
        </p:sp>
      </p:grpSp>
      <p:grpSp>
        <p:nvGrpSpPr>
          <p:cNvPr id="95" name="Group 73"/>
          <p:cNvGrpSpPr/>
          <p:nvPr userDrawn="1"/>
        </p:nvGrpSpPr>
        <p:grpSpPr>
          <a:xfrm>
            <a:off x="3115732" y="3708612"/>
            <a:ext cx="800100" cy="1034299"/>
            <a:chOff x="3115732" y="3612612"/>
            <a:chExt cx="800100" cy="1034299"/>
          </a:xfrm>
        </p:grpSpPr>
        <p:sp>
          <p:nvSpPr>
            <p:cNvPr id="64" name="Rectangle 74"/>
            <p:cNvSpPr/>
            <p:nvPr userDrawn="1"/>
          </p:nvSpPr>
          <p:spPr>
            <a:xfrm>
              <a:off x="3115732" y="3612612"/>
              <a:ext cx="771181" cy="762718"/>
            </a:xfrm>
            <a:prstGeom prst="rect">
              <a:avLst/>
            </a:prstGeom>
            <a:solidFill>
              <a:srgbClr val="873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 Box 75"/>
            <p:cNvSpPr txBox="1"/>
            <p:nvPr userDrawn="1"/>
          </p:nvSpPr>
          <p:spPr>
            <a:xfrm>
              <a:off x="3115732" y="4371072"/>
              <a:ext cx="800100" cy="138629"/>
            </a:xfrm>
            <a:prstGeom prst="rect">
              <a:avLst/>
            </a:prstGeom>
            <a:noFill/>
          </p:spPr>
          <p:txBody>
            <a:bodyPr wrap="square" lIns="0" tIns="0" rIns="0" bIns="0" rtlCol="0">
              <a:noAutofit/>
            </a:bodyPr>
            <a:lstStyle/>
            <a:p>
              <a:r>
                <a:rPr lang="en-US" sz="850" b="0" dirty="0">
                  <a:latin typeface="+mj-lt"/>
                </a:rPr>
                <a:t>Medium</a:t>
              </a:r>
              <a:r>
                <a:rPr lang="en-US" sz="850" b="0" baseline="0" dirty="0">
                  <a:latin typeface="+mj-lt"/>
                </a:rPr>
                <a:t> </a:t>
              </a:r>
              <a:r>
                <a:rPr lang="en-US" sz="850" b="0" dirty="0">
                  <a:latin typeface="+mj-lt"/>
                </a:rPr>
                <a:t>Purple</a:t>
              </a:r>
            </a:p>
          </p:txBody>
        </p:sp>
        <p:sp>
          <p:nvSpPr>
            <p:cNvPr id="66" name="Text Box 76"/>
            <p:cNvSpPr txBox="1"/>
            <p:nvPr userDrawn="1"/>
          </p:nvSpPr>
          <p:spPr>
            <a:xfrm>
              <a:off x="3115732" y="4508282"/>
              <a:ext cx="790460" cy="138629"/>
            </a:xfrm>
            <a:prstGeom prst="rect">
              <a:avLst/>
            </a:prstGeom>
            <a:noFill/>
          </p:spPr>
          <p:txBody>
            <a:bodyPr wrap="square" lIns="0" tIns="0" rIns="0" bIns="0" rtlCol="0">
              <a:noAutofit/>
            </a:bodyPr>
            <a:lstStyle/>
            <a:p>
              <a:r>
                <a:rPr lang="en-US" sz="700" b="0" dirty="0">
                  <a:latin typeface="+mn-lt"/>
                </a:rPr>
                <a:t>RGB: 135 050 153</a:t>
              </a:r>
            </a:p>
          </p:txBody>
        </p:sp>
      </p:grpSp>
      <p:grpSp>
        <p:nvGrpSpPr>
          <p:cNvPr id="96" name="Group 78"/>
          <p:cNvGrpSpPr/>
          <p:nvPr userDrawn="1"/>
        </p:nvGrpSpPr>
        <p:grpSpPr>
          <a:xfrm>
            <a:off x="4981219" y="3709386"/>
            <a:ext cx="800100" cy="1033525"/>
            <a:chOff x="4981219" y="3612612"/>
            <a:chExt cx="800100" cy="1033525"/>
          </a:xfrm>
        </p:grpSpPr>
        <p:sp>
          <p:nvSpPr>
            <p:cNvPr id="68" name="Rectangle 79"/>
            <p:cNvSpPr/>
            <p:nvPr userDrawn="1"/>
          </p:nvSpPr>
          <p:spPr>
            <a:xfrm>
              <a:off x="4981219" y="3612612"/>
              <a:ext cx="385590" cy="758460"/>
            </a:xfrm>
            <a:prstGeom prst="rect">
              <a:avLst/>
            </a:prstGeom>
            <a:solidFill>
              <a:srgbClr val="FF66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 Box 80"/>
            <p:cNvSpPr txBox="1"/>
            <p:nvPr userDrawn="1"/>
          </p:nvSpPr>
          <p:spPr>
            <a:xfrm>
              <a:off x="4981219" y="4371072"/>
              <a:ext cx="800100" cy="137855"/>
            </a:xfrm>
            <a:prstGeom prst="rect">
              <a:avLst/>
            </a:prstGeom>
            <a:noFill/>
          </p:spPr>
          <p:txBody>
            <a:bodyPr wrap="square" lIns="0" tIns="0" rIns="0" bIns="0" rtlCol="0">
              <a:noAutofit/>
            </a:bodyPr>
            <a:lstStyle/>
            <a:p>
              <a:r>
                <a:rPr lang="en-US" sz="900" b="0" dirty="0">
                  <a:latin typeface="+mj-lt"/>
                </a:rPr>
                <a:t>Accent Orange</a:t>
              </a:r>
            </a:p>
          </p:txBody>
        </p:sp>
        <p:sp>
          <p:nvSpPr>
            <p:cNvPr id="70" name="Text Box 81"/>
            <p:cNvSpPr txBox="1"/>
            <p:nvPr userDrawn="1"/>
          </p:nvSpPr>
          <p:spPr>
            <a:xfrm>
              <a:off x="4981219" y="4508282"/>
              <a:ext cx="790460" cy="137855"/>
            </a:xfrm>
            <a:prstGeom prst="rect">
              <a:avLst/>
            </a:prstGeom>
            <a:noFill/>
          </p:spPr>
          <p:txBody>
            <a:bodyPr wrap="square" lIns="0" tIns="0" rIns="0" bIns="0" rtlCol="0">
              <a:noAutofit/>
            </a:bodyPr>
            <a:lstStyle/>
            <a:p>
              <a:r>
                <a:rPr lang="en-US" sz="700" b="0" dirty="0">
                  <a:latin typeface="+mn-lt"/>
                </a:rPr>
                <a:t>RGB: 255 102 027</a:t>
              </a:r>
            </a:p>
          </p:txBody>
        </p:sp>
      </p:grpSp>
      <p:grpSp>
        <p:nvGrpSpPr>
          <p:cNvPr id="91" name="Group 83"/>
          <p:cNvGrpSpPr/>
          <p:nvPr userDrawn="1"/>
        </p:nvGrpSpPr>
        <p:grpSpPr>
          <a:xfrm>
            <a:off x="317500" y="1879807"/>
            <a:ext cx="1270000" cy="1033790"/>
            <a:chOff x="317500" y="1876425"/>
            <a:chExt cx="1270000" cy="1033790"/>
          </a:xfrm>
        </p:grpSpPr>
        <p:sp>
          <p:nvSpPr>
            <p:cNvPr id="72" name="Rectangle 84"/>
            <p:cNvSpPr/>
            <p:nvPr userDrawn="1"/>
          </p:nvSpPr>
          <p:spPr>
            <a:xfrm>
              <a:off x="317500" y="1876425"/>
              <a:ext cx="1270000" cy="7599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 Box 85"/>
            <p:cNvSpPr txBox="1"/>
            <p:nvPr userDrawn="1"/>
          </p:nvSpPr>
          <p:spPr>
            <a:xfrm>
              <a:off x="317500" y="2634885"/>
              <a:ext cx="781050" cy="138120"/>
            </a:xfrm>
            <a:prstGeom prst="rect">
              <a:avLst/>
            </a:prstGeom>
            <a:noFill/>
          </p:spPr>
          <p:txBody>
            <a:bodyPr wrap="square" lIns="0" tIns="0" rIns="0" bIns="0" rtlCol="0">
              <a:noAutofit/>
            </a:bodyPr>
            <a:lstStyle/>
            <a:p>
              <a:r>
                <a:rPr lang="en-US" sz="850" b="0" dirty="0">
                  <a:latin typeface="+mj-lt"/>
                </a:rPr>
                <a:t>Logo Blue</a:t>
              </a:r>
            </a:p>
          </p:txBody>
        </p:sp>
        <p:sp>
          <p:nvSpPr>
            <p:cNvPr id="74" name="Text Box 86"/>
            <p:cNvSpPr txBox="1"/>
            <p:nvPr userDrawn="1"/>
          </p:nvSpPr>
          <p:spPr>
            <a:xfrm>
              <a:off x="317500" y="2772095"/>
              <a:ext cx="781050" cy="138120"/>
            </a:xfrm>
            <a:prstGeom prst="rect">
              <a:avLst/>
            </a:prstGeom>
            <a:noFill/>
          </p:spPr>
          <p:txBody>
            <a:bodyPr wrap="square" lIns="0" tIns="0" rIns="0" bIns="0" rtlCol="0">
              <a:noAutofit/>
            </a:bodyPr>
            <a:lstStyle/>
            <a:p>
              <a:r>
                <a:rPr lang="en-US" sz="700" b="0" dirty="0">
                  <a:latin typeface="+mn-lt"/>
                </a:rPr>
                <a:t>RGB: 000 055</a:t>
              </a:r>
              <a:r>
                <a:rPr lang="en-US" sz="700" b="0" baseline="0" dirty="0">
                  <a:latin typeface="+mn-lt"/>
                </a:rPr>
                <a:t> 099</a:t>
              </a:r>
              <a:endParaRPr lang="en-US" sz="700" b="0" dirty="0">
                <a:latin typeface="+mn-lt"/>
              </a:endParaRPr>
            </a:p>
          </p:txBody>
        </p:sp>
      </p:grpSp>
      <p:sp>
        <p:nvSpPr>
          <p:cNvPr id="9" name="Footer Placeholder 88"/>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8" name="Slide Number Placeholder 89"/>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3211926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ver Page w/ Imag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1"/>
          <p:cNvSpPr/>
          <p:nvPr/>
        </p:nvSpPr>
        <p:spPr>
          <a:xfrm>
            <a:off x="0" y="536448"/>
            <a:ext cx="9829800" cy="2109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2" name="Title 2"/>
          <p:cNvSpPr>
            <a:spLocks noGrp="1"/>
          </p:cNvSpPr>
          <p:nvPr>
            <p:ph type="ctrTitle" hasCustomPrompt="1"/>
          </p:nvPr>
        </p:nvSpPr>
        <p:spPr>
          <a:xfrm>
            <a:off x="1490472" y="613982"/>
            <a:ext cx="5177658" cy="1512951"/>
          </a:xfrm>
        </p:spPr>
        <p:txBody>
          <a:bodyPr lIns="137160" tIns="137160" rIns="137160" bIns="137160"/>
          <a:lstStyle>
            <a:lvl1pPr algn="l">
              <a:defRPr sz="2700" baseline="0">
                <a:solidFill>
                  <a:schemeClr val="dk2"/>
                </a:solidFill>
              </a:defRPr>
            </a:lvl1pPr>
          </a:lstStyle>
          <a:p>
            <a:r>
              <a:rPr lang="en-US" dirty="0"/>
              <a:t>Click to add title</a:t>
            </a:r>
          </a:p>
        </p:txBody>
      </p:sp>
      <p:sp>
        <p:nvSpPr>
          <p:cNvPr id="3" name="Subtitle 3"/>
          <p:cNvSpPr>
            <a:spLocks noGrp="1"/>
          </p:cNvSpPr>
          <p:nvPr>
            <p:ph type="subTitle" idx="1" hasCustomPrompt="1"/>
          </p:nvPr>
        </p:nvSpPr>
        <p:spPr>
          <a:xfrm>
            <a:off x="1490472" y="2221230"/>
            <a:ext cx="5177658" cy="335280"/>
          </a:xfrm>
          <a:prstGeom prst="rect">
            <a:avLst/>
          </a:prstGeom>
        </p:spPr>
        <p:txBody>
          <a:bodyPr lIns="137160" tIns="0" rIns="137160" bIns="0" anchor="ctr" anchorCtr="0">
            <a:noAutofit/>
          </a:bodyPr>
          <a:lstStyle>
            <a:lvl1pPr marL="0" indent="0" algn="l">
              <a:buNone/>
              <a:defRPr sz="1400" b="0" i="1" baseline="0">
                <a:solidFill>
                  <a:schemeClr val="dk2"/>
                </a:solidFill>
                <a:latin typeface="Franklin Gothic Book" pitchFamily="34" charset="0"/>
              </a:defRPr>
            </a:lvl1pPr>
          </a:lstStyle>
          <a:p>
            <a:r>
              <a:rPr lang="en-US" dirty="0"/>
              <a:t>Click to add subtitle</a:t>
            </a:r>
          </a:p>
        </p:txBody>
      </p:sp>
      <p:sp>
        <p:nvSpPr>
          <p:cNvPr id="10" name="Rectangle 4"/>
          <p:cNvSpPr/>
          <p:nvPr/>
        </p:nvSpPr>
        <p:spPr>
          <a:xfrm>
            <a:off x="0" y="6729984"/>
            <a:ext cx="9829800" cy="8138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1" name="Text Placeholder 5"/>
          <p:cNvSpPr>
            <a:spLocks noGrp="1"/>
          </p:cNvSpPr>
          <p:nvPr>
            <p:ph type="body" sz="quarter" idx="12" hasCustomPrompt="1"/>
          </p:nvPr>
        </p:nvSpPr>
        <p:spPr>
          <a:xfrm>
            <a:off x="1490472" y="6821425"/>
            <a:ext cx="2093976" cy="580022"/>
          </a:xfrm>
        </p:spPr>
        <p:txBody>
          <a:bodyPr lIns="137160" rIns="137160" anchor="ctr">
            <a:noAutofit/>
          </a:bodyPr>
          <a:lstStyle>
            <a:lvl1pPr marL="0" indent="0">
              <a:buNone/>
              <a:defRPr sz="1600" baseline="0">
                <a:solidFill>
                  <a:schemeClr val="accent2"/>
                </a:solidFill>
              </a:defRPr>
            </a:lvl1pPr>
          </a:lstStyle>
          <a:p>
            <a:pPr lvl="0"/>
            <a:r>
              <a:rPr lang="en-US" dirty="0"/>
              <a:t>Click to add date</a:t>
            </a:r>
          </a:p>
        </p:txBody>
      </p:sp>
      <p:sp>
        <p:nvSpPr>
          <p:cNvPr id="14" name="Text Placeholder 6"/>
          <p:cNvSpPr>
            <a:spLocks noGrp="1"/>
          </p:cNvSpPr>
          <p:nvPr>
            <p:ph type="body" sz="quarter" idx="11" hasCustomPrompt="1"/>
          </p:nvPr>
        </p:nvSpPr>
        <p:spPr>
          <a:xfrm>
            <a:off x="7304298" y="6821425"/>
            <a:ext cx="2096015" cy="620818"/>
          </a:xfrm>
          <a:prstGeom prst="rect">
            <a:avLst/>
          </a:prstGeom>
        </p:spPr>
        <p:txBody>
          <a:bodyPr lIns="137160" rIns="137160" anchor="ctr" anchorCtr="0"/>
          <a:lstStyle>
            <a:lvl1pPr marL="0" marR="0" indent="0" algn="l" defTabSz="128016" rtl="0" eaLnBrk="1" fontAlgn="auto" latinLnBrk="0" hangingPunct="1">
              <a:lnSpc>
                <a:spcPct val="100000"/>
              </a:lnSpc>
              <a:spcBef>
                <a:spcPts val="264"/>
              </a:spcBef>
              <a:spcAft>
                <a:spcPts val="0"/>
              </a:spcAft>
              <a:buClrTx/>
              <a:buSzTx/>
              <a:buFontTx/>
              <a:buNone/>
              <a:tabLst/>
              <a:defRPr sz="1600" baseline="0">
                <a:solidFill>
                  <a:schemeClr val="accent2"/>
                </a:solidFill>
              </a:defRPr>
            </a:lvl1pPr>
          </a:lstStyle>
          <a:p>
            <a:r>
              <a:rPr lang="en-US" dirty="0"/>
              <a:t>Place client logo here</a:t>
            </a:r>
          </a:p>
        </p:txBody>
      </p:sp>
      <p:pic>
        <p:nvPicPr>
          <p:cNvPr id="5"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4298" y="760767"/>
            <a:ext cx="2096015" cy="427555"/>
          </a:xfrm>
          <a:prstGeom prst="rect">
            <a:avLst/>
          </a:prstGeom>
        </p:spPr>
      </p:pic>
      <p:pic>
        <p:nvPicPr>
          <p:cNvPr id="12" name="Picture 8"/>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18872" y="612648"/>
            <a:ext cx="1289304" cy="1938528"/>
          </a:xfrm>
          <a:prstGeom prst="rect">
            <a:avLst/>
          </a:prstGeom>
        </p:spPr>
      </p:pic>
      <p:sp>
        <p:nvSpPr>
          <p:cNvPr id="7" name="Rectangle 9"/>
          <p:cNvSpPr/>
          <p:nvPr/>
        </p:nvSpPr>
        <p:spPr>
          <a:xfrm>
            <a:off x="0" y="0"/>
            <a:ext cx="9829800"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Tree>
    <p:custDataLst>
      <p:custData r:id="rId1"/>
    </p:custDataLst>
    <p:extLst>
      <p:ext uri="{BB962C8B-B14F-4D97-AF65-F5344CB8AC3E}">
        <p14:creationId xmlns:p14="http://schemas.microsoft.com/office/powerpoint/2010/main" val="412872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w/o Image">
    <p:spTree>
      <p:nvGrpSpPr>
        <p:cNvPr id="1" name=""/>
        <p:cNvGrpSpPr/>
        <p:nvPr/>
      </p:nvGrpSpPr>
      <p:grpSpPr>
        <a:xfrm>
          <a:off x="0" y="0"/>
          <a:ext cx="0" cy="0"/>
          <a:chOff x="0" y="0"/>
          <a:chExt cx="0" cy="0"/>
        </a:xfrm>
      </p:grpSpPr>
      <p:sp>
        <p:nvSpPr>
          <p:cNvPr id="11" name="Rectangle 1"/>
          <p:cNvSpPr/>
          <p:nvPr userDrawn="1"/>
        </p:nvSpPr>
        <p:spPr>
          <a:xfrm>
            <a:off x="1488281" y="2369724"/>
            <a:ext cx="8222457" cy="2005681"/>
          </a:xfrm>
          <a:prstGeom prst="rect">
            <a:avLst/>
          </a:prstGeom>
          <a:solidFill>
            <a:srgbClr val="298D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9629" rIns="0" bIns="49629" rtlCol="0" anchor="ctr"/>
          <a:lstStyle/>
          <a:p>
            <a:pPr algn="ctr"/>
            <a:endParaRPr lang="en-US" dirty="0"/>
          </a:p>
        </p:txBody>
      </p:sp>
      <p:sp>
        <p:nvSpPr>
          <p:cNvPr id="9" name="Title 2"/>
          <p:cNvSpPr>
            <a:spLocks noGrp="1" noChangeAspect="1"/>
          </p:cNvSpPr>
          <p:nvPr>
            <p:ph type="title" hasCustomPrompt="1"/>
          </p:nvPr>
        </p:nvSpPr>
        <p:spPr>
          <a:xfrm>
            <a:off x="1487490" y="2369726"/>
            <a:ext cx="8223248" cy="2003298"/>
          </a:xfrm>
          <a:prstGeom prst="rect">
            <a:avLst/>
          </a:prstGeom>
        </p:spPr>
        <p:txBody>
          <a:bodyPr vert="horz" lIns="137160" tIns="137160" rIns="137160" bIns="137160" rtlCol="0" anchor="ctr" anchorCtr="0">
            <a:noAutofit/>
          </a:bodyPr>
          <a:lstStyle>
            <a:lvl1pPr>
              <a:defRPr sz="2700" baseline="0">
                <a:solidFill>
                  <a:schemeClr val="bg1"/>
                </a:solidFill>
              </a:defRPr>
            </a:lvl1pPr>
          </a:lstStyle>
          <a:p>
            <a:r>
              <a:rPr lang="en-US" dirty="0"/>
              <a:t>Click to add title</a:t>
            </a:r>
          </a:p>
        </p:txBody>
      </p:sp>
      <p:pic>
        <p:nvPicPr>
          <p:cNvPr id="7"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02033" y="869733"/>
            <a:ext cx="1507052" cy="309623"/>
          </a:xfrm>
          <a:prstGeom prst="rect">
            <a:avLst/>
          </a:prstGeom>
        </p:spPr>
      </p:pic>
      <p:sp>
        <p:nvSpPr>
          <p:cNvPr id="8" name="Rectangle 4"/>
          <p:cNvSpPr/>
          <p:nvPr userDrawn="1"/>
        </p:nvSpPr>
        <p:spPr>
          <a:xfrm>
            <a:off x="118872" y="2369723"/>
            <a:ext cx="921570" cy="2005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5"/>
          <p:cNvSpPr/>
          <p:nvPr userDrawn="1"/>
        </p:nvSpPr>
        <p:spPr>
          <a:xfrm>
            <a:off x="1122977" y="2369723"/>
            <a:ext cx="282769" cy="2005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6"/>
          <p:cNvSpPr>
            <a:spLocks noGrp="1"/>
          </p:cNvSpPr>
          <p:nvPr>
            <p:ph type="ftr" sz="quarter" idx="3"/>
          </p:nvPr>
        </p:nvSpPr>
        <p:spPr>
          <a:xfrm>
            <a:off x="7490826" y="7083276"/>
            <a:ext cx="1836053" cy="244038"/>
          </a:xfrm>
          <a:prstGeom prst="rect">
            <a:avLst/>
          </a:prstGeom>
        </p:spPr>
        <p:txBody>
          <a:bodyPr vert="horz" lIns="0" tIns="0" rIns="0" bIns="0" rtlCol="0" anchor="ctr" anchorCtr="0"/>
          <a:lstStyle>
            <a:lvl1pPr marL="0" indent="0" algn="r">
              <a:buNone/>
              <a:defRPr sz="800" baseline="0">
                <a:solidFill>
                  <a:schemeClr val="tx1"/>
                </a:solidFill>
                <a:latin typeface="+mj-lt"/>
              </a:defRPr>
            </a:lvl1pPr>
          </a:lstStyle>
          <a:p>
            <a:r>
              <a:rPr lang="en-US" dirty="0"/>
              <a:t>Click to add footer</a:t>
            </a:r>
          </a:p>
        </p:txBody>
      </p:sp>
    </p:spTree>
    <p:custDataLst>
      <p:custData r:id="rId1"/>
    </p:custDataLst>
    <p:extLst>
      <p:ext uri="{BB962C8B-B14F-4D97-AF65-F5344CB8AC3E}">
        <p14:creationId xmlns:p14="http://schemas.microsoft.com/office/powerpoint/2010/main" val="29508109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over Page w/o Image">
    <p:spTree>
      <p:nvGrpSpPr>
        <p:cNvPr id="1" name=""/>
        <p:cNvGrpSpPr/>
        <p:nvPr/>
      </p:nvGrpSpPr>
      <p:grpSpPr>
        <a:xfrm>
          <a:off x="0" y="0"/>
          <a:ext cx="0" cy="0"/>
          <a:chOff x="0" y="0"/>
          <a:chExt cx="0" cy="0"/>
        </a:xfrm>
      </p:grpSpPr>
      <p:sp>
        <p:nvSpPr>
          <p:cNvPr id="11" name="Rectangle 1"/>
          <p:cNvSpPr/>
          <p:nvPr userDrawn="1"/>
        </p:nvSpPr>
        <p:spPr>
          <a:xfrm>
            <a:off x="1488281" y="2369724"/>
            <a:ext cx="8222457" cy="20056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en-US" dirty="0">
              <a:solidFill>
                <a:srgbClr val="FFFFFF"/>
              </a:solidFill>
            </a:endParaRPr>
          </a:p>
        </p:txBody>
      </p:sp>
      <p:sp>
        <p:nvSpPr>
          <p:cNvPr id="9" name="Title 2"/>
          <p:cNvSpPr>
            <a:spLocks noGrp="1" noChangeAspect="1"/>
          </p:cNvSpPr>
          <p:nvPr>
            <p:ph type="ctrTitle" hasCustomPrompt="1"/>
          </p:nvPr>
        </p:nvSpPr>
        <p:spPr>
          <a:xfrm>
            <a:off x="1487490" y="2369726"/>
            <a:ext cx="8223248" cy="2003298"/>
          </a:xfrm>
          <a:prstGeom prst="rect">
            <a:avLst/>
          </a:prstGeom>
        </p:spPr>
        <p:txBody>
          <a:bodyPr vert="horz" lIns="137160" tIns="137160" rIns="137160" bIns="137160" rtlCol="0" anchor="ctr" anchorCtr="0">
            <a:noAutofit/>
          </a:bodyPr>
          <a:lstStyle>
            <a:lvl1pPr>
              <a:defRPr sz="2700" baseline="0">
                <a:solidFill>
                  <a:schemeClr val="bg1"/>
                </a:solidFill>
              </a:defRPr>
            </a:lvl1pPr>
          </a:lstStyle>
          <a:p>
            <a:r>
              <a:rPr lang="en-US" dirty="0"/>
              <a:t>Click to add title</a:t>
            </a:r>
          </a:p>
        </p:txBody>
      </p:sp>
      <p:sp>
        <p:nvSpPr>
          <p:cNvPr id="2" name="Subtitle 3"/>
          <p:cNvSpPr>
            <a:spLocks noGrp="1"/>
          </p:cNvSpPr>
          <p:nvPr>
            <p:ph type="subTitle" idx="1" hasCustomPrompt="1"/>
          </p:nvPr>
        </p:nvSpPr>
        <p:spPr>
          <a:xfrm>
            <a:off x="1488281" y="3771901"/>
            <a:ext cx="8222457" cy="603504"/>
          </a:xfrm>
          <a:prstGeom prst="rect">
            <a:avLst/>
          </a:prstGeom>
        </p:spPr>
        <p:txBody>
          <a:bodyPr lIns="137160" tIns="137160" rIns="137160" bIns="137160" anchor="ctr" anchorCtr="0">
            <a:noAutofit/>
          </a:bodyPr>
          <a:lstStyle>
            <a:lvl1pPr marL="0" indent="0" algn="l">
              <a:buNone/>
              <a:defRPr sz="1400" b="0" i="1" baseline="0">
                <a:solidFill>
                  <a:schemeClr val="bg1"/>
                </a:solidFill>
                <a:latin typeface="Franklin Gothic Book" pitchFamily="34" charset="0"/>
              </a:defRPr>
            </a:lvl1pPr>
          </a:lstStyle>
          <a:p>
            <a:r>
              <a:rPr lang="en-US" dirty="0"/>
              <a:t>Click to add subtitle</a:t>
            </a:r>
          </a:p>
        </p:txBody>
      </p:sp>
      <p:sp>
        <p:nvSpPr>
          <p:cNvPr id="3" name="Text Placeholder 4"/>
          <p:cNvSpPr>
            <a:spLocks noGrp="1"/>
          </p:cNvSpPr>
          <p:nvPr>
            <p:ph type="body" sz="quarter" idx="10" hasCustomPrompt="1"/>
          </p:nvPr>
        </p:nvSpPr>
        <p:spPr>
          <a:xfrm>
            <a:off x="1490472" y="6777418"/>
            <a:ext cx="1828800" cy="220663"/>
          </a:xfrm>
        </p:spPr>
        <p:txBody>
          <a:bodyPr lIns="91440" rIns="0" anchor="b" anchorCtr="0"/>
          <a:lstStyle>
            <a:lvl1pPr marL="0" marR="0" indent="0" algn="l" defTabSz="128016" rtl="0" eaLnBrk="1" fontAlgn="auto" latinLnBrk="0" hangingPunct="1">
              <a:lnSpc>
                <a:spcPct val="100000"/>
              </a:lnSpc>
              <a:spcBef>
                <a:spcPts val="264"/>
              </a:spcBef>
              <a:spcAft>
                <a:spcPts val="0"/>
              </a:spcAft>
              <a:buClrTx/>
              <a:buSzTx/>
              <a:buFontTx/>
              <a:buNone/>
              <a:tabLst/>
              <a:defRPr sz="1200" i="1" baseline="0">
                <a:solidFill>
                  <a:schemeClr val="accent1"/>
                </a:solidFill>
                <a:latin typeface="+mj-lt"/>
              </a:defRPr>
            </a:lvl1pPr>
          </a:lstStyle>
          <a:p>
            <a:pPr marL="0" marR="0" lvl="0" indent="0" algn="l" defTabSz="128016" rtl="0" eaLnBrk="1" fontAlgn="auto" latinLnBrk="0" hangingPunct="1">
              <a:lnSpc>
                <a:spcPct val="100000"/>
              </a:lnSpc>
              <a:spcBef>
                <a:spcPts val="264"/>
              </a:spcBef>
              <a:spcAft>
                <a:spcPts val="0"/>
              </a:spcAft>
              <a:buClrTx/>
              <a:buSzTx/>
              <a:buFontTx/>
              <a:buNone/>
              <a:tabLst/>
              <a:defRPr/>
            </a:pPr>
            <a:r>
              <a:rPr lang="en-US" dirty="0"/>
              <a:t>Click to add date</a:t>
            </a:r>
            <a:endParaRPr lang="en-US" sz="1200" i="1" dirty="0">
              <a:solidFill>
                <a:schemeClr val="accent1"/>
              </a:solidFill>
              <a:latin typeface="+mj-lt"/>
            </a:endParaRPr>
          </a:p>
        </p:txBody>
      </p:sp>
      <p:sp>
        <p:nvSpPr>
          <p:cNvPr id="4" name="Text Box 5"/>
          <p:cNvSpPr txBox="1"/>
          <p:nvPr userDrawn="1"/>
        </p:nvSpPr>
        <p:spPr>
          <a:xfrm>
            <a:off x="3810000" y="6777418"/>
            <a:ext cx="1104900" cy="220663"/>
          </a:xfrm>
          <a:prstGeom prst="rect">
            <a:avLst/>
          </a:prstGeom>
          <a:noFill/>
        </p:spPr>
        <p:txBody>
          <a:bodyPr wrap="square" lIns="0" tIns="0" rIns="0" bIns="0" rtlCol="0" anchor="b" anchorCtr="0">
            <a:noAutofit/>
          </a:bodyPr>
          <a:lstStyle/>
          <a:p>
            <a:pPr algn="r"/>
            <a:r>
              <a:rPr lang="en-US" sz="1200" i="1" dirty="0">
                <a:solidFill>
                  <a:srgbClr val="003763"/>
                </a:solidFill>
                <a:latin typeface="Franklin Gothic Demi"/>
              </a:rPr>
              <a:t>Presented To:</a:t>
            </a:r>
          </a:p>
        </p:txBody>
      </p:sp>
      <p:sp>
        <p:nvSpPr>
          <p:cNvPr id="13" name="Text Placeholder 6"/>
          <p:cNvSpPr>
            <a:spLocks noGrp="1"/>
          </p:cNvSpPr>
          <p:nvPr>
            <p:ph type="body" sz="quarter" idx="12" hasCustomPrompt="1"/>
          </p:nvPr>
        </p:nvSpPr>
        <p:spPr>
          <a:xfrm>
            <a:off x="4919472" y="6385814"/>
            <a:ext cx="2093976" cy="621792"/>
          </a:xfrm>
        </p:spPr>
        <p:txBody>
          <a:bodyPr lIns="45720" rIns="0" anchor="b" anchorCtr="0"/>
          <a:lstStyle>
            <a:lvl1pPr marL="0" marR="0" indent="0" algn="l" defTabSz="128016" rtl="0" eaLnBrk="1" fontAlgn="auto" latinLnBrk="0" hangingPunct="1">
              <a:lnSpc>
                <a:spcPct val="100000"/>
              </a:lnSpc>
              <a:spcBef>
                <a:spcPts val="264"/>
              </a:spcBef>
              <a:spcAft>
                <a:spcPts val="0"/>
              </a:spcAft>
              <a:buClrTx/>
              <a:buSzTx/>
              <a:buFontTx/>
              <a:buNone/>
              <a:tabLst/>
              <a:defRPr sz="1200" i="1" baseline="0">
                <a:solidFill>
                  <a:schemeClr val="accent1"/>
                </a:solidFill>
                <a:latin typeface="+mj-lt"/>
              </a:defRPr>
            </a:lvl1pPr>
          </a:lstStyle>
          <a:p>
            <a:pPr marL="0" marR="0" lvl="0" indent="0" algn="l" defTabSz="128016" rtl="0" eaLnBrk="1" fontAlgn="auto" latinLnBrk="0" hangingPunct="1">
              <a:lnSpc>
                <a:spcPct val="100000"/>
              </a:lnSpc>
              <a:spcBef>
                <a:spcPts val="264"/>
              </a:spcBef>
              <a:spcAft>
                <a:spcPts val="0"/>
              </a:spcAft>
              <a:buClrTx/>
              <a:buSzTx/>
              <a:buFontTx/>
              <a:buNone/>
              <a:tabLst/>
              <a:defRPr/>
            </a:pPr>
            <a:r>
              <a:rPr lang="en-US" dirty="0"/>
              <a:t>Place client logo here</a:t>
            </a:r>
            <a:endParaRPr lang="en-US" sz="1200" i="1" dirty="0">
              <a:solidFill>
                <a:schemeClr val="accent1"/>
              </a:solidFill>
              <a:latin typeface="+mj-lt"/>
            </a:endParaRPr>
          </a:p>
        </p:txBody>
      </p:sp>
      <p:pic>
        <p:nvPicPr>
          <p:cNvPr id="5"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033" y="869733"/>
            <a:ext cx="1517877" cy="309623"/>
          </a:xfrm>
          <a:prstGeom prst="rect">
            <a:avLst/>
          </a:prstGeom>
        </p:spPr>
      </p:pic>
      <p:pic>
        <p:nvPicPr>
          <p:cNvPr id="12" name="Picture 8"/>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17897" y="2372107"/>
            <a:ext cx="1289304" cy="2003298"/>
          </a:xfrm>
          <a:prstGeom prst="rect">
            <a:avLst/>
          </a:prstGeom>
        </p:spPr>
      </p:pic>
    </p:spTree>
    <p:custDataLst>
      <p:custData r:id="rId1"/>
    </p:custDataLst>
    <p:extLst>
      <p:ext uri="{BB962C8B-B14F-4D97-AF65-F5344CB8AC3E}">
        <p14:creationId xmlns:p14="http://schemas.microsoft.com/office/powerpoint/2010/main" val="13716507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Cover Page w/o Image w/o Logo">
    <p:spTree>
      <p:nvGrpSpPr>
        <p:cNvPr id="1" name=""/>
        <p:cNvGrpSpPr/>
        <p:nvPr/>
      </p:nvGrpSpPr>
      <p:grpSpPr>
        <a:xfrm>
          <a:off x="0" y="0"/>
          <a:ext cx="0" cy="0"/>
          <a:chOff x="0" y="0"/>
          <a:chExt cx="0" cy="0"/>
        </a:xfrm>
      </p:grpSpPr>
      <p:sp>
        <p:nvSpPr>
          <p:cNvPr id="11" name="Rectangle 1"/>
          <p:cNvSpPr/>
          <p:nvPr userDrawn="1"/>
        </p:nvSpPr>
        <p:spPr>
          <a:xfrm>
            <a:off x="1488281" y="2369724"/>
            <a:ext cx="8222457" cy="20056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en-US" dirty="0">
              <a:solidFill>
                <a:srgbClr val="FFFFFF"/>
              </a:solidFill>
            </a:endParaRPr>
          </a:p>
        </p:txBody>
      </p:sp>
      <p:sp>
        <p:nvSpPr>
          <p:cNvPr id="9" name="Title 2"/>
          <p:cNvSpPr>
            <a:spLocks noGrp="1" noChangeAspect="1"/>
          </p:cNvSpPr>
          <p:nvPr>
            <p:ph type="ctrTitle" hasCustomPrompt="1"/>
          </p:nvPr>
        </p:nvSpPr>
        <p:spPr>
          <a:xfrm>
            <a:off x="1487490" y="2369726"/>
            <a:ext cx="8223248" cy="2003298"/>
          </a:xfrm>
          <a:prstGeom prst="rect">
            <a:avLst/>
          </a:prstGeom>
        </p:spPr>
        <p:txBody>
          <a:bodyPr vert="horz" lIns="137160" tIns="137160" rIns="137160" bIns="137160" rtlCol="0" anchor="ctr" anchorCtr="0">
            <a:noAutofit/>
          </a:bodyPr>
          <a:lstStyle>
            <a:lvl1pPr>
              <a:defRPr sz="2700" baseline="0">
                <a:solidFill>
                  <a:schemeClr val="bg1"/>
                </a:solidFill>
              </a:defRPr>
            </a:lvl1pPr>
          </a:lstStyle>
          <a:p>
            <a:r>
              <a:rPr lang="en-US" dirty="0"/>
              <a:t>Click to add title</a:t>
            </a:r>
          </a:p>
        </p:txBody>
      </p:sp>
      <p:sp>
        <p:nvSpPr>
          <p:cNvPr id="2" name="Subtitle 3"/>
          <p:cNvSpPr>
            <a:spLocks noGrp="1"/>
          </p:cNvSpPr>
          <p:nvPr>
            <p:ph type="subTitle" idx="1" hasCustomPrompt="1"/>
          </p:nvPr>
        </p:nvSpPr>
        <p:spPr>
          <a:xfrm>
            <a:off x="1488281" y="3771901"/>
            <a:ext cx="8222457" cy="603504"/>
          </a:xfrm>
          <a:prstGeom prst="rect">
            <a:avLst/>
          </a:prstGeom>
        </p:spPr>
        <p:txBody>
          <a:bodyPr lIns="137160" tIns="137160" rIns="137160" bIns="137160" anchor="ctr" anchorCtr="0">
            <a:noAutofit/>
          </a:bodyPr>
          <a:lstStyle>
            <a:lvl1pPr marL="0" indent="0" algn="l">
              <a:buNone/>
              <a:defRPr sz="1400" b="0" i="1" baseline="0">
                <a:solidFill>
                  <a:schemeClr val="bg1"/>
                </a:solidFill>
                <a:latin typeface="Franklin Gothic Book" pitchFamily="34" charset="0"/>
              </a:defRPr>
            </a:lvl1pPr>
          </a:lstStyle>
          <a:p>
            <a:r>
              <a:rPr lang="en-US" dirty="0"/>
              <a:t>Click to add subtitle</a:t>
            </a:r>
          </a:p>
        </p:txBody>
      </p:sp>
      <p:sp>
        <p:nvSpPr>
          <p:cNvPr id="10" name="Text Placeholder 4"/>
          <p:cNvSpPr>
            <a:spLocks noGrp="1"/>
          </p:cNvSpPr>
          <p:nvPr>
            <p:ph type="body" sz="quarter" idx="10" hasCustomPrompt="1"/>
          </p:nvPr>
        </p:nvSpPr>
        <p:spPr>
          <a:xfrm>
            <a:off x="1490472" y="6777418"/>
            <a:ext cx="1828800" cy="220663"/>
          </a:xfrm>
        </p:spPr>
        <p:txBody>
          <a:bodyPr lIns="91440" rIns="0" anchor="b" anchorCtr="0"/>
          <a:lstStyle>
            <a:lvl1pPr marL="0" marR="0" indent="0" algn="l" defTabSz="128016" rtl="0" eaLnBrk="1" fontAlgn="auto" latinLnBrk="0" hangingPunct="1">
              <a:lnSpc>
                <a:spcPct val="100000"/>
              </a:lnSpc>
              <a:spcBef>
                <a:spcPts val="264"/>
              </a:spcBef>
              <a:spcAft>
                <a:spcPts val="0"/>
              </a:spcAft>
              <a:buClrTx/>
              <a:buSzTx/>
              <a:buFontTx/>
              <a:buNone/>
              <a:tabLst/>
              <a:defRPr sz="1200" i="1" baseline="0">
                <a:solidFill>
                  <a:schemeClr val="accent1"/>
                </a:solidFill>
                <a:latin typeface="+mj-lt"/>
              </a:defRPr>
            </a:lvl1pPr>
          </a:lstStyle>
          <a:p>
            <a:pPr marL="0" marR="0" lvl="0" indent="0" algn="l" defTabSz="128016" rtl="0" eaLnBrk="1" fontAlgn="auto" latinLnBrk="0" hangingPunct="1">
              <a:lnSpc>
                <a:spcPct val="100000"/>
              </a:lnSpc>
              <a:spcBef>
                <a:spcPts val="264"/>
              </a:spcBef>
              <a:spcAft>
                <a:spcPts val="0"/>
              </a:spcAft>
              <a:buClrTx/>
              <a:buSzTx/>
              <a:buFontTx/>
              <a:buNone/>
              <a:tabLst/>
              <a:defRPr/>
            </a:pPr>
            <a:r>
              <a:rPr lang="en-US" dirty="0"/>
              <a:t>Click to add date</a:t>
            </a:r>
            <a:endParaRPr lang="en-US" sz="1200" i="1" dirty="0">
              <a:solidFill>
                <a:schemeClr val="accent1"/>
              </a:solidFill>
              <a:latin typeface="+mj-lt"/>
            </a:endParaRPr>
          </a:p>
        </p:txBody>
      </p:sp>
      <p:pic>
        <p:nvPicPr>
          <p:cNvPr id="5"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033" y="869733"/>
            <a:ext cx="1517877" cy="309623"/>
          </a:xfrm>
          <a:prstGeom prst="rect">
            <a:avLst/>
          </a:prstGeom>
        </p:spPr>
      </p:pic>
      <p:pic>
        <p:nvPicPr>
          <p:cNvPr id="12" name="Picture 6"/>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17897" y="2372107"/>
            <a:ext cx="1289304" cy="2003298"/>
          </a:xfrm>
          <a:prstGeom prst="rect">
            <a:avLst/>
          </a:prstGeom>
        </p:spPr>
      </p:pic>
    </p:spTree>
    <p:custDataLst>
      <p:custData r:id="rId1"/>
    </p:custDataLst>
    <p:extLst>
      <p:ext uri="{BB962C8B-B14F-4D97-AF65-F5344CB8AC3E}">
        <p14:creationId xmlns:p14="http://schemas.microsoft.com/office/powerpoint/2010/main" val="5361587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Section Divider w/ Image">
    <p:spTree>
      <p:nvGrpSpPr>
        <p:cNvPr id="1" name=""/>
        <p:cNvGrpSpPr/>
        <p:nvPr/>
      </p:nvGrpSpPr>
      <p:grpSpPr>
        <a:xfrm>
          <a:off x="0" y="0"/>
          <a:ext cx="0" cy="0"/>
          <a:chOff x="0" y="0"/>
          <a:chExt cx="0" cy="0"/>
        </a:xfrm>
      </p:grpSpPr>
      <p:sp>
        <p:nvSpPr>
          <p:cNvPr id="11" name="Rectangle 1"/>
          <p:cNvSpPr/>
          <p:nvPr/>
        </p:nvSpPr>
        <p:spPr>
          <a:xfrm>
            <a:off x="1489076" y="2369726"/>
            <a:ext cx="5819554" cy="2003298"/>
          </a:xfrm>
          <a:prstGeom prst="rect">
            <a:avLst/>
          </a:prstGeom>
          <a:solidFill>
            <a:srgbClr val="298DC1"/>
          </a:solidFill>
          <a:ln>
            <a:noFill/>
            <a:bevel/>
          </a:ln>
        </p:spPr>
        <p:style>
          <a:lnRef idx="2">
            <a:schemeClr val="accent1">
              <a:shade val="50000"/>
            </a:schemeClr>
          </a:lnRef>
          <a:fillRef idx="1">
            <a:schemeClr val="accent1"/>
          </a:fillRef>
          <a:effectRef idx="0">
            <a:schemeClr val="accent1"/>
          </a:effectRef>
          <a:fontRef idx="minor">
            <a:schemeClr val="lt1"/>
          </a:fontRef>
        </p:style>
        <p:txBody>
          <a:bodyPr lIns="74524" tIns="74524" rIns="74524" bIns="74524" rtlCol="0" anchor="ctr"/>
          <a:lstStyle/>
          <a:p>
            <a:pPr algn="ctr"/>
            <a:endParaRPr lang="en-US" dirty="0">
              <a:solidFill>
                <a:srgbClr val="FFFFFF"/>
              </a:solidFill>
            </a:endParaRPr>
          </a:p>
        </p:txBody>
      </p:sp>
      <p:sp>
        <p:nvSpPr>
          <p:cNvPr id="8" name="Title 2"/>
          <p:cNvSpPr>
            <a:spLocks noGrp="1" noChangeAspect="1"/>
          </p:cNvSpPr>
          <p:nvPr>
            <p:ph type="title" hasCustomPrompt="1"/>
          </p:nvPr>
        </p:nvSpPr>
        <p:spPr>
          <a:xfrm>
            <a:off x="1487490" y="2369726"/>
            <a:ext cx="5819418" cy="2003298"/>
          </a:xfrm>
          <a:prstGeom prst="rect">
            <a:avLst/>
          </a:prstGeom>
        </p:spPr>
        <p:txBody>
          <a:bodyPr vert="horz" lIns="137160" tIns="137160" rIns="137160" bIns="137160" rtlCol="0" anchor="ctr" anchorCtr="0">
            <a:noAutofit/>
          </a:bodyPr>
          <a:lstStyle>
            <a:lvl1pPr>
              <a:defRPr sz="2700" baseline="0">
                <a:solidFill>
                  <a:schemeClr val="bg1"/>
                </a:solidFill>
              </a:defRPr>
            </a:lvl1pPr>
          </a:lstStyle>
          <a:p>
            <a:r>
              <a:rPr lang="en-US" dirty="0"/>
              <a:t>Click to add title</a:t>
            </a:r>
          </a:p>
        </p:txBody>
      </p:sp>
      <p:sp>
        <p:nvSpPr>
          <p:cNvPr id="3" name="Text Placeholder 3"/>
          <p:cNvSpPr>
            <a:spLocks noGrp="1"/>
          </p:cNvSpPr>
          <p:nvPr>
            <p:ph type="body" sz="quarter" idx="13" hasCustomPrompt="1"/>
          </p:nvPr>
        </p:nvSpPr>
        <p:spPr>
          <a:xfrm>
            <a:off x="7410158" y="2371408"/>
            <a:ext cx="2298198" cy="2004695"/>
          </a:xfrm>
          <a:prstGeom prst="rect">
            <a:avLst/>
          </a:prstGeom>
        </p:spPr>
        <p:txBody>
          <a:bodyPr/>
          <a:lstStyle>
            <a:lvl1pPr marL="0" indent="0">
              <a:buFontTx/>
              <a:buNone/>
              <a:defRPr/>
            </a:lvl1pPr>
          </a:lstStyle>
          <a:p>
            <a:r>
              <a:rPr lang="en-US" dirty="0"/>
              <a:t>Click to add picture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033" y="869733"/>
            <a:ext cx="1517877" cy="309623"/>
          </a:xfrm>
          <a:prstGeom prst="rect">
            <a:avLst/>
          </a:prstGeom>
        </p:spPr>
      </p:pic>
      <p:pic>
        <p:nvPicPr>
          <p:cNvPr id="13" name="Picture 5"/>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17897" y="2372107"/>
            <a:ext cx="1289304" cy="2003298"/>
          </a:xfrm>
          <a:prstGeom prst="rect">
            <a:avLst/>
          </a:prstGeom>
        </p:spPr>
      </p:pic>
    </p:spTree>
    <p:custDataLst>
      <p:custData r:id="rId1"/>
    </p:custDataLst>
    <p:extLst>
      <p:ext uri="{BB962C8B-B14F-4D97-AF65-F5344CB8AC3E}">
        <p14:creationId xmlns:p14="http://schemas.microsoft.com/office/powerpoint/2010/main" val="40417792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Section Divider w/o Image">
    <p:spTree>
      <p:nvGrpSpPr>
        <p:cNvPr id="1" name=""/>
        <p:cNvGrpSpPr/>
        <p:nvPr/>
      </p:nvGrpSpPr>
      <p:grpSpPr>
        <a:xfrm>
          <a:off x="0" y="0"/>
          <a:ext cx="0" cy="0"/>
          <a:chOff x="0" y="0"/>
          <a:chExt cx="0" cy="0"/>
        </a:xfrm>
      </p:grpSpPr>
      <p:sp>
        <p:nvSpPr>
          <p:cNvPr id="11" name="Rectangle 1"/>
          <p:cNvSpPr/>
          <p:nvPr userDrawn="1"/>
        </p:nvSpPr>
        <p:spPr>
          <a:xfrm>
            <a:off x="1488281" y="2369724"/>
            <a:ext cx="8222457" cy="2005681"/>
          </a:xfrm>
          <a:prstGeom prst="rect">
            <a:avLst/>
          </a:prstGeom>
          <a:solidFill>
            <a:srgbClr val="298D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9629" rIns="0" bIns="49629" rtlCol="0" anchor="ctr"/>
          <a:lstStyle/>
          <a:p>
            <a:pPr algn="ctr"/>
            <a:endParaRPr lang="en-US" dirty="0">
              <a:solidFill>
                <a:srgbClr val="FFFFFF"/>
              </a:solidFill>
            </a:endParaRPr>
          </a:p>
        </p:txBody>
      </p:sp>
      <p:sp>
        <p:nvSpPr>
          <p:cNvPr id="9" name="Title 2"/>
          <p:cNvSpPr>
            <a:spLocks noGrp="1" noChangeAspect="1"/>
          </p:cNvSpPr>
          <p:nvPr>
            <p:ph type="title" hasCustomPrompt="1"/>
          </p:nvPr>
        </p:nvSpPr>
        <p:spPr>
          <a:xfrm>
            <a:off x="1487490" y="2369726"/>
            <a:ext cx="8223248" cy="2003298"/>
          </a:xfrm>
          <a:prstGeom prst="rect">
            <a:avLst/>
          </a:prstGeom>
        </p:spPr>
        <p:txBody>
          <a:bodyPr vert="horz" lIns="137160" tIns="137160" rIns="137160" bIns="137160" rtlCol="0" anchor="ctr" anchorCtr="0">
            <a:noAutofit/>
          </a:bodyPr>
          <a:lstStyle>
            <a:lvl1pPr>
              <a:defRPr sz="2700" baseline="0">
                <a:solidFill>
                  <a:schemeClr val="bg1"/>
                </a:solidFill>
              </a:defRPr>
            </a:lvl1pPr>
          </a:lstStyle>
          <a:p>
            <a:r>
              <a:rPr lang="en-US" dirty="0"/>
              <a:t>Click to add title</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033" y="869733"/>
            <a:ext cx="1517877" cy="309623"/>
          </a:xfrm>
          <a:prstGeom prst="rect">
            <a:avLst/>
          </a:prstGeom>
        </p:spPr>
      </p:pic>
      <p:pic>
        <p:nvPicPr>
          <p:cNvPr id="12" name="Picture 4"/>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17897" y="2372107"/>
            <a:ext cx="1289304" cy="2003298"/>
          </a:xfrm>
          <a:prstGeom prst="rect">
            <a:avLst/>
          </a:prstGeom>
        </p:spPr>
      </p:pic>
    </p:spTree>
    <p:custDataLst>
      <p:custData r:id="rId1"/>
    </p:custDataLst>
    <p:extLst>
      <p:ext uri="{BB962C8B-B14F-4D97-AF65-F5344CB8AC3E}">
        <p14:creationId xmlns:p14="http://schemas.microsoft.com/office/powerpoint/2010/main" val="2865989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ritical Thinking at the Critical Time">
    <p:spTree>
      <p:nvGrpSpPr>
        <p:cNvPr id="1" name=""/>
        <p:cNvGrpSpPr/>
        <p:nvPr/>
      </p:nvGrpSpPr>
      <p:grpSpPr>
        <a:xfrm>
          <a:off x="0" y="0"/>
          <a:ext cx="0" cy="0"/>
          <a:chOff x="0" y="0"/>
          <a:chExt cx="0" cy="0"/>
        </a:xfrm>
      </p:grpSpPr>
      <p:sp>
        <p:nvSpPr>
          <p:cNvPr id="11" name="Rectangle 1"/>
          <p:cNvSpPr/>
          <p:nvPr userDrawn="1"/>
        </p:nvSpPr>
        <p:spPr>
          <a:xfrm>
            <a:off x="1487490" y="2369726"/>
            <a:ext cx="8223248" cy="2003298"/>
          </a:xfrm>
          <a:prstGeom prst="rect">
            <a:avLst/>
          </a:prstGeom>
          <a:solidFill>
            <a:srgbClr val="298D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9629" rIns="0" bIns="49629" rtlCol="0" anchor="ctr"/>
          <a:lstStyle/>
          <a:p>
            <a:pPr algn="ctr"/>
            <a:endParaRPr lang="en-US" dirty="0">
              <a:solidFill>
                <a:srgbClr val="FFFFFF"/>
              </a:solidFill>
            </a:endParaRPr>
          </a:p>
        </p:txBody>
      </p:sp>
      <p:sp>
        <p:nvSpPr>
          <p:cNvPr id="2" name="Text Box 2"/>
          <p:cNvSpPr txBox="1"/>
          <p:nvPr userDrawn="1"/>
        </p:nvSpPr>
        <p:spPr>
          <a:xfrm>
            <a:off x="1487490" y="2369726"/>
            <a:ext cx="8223248" cy="2003298"/>
          </a:xfrm>
          <a:prstGeom prst="rect">
            <a:avLst/>
          </a:prstGeom>
          <a:noFill/>
          <a:ln>
            <a:noFill/>
          </a:ln>
        </p:spPr>
        <p:txBody>
          <a:bodyPr wrap="square" lIns="137160" tIns="137160" rIns="137160" bIns="137160" rtlCol="0" anchor="ctr" anchorCtr="0">
            <a:noAutofit/>
          </a:bodyPr>
          <a:lstStyle/>
          <a:p>
            <a:r>
              <a:rPr lang="en-US" sz="2700" dirty="0">
                <a:solidFill>
                  <a:srgbClr val="FFFFFF"/>
                </a:solidFill>
              </a:rPr>
              <a:t>Critical Thinking at the Critical Time ™</a:t>
            </a: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033" y="869733"/>
            <a:ext cx="1517877" cy="309623"/>
          </a:xfrm>
          <a:prstGeom prst="rect">
            <a:avLst/>
          </a:prstGeom>
        </p:spPr>
      </p:pic>
      <p:pic>
        <p:nvPicPr>
          <p:cNvPr id="9" name="Picture 4"/>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17897" y="2369726"/>
            <a:ext cx="1289304" cy="2003298"/>
          </a:xfrm>
          <a:prstGeom prst="rect">
            <a:avLst/>
          </a:prstGeom>
        </p:spPr>
      </p:pic>
    </p:spTree>
    <p:custDataLst>
      <p:custData r:id="rId1"/>
    </p:custDataLst>
    <p:extLst>
      <p:ext uri="{BB962C8B-B14F-4D97-AF65-F5344CB8AC3E}">
        <p14:creationId xmlns:p14="http://schemas.microsoft.com/office/powerpoint/2010/main" val="30321198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5"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9" name="Footer Placeholder 2"/>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8" name="Slide Number Placeholder 3"/>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194384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6" name="Footer Placeholder 2"/>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5" name="Slide Number Placeholder 3"/>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3220857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w/ Key Message">
    <p:spTree>
      <p:nvGrpSpPr>
        <p:cNvPr id="1" name=""/>
        <p:cNvGrpSpPr/>
        <p:nvPr/>
      </p:nvGrpSpPr>
      <p:grpSpPr>
        <a:xfrm>
          <a:off x="0" y="0"/>
          <a:ext cx="0" cy="0"/>
          <a:chOff x="0" y="0"/>
          <a:chExt cx="0" cy="0"/>
        </a:xfrm>
      </p:grpSpPr>
      <p:sp>
        <p:nvSpPr>
          <p:cNvPr id="9"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7" name="Rectangle 2"/>
          <p:cNvSpPr/>
          <p:nvPr/>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3" name="Text Placeholder 3"/>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12" name="Footer Placeholder 4"/>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8" name="Slide Number Placeholder 5"/>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20519825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6"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501650" y="1409700"/>
            <a:ext cx="8820150" cy="5321300"/>
          </a:xfrm>
          <a:prstGeom prst="rect">
            <a:avLst/>
          </a:prstGeom>
        </p:spPr>
        <p:txBody>
          <a:bodyPr lIns="0" tIns="0" rIns="0" bIns="0">
            <a:noAutofit/>
          </a:bodyPr>
          <a:lstStyle/>
          <a:p>
            <a:pPr lvl="0"/>
            <a:r>
              <a:rPr lang="en-US" dirty="0"/>
              <a:t>Click to add text</a:t>
            </a:r>
          </a:p>
        </p:txBody>
      </p:sp>
      <p:sp>
        <p:nvSpPr>
          <p:cNvPr id="9" name="Footer Placeholder 3"/>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8" name="Slide Number Placeholder 4"/>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2334791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Column w/ Key Message">
    <p:spTree>
      <p:nvGrpSpPr>
        <p:cNvPr id="1" name=""/>
        <p:cNvGrpSpPr/>
        <p:nvPr/>
      </p:nvGrpSpPr>
      <p:grpSpPr>
        <a:xfrm>
          <a:off x="0" y="0"/>
          <a:ext cx="0" cy="0"/>
          <a:chOff x="0" y="0"/>
          <a:chExt cx="0" cy="0"/>
        </a:xfrm>
      </p:grpSpPr>
      <p:sp>
        <p:nvSpPr>
          <p:cNvPr id="10"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1612900" y="1409700"/>
            <a:ext cx="7708900" cy="5321300"/>
          </a:xfrm>
          <a:prstGeom prst="rect">
            <a:avLst/>
          </a:prstGeom>
        </p:spPr>
        <p:txBody>
          <a:bodyPr lIns="0" tIns="0" rIns="0" bIns="0">
            <a:noAutofit/>
          </a:bodyPr>
          <a:lstStyle/>
          <a:p>
            <a:pPr lvl="0"/>
            <a:r>
              <a:rPr lang="en-US" dirty="0"/>
              <a:t>Click to add text</a:t>
            </a:r>
          </a:p>
        </p:txBody>
      </p:sp>
      <p:sp>
        <p:nvSpPr>
          <p:cNvPr id="7" name="Rectangle 3"/>
          <p:cNvSpPr/>
          <p:nvPr userDrawn="1"/>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2" name="Text Placeholder 4"/>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9" name="Footer Placeholder 5"/>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8" name="Slide Number Placeholder 6"/>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193337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ubsection Divider">
    <p:spTree>
      <p:nvGrpSpPr>
        <p:cNvPr id="1" name=""/>
        <p:cNvGrpSpPr/>
        <p:nvPr/>
      </p:nvGrpSpPr>
      <p:grpSpPr>
        <a:xfrm>
          <a:off x="0" y="0"/>
          <a:ext cx="0" cy="0"/>
          <a:chOff x="0" y="0"/>
          <a:chExt cx="0" cy="0"/>
        </a:xfrm>
      </p:grpSpPr>
      <p:sp>
        <p:nvSpPr>
          <p:cNvPr id="11" name="Rectangle 1"/>
          <p:cNvSpPr/>
          <p:nvPr userDrawn="1"/>
        </p:nvSpPr>
        <p:spPr>
          <a:xfrm>
            <a:off x="1488281" y="2369724"/>
            <a:ext cx="8222457" cy="2005681"/>
          </a:xfrm>
          <a:prstGeom prst="rect">
            <a:avLst/>
          </a:prstGeom>
          <a:solidFill>
            <a:srgbClr val="298D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9629" rIns="0" bIns="49629" rtlCol="0" anchor="ctr"/>
          <a:lstStyle/>
          <a:p>
            <a:pPr algn="ctr"/>
            <a:endParaRPr lang="en-US" dirty="0"/>
          </a:p>
        </p:txBody>
      </p:sp>
      <p:sp>
        <p:nvSpPr>
          <p:cNvPr id="9" name="Title 2"/>
          <p:cNvSpPr>
            <a:spLocks noGrp="1" noChangeAspect="1"/>
          </p:cNvSpPr>
          <p:nvPr>
            <p:ph type="title" hasCustomPrompt="1"/>
          </p:nvPr>
        </p:nvSpPr>
        <p:spPr>
          <a:xfrm>
            <a:off x="1487490" y="2369726"/>
            <a:ext cx="8223248" cy="2003298"/>
          </a:xfrm>
          <a:prstGeom prst="rect">
            <a:avLst/>
          </a:prstGeom>
        </p:spPr>
        <p:txBody>
          <a:bodyPr vert="horz" lIns="137160" tIns="137160" rIns="137160" bIns="137160" rtlCol="0" anchor="ctr" anchorCtr="0">
            <a:noAutofit/>
          </a:bodyPr>
          <a:lstStyle>
            <a:lvl1pPr>
              <a:defRPr sz="2700" baseline="0">
                <a:solidFill>
                  <a:schemeClr val="bg1"/>
                </a:solidFill>
              </a:defRPr>
            </a:lvl1pPr>
          </a:lstStyle>
          <a:p>
            <a:r>
              <a:rPr lang="en-US" dirty="0"/>
              <a:t>Click to add title</a:t>
            </a:r>
          </a:p>
        </p:txBody>
      </p:sp>
      <p:pic>
        <p:nvPicPr>
          <p:cNvPr id="7"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02033" y="869733"/>
            <a:ext cx="1507052" cy="309623"/>
          </a:xfrm>
          <a:prstGeom prst="rect">
            <a:avLst/>
          </a:prstGeom>
        </p:spPr>
      </p:pic>
      <p:sp>
        <p:nvSpPr>
          <p:cNvPr id="8" name="Rectangle 4"/>
          <p:cNvSpPr/>
          <p:nvPr userDrawn="1"/>
        </p:nvSpPr>
        <p:spPr>
          <a:xfrm>
            <a:off x="118872" y="2369723"/>
            <a:ext cx="921570" cy="2005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5"/>
          <p:cNvSpPr/>
          <p:nvPr userDrawn="1"/>
        </p:nvSpPr>
        <p:spPr>
          <a:xfrm>
            <a:off x="1122977" y="2369723"/>
            <a:ext cx="282769" cy="2005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6"/>
          <p:cNvSpPr>
            <a:spLocks noGrp="1"/>
          </p:cNvSpPr>
          <p:nvPr>
            <p:ph type="ftr" sz="quarter" idx="3"/>
          </p:nvPr>
        </p:nvSpPr>
        <p:spPr>
          <a:xfrm>
            <a:off x="7490826" y="7083276"/>
            <a:ext cx="1836053" cy="244038"/>
          </a:xfrm>
          <a:prstGeom prst="rect">
            <a:avLst/>
          </a:prstGeom>
        </p:spPr>
        <p:txBody>
          <a:bodyPr vert="horz" lIns="0" tIns="0" rIns="0" bIns="0" rtlCol="0" anchor="ctr" anchorCtr="0"/>
          <a:lstStyle>
            <a:lvl1pPr marL="0" indent="0" algn="r">
              <a:buNone/>
              <a:defRPr sz="800" baseline="0">
                <a:solidFill>
                  <a:schemeClr val="tx1"/>
                </a:solidFill>
                <a:latin typeface="+mj-lt"/>
              </a:defRPr>
            </a:lvl1pPr>
          </a:lstStyle>
          <a:p>
            <a:r>
              <a:rPr lang="en-US" dirty="0"/>
              <a:t>Click to add footer</a:t>
            </a:r>
          </a:p>
        </p:txBody>
      </p:sp>
    </p:spTree>
    <p:custDataLst>
      <p:custData r:id="rId1"/>
    </p:custDataLst>
    <p:extLst>
      <p:ext uri="{BB962C8B-B14F-4D97-AF65-F5344CB8AC3E}">
        <p14:creationId xmlns:p14="http://schemas.microsoft.com/office/powerpoint/2010/main" val="33324126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10"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501650" y="1409700"/>
            <a:ext cx="4318000" cy="5321300"/>
          </a:xfrm>
          <a:prstGeom prst="rect">
            <a:avLst/>
          </a:prstGeom>
        </p:spPr>
        <p:txBody>
          <a:bodyPr lIns="0" tIns="0" rIns="0" bIns="0">
            <a:noAutofit/>
          </a:bodyPr>
          <a:lstStyle/>
          <a:p>
            <a:pPr lvl="0"/>
            <a:r>
              <a:rPr lang="en-US" dirty="0"/>
              <a:t>Click to add text</a:t>
            </a:r>
          </a:p>
        </p:txBody>
      </p:sp>
      <p:sp>
        <p:nvSpPr>
          <p:cNvPr id="8" name="Text Placeholder 3"/>
          <p:cNvSpPr>
            <a:spLocks noGrp="1"/>
          </p:cNvSpPr>
          <p:nvPr>
            <p:ph type="body" sz="quarter" idx="17" hasCustomPrompt="1"/>
          </p:nvPr>
        </p:nvSpPr>
        <p:spPr>
          <a:xfrm>
            <a:off x="5003800" y="1409700"/>
            <a:ext cx="4318000" cy="5321300"/>
          </a:xfrm>
          <a:prstGeom prst="rect">
            <a:avLst/>
          </a:prstGeom>
        </p:spPr>
        <p:txBody>
          <a:bodyPr lIns="0" tIns="0" rIns="0" bIns="0">
            <a:noAutofit/>
          </a:bodyPr>
          <a:lstStyle/>
          <a:p>
            <a:pPr lvl="0"/>
            <a:r>
              <a:rPr lang="en-US" dirty="0"/>
              <a:t>Click to add text</a:t>
            </a:r>
          </a:p>
        </p:txBody>
      </p:sp>
      <p:sp>
        <p:nvSpPr>
          <p:cNvPr id="9" name="Footer Placeholder 4"/>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7" name="Slide Number Placeholder 5"/>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26518047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 Columns w/ Key Message">
    <p:spTree>
      <p:nvGrpSpPr>
        <p:cNvPr id="1" name=""/>
        <p:cNvGrpSpPr/>
        <p:nvPr/>
      </p:nvGrpSpPr>
      <p:grpSpPr>
        <a:xfrm>
          <a:off x="0" y="0"/>
          <a:ext cx="0" cy="0"/>
          <a:chOff x="0" y="0"/>
          <a:chExt cx="0" cy="0"/>
        </a:xfrm>
      </p:grpSpPr>
      <p:sp>
        <p:nvSpPr>
          <p:cNvPr id="10"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1612900" y="1409700"/>
            <a:ext cx="3759200" cy="5321300"/>
          </a:xfrm>
          <a:prstGeom prst="rect">
            <a:avLst/>
          </a:prstGeom>
        </p:spPr>
        <p:txBody>
          <a:bodyPr lIns="0" tIns="0" rIns="0" bIns="0">
            <a:noAutofit/>
          </a:bodyPr>
          <a:lstStyle/>
          <a:p>
            <a:pPr lvl="0"/>
            <a:r>
              <a:rPr lang="en-US" dirty="0"/>
              <a:t>Click to add text</a:t>
            </a:r>
          </a:p>
        </p:txBody>
      </p:sp>
      <p:sp>
        <p:nvSpPr>
          <p:cNvPr id="9" name="Text Placeholder 3"/>
          <p:cNvSpPr>
            <a:spLocks noGrp="1"/>
          </p:cNvSpPr>
          <p:nvPr>
            <p:ph type="body" sz="quarter" idx="17" hasCustomPrompt="1"/>
          </p:nvPr>
        </p:nvSpPr>
        <p:spPr>
          <a:xfrm>
            <a:off x="5562600" y="1409700"/>
            <a:ext cx="3759200" cy="5321300"/>
          </a:xfrm>
          <a:prstGeom prst="rect">
            <a:avLst/>
          </a:prstGeom>
        </p:spPr>
        <p:txBody>
          <a:bodyPr lIns="0" tIns="0" rIns="0" bIns="0">
            <a:noAutofit/>
          </a:bodyPr>
          <a:lstStyle/>
          <a:p>
            <a:pPr lvl="0"/>
            <a:r>
              <a:rPr lang="en-US" dirty="0"/>
              <a:t>Click to add text</a:t>
            </a:r>
          </a:p>
        </p:txBody>
      </p:sp>
      <p:sp>
        <p:nvSpPr>
          <p:cNvPr id="7" name="Rectangle 4"/>
          <p:cNvSpPr/>
          <p:nvPr/>
        </p:nvSpPr>
        <p:spPr>
          <a:xfrm>
            <a:off x="117287" y="1295595"/>
            <a:ext cx="1288460" cy="5431535"/>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6" name="Text Placeholder 5"/>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14" name="Footer Placeholder 6"/>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13" name="Slide Number Placeholder 7"/>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10056214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8"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501650" y="1409700"/>
            <a:ext cx="2817241" cy="5321300"/>
          </a:xfrm>
          <a:prstGeom prst="rect">
            <a:avLst/>
          </a:prstGeom>
        </p:spPr>
        <p:txBody>
          <a:bodyPr lIns="0" tIns="0" rIns="0" bIns="0">
            <a:noAutofit/>
          </a:bodyPr>
          <a:lstStyle/>
          <a:p>
            <a:pPr lvl="0"/>
            <a:r>
              <a:rPr lang="en-US" dirty="0"/>
              <a:t>Click to add text</a:t>
            </a:r>
          </a:p>
        </p:txBody>
      </p:sp>
      <p:sp>
        <p:nvSpPr>
          <p:cNvPr id="11" name="Text Placeholder 3"/>
          <p:cNvSpPr>
            <a:spLocks noGrp="1"/>
          </p:cNvSpPr>
          <p:nvPr>
            <p:ph type="body" sz="quarter" idx="18" hasCustomPrompt="1"/>
          </p:nvPr>
        </p:nvSpPr>
        <p:spPr>
          <a:xfrm>
            <a:off x="3503041" y="1409700"/>
            <a:ext cx="2817241" cy="5321300"/>
          </a:xfrm>
          <a:prstGeom prst="rect">
            <a:avLst/>
          </a:prstGeom>
        </p:spPr>
        <p:txBody>
          <a:bodyPr lIns="0" tIns="0" rIns="0" bIns="0">
            <a:noAutofit/>
          </a:bodyPr>
          <a:lstStyle/>
          <a:p>
            <a:pPr lvl="0"/>
            <a:r>
              <a:rPr lang="en-US" dirty="0"/>
              <a:t>Click to add text</a:t>
            </a:r>
          </a:p>
        </p:txBody>
      </p:sp>
      <p:sp>
        <p:nvSpPr>
          <p:cNvPr id="10" name="Text Placeholder 4"/>
          <p:cNvSpPr>
            <a:spLocks noGrp="1"/>
          </p:cNvSpPr>
          <p:nvPr>
            <p:ph type="body" sz="quarter" idx="17" hasCustomPrompt="1"/>
          </p:nvPr>
        </p:nvSpPr>
        <p:spPr>
          <a:xfrm>
            <a:off x="6504559" y="1409700"/>
            <a:ext cx="2817241" cy="5321300"/>
          </a:xfrm>
          <a:prstGeom prst="rect">
            <a:avLst/>
          </a:prstGeom>
        </p:spPr>
        <p:txBody>
          <a:bodyPr lIns="0" tIns="0" rIns="0" bIns="0">
            <a:noAutofit/>
          </a:bodyPr>
          <a:lstStyle/>
          <a:p>
            <a:pPr lvl="0"/>
            <a:r>
              <a:rPr lang="en-US" dirty="0"/>
              <a:t>Click to add text</a:t>
            </a:r>
          </a:p>
        </p:txBody>
      </p:sp>
      <p:sp>
        <p:nvSpPr>
          <p:cNvPr id="13" name="Footer Placeholder 5"/>
          <p:cNvSpPr>
            <a:spLocks noGrp="1"/>
          </p:cNvSpPr>
          <p:nvPr>
            <p:ph type="ftr" sz="quarter" idx="3"/>
          </p:nvPr>
        </p:nvSpPr>
        <p:spPr>
          <a:xfrm>
            <a:off x="7493000" y="7083276"/>
            <a:ext cx="1828800"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12" name="Slide Number Placeholder 6"/>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36889834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 Columns w/ Key Message">
    <p:spTree>
      <p:nvGrpSpPr>
        <p:cNvPr id="1" name=""/>
        <p:cNvGrpSpPr/>
        <p:nvPr/>
      </p:nvGrpSpPr>
      <p:grpSpPr>
        <a:xfrm>
          <a:off x="0" y="0"/>
          <a:ext cx="0" cy="0"/>
          <a:chOff x="0" y="0"/>
          <a:chExt cx="0" cy="0"/>
        </a:xfrm>
      </p:grpSpPr>
      <p:sp>
        <p:nvSpPr>
          <p:cNvPr id="12"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1612900" y="1409700"/>
            <a:ext cx="2446782" cy="5321300"/>
          </a:xfrm>
          <a:prstGeom prst="rect">
            <a:avLst/>
          </a:prstGeom>
        </p:spPr>
        <p:txBody>
          <a:bodyPr lIns="0" tIns="0" rIns="0" bIns="0">
            <a:noAutofit/>
          </a:bodyPr>
          <a:lstStyle/>
          <a:p>
            <a:pPr lvl="0"/>
            <a:r>
              <a:rPr lang="en-US" dirty="0"/>
              <a:t>Click to add text</a:t>
            </a:r>
          </a:p>
        </p:txBody>
      </p:sp>
      <p:sp>
        <p:nvSpPr>
          <p:cNvPr id="11" name="Text Placeholder 3"/>
          <p:cNvSpPr>
            <a:spLocks noGrp="1"/>
          </p:cNvSpPr>
          <p:nvPr>
            <p:ph type="body" sz="quarter" idx="18" hasCustomPrompt="1"/>
          </p:nvPr>
        </p:nvSpPr>
        <p:spPr>
          <a:xfrm>
            <a:off x="4243832" y="1409700"/>
            <a:ext cx="2446782" cy="5321300"/>
          </a:xfrm>
          <a:prstGeom prst="rect">
            <a:avLst/>
          </a:prstGeom>
        </p:spPr>
        <p:txBody>
          <a:bodyPr lIns="0" tIns="0" rIns="0" bIns="0">
            <a:noAutofit/>
          </a:bodyPr>
          <a:lstStyle/>
          <a:p>
            <a:pPr lvl="0"/>
            <a:r>
              <a:rPr lang="en-US" dirty="0"/>
              <a:t>Click to add text</a:t>
            </a:r>
          </a:p>
        </p:txBody>
      </p:sp>
      <p:sp>
        <p:nvSpPr>
          <p:cNvPr id="10" name="Text Placeholder 4"/>
          <p:cNvSpPr>
            <a:spLocks noGrp="1"/>
          </p:cNvSpPr>
          <p:nvPr>
            <p:ph type="body" sz="quarter" idx="17" hasCustomPrompt="1"/>
          </p:nvPr>
        </p:nvSpPr>
        <p:spPr>
          <a:xfrm>
            <a:off x="6875018" y="1409699"/>
            <a:ext cx="2446782" cy="5321300"/>
          </a:xfrm>
          <a:prstGeom prst="rect">
            <a:avLst/>
          </a:prstGeom>
        </p:spPr>
        <p:txBody>
          <a:bodyPr lIns="0" tIns="0" rIns="0" bIns="0">
            <a:noAutofit/>
          </a:bodyPr>
          <a:lstStyle/>
          <a:p>
            <a:pPr lvl="0"/>
            <a:r>
              <a:rPr lang="en-US" dirty="0"/>
              <a:t>Click to add text</a:t>
            </a:r>
          </a:p>
        </p:txBody>
      </p:sp>
      <p:sp>
        <p:nvSpPr>
          <p:cNvPr id="7" name="Rectangle 5"/>
          <p:cNvSpPr/>
          <p:nvPr/>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8" name="Text Placeholder 6"/>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17" name="Footer Placeholder 7"/>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16" name="Slide Number Placeholder 8"/>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487752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 Rows">
    <p:spTree>
      <p:nvGrpSpPr>
        <p:cNvPr id="1" name=""/>
        <p:cNvGrpSpPr/>
        <p:nvPr/>
      </p:nvGrpSpPr>
      <p:grpSpPr>
        <a:xfrm>
          <a:off x="0" y="0"/>
          <a:ext cx="0" cy="0"/>
          <a:chOff x="0" y="0"/>
          <a:chExt cx="0" cy="0"/>
        </a:xfrm>
      </p:grpSpPr>
      <p:sp>
        <p:nvSpPr>
          <p:cNvPr id="8"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501650" y="1409700"/>
            <a:ext cx="8820150" cy="2616200"/>
          </a:xfrm>
          <a:prstGeom prst="rect">
            <a:avLst/>
          </a:prstGeom>
        </p:spPr>
        <p:txBody>
          <a:bodyPr lIns="0" tIns="0" rIns="0" bIns="0">
            <a:noAutofit/>
          </a:bodyPr>
          <a:lstStyle/>
          <a:p>
            <a:pPr lvl="0"/>
            <a:r>
              <a:rPr lang="en-US" dirty="0"/>
              <a:t>Click to add text</a:t>
            </a:r>
          </a:p>
        </p:txBody>
      </p:sp>
      <p:sp>
        <p:nvSpPr>
          <p:cNvPr id="6" name="Text Placeholder 3"/>
          <p:cNvSpPr>
            <a:spLocks noGrp="1"/>
          </p:cNvSpPr>
          <p:nvPr>
            <p:ph type="body" sz="quarter" idx="17" hasCustomPrompt="1"/>
          </p:nvPr>
        </p:nvSpPr>
        <p:spPr>
          <a:xfrm>
            <a:off x="501650" y="4114800"/>
            <a:ext cx="8820150" cy="2616200"/>
          </a:xfrm>
          <a:prstGeom prst="rect">
            <a:avLst/>
          </a:prstGeom>
        </p:spPr>
        <p:txBody>
          <a:bodyPr lIns="0" tIns="0" rIns="0" bIns="0">
            <a:noAutofit/>
          </a:bodyPr>
          <a:lstStyle/>
          <a:p>
            <a:pPr lvl="0"/>
            <a:r>
              <a:rPr lang="en-US" dirty="0"/>
              <a:t>Click to add text</a:t>
            </a:r>
          </a:p>
        </p:txBody>
      </p:sp>
      <p:sp>
        <p:nvSpPr>
          <p:cNvPr id="10" name="Footer Placeholder 4"/>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7" name="Slide Number Placeholder 5"/>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35779250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Rows w/ Key Message">
    <p:spTree>
      <p:nvGrpSpPr>
        <p:cNvPr id="1" name=""/>
        <p:cNvGrpSpPr/>
        <p:nvPr/>
      </p:nvGrpSpPr>
      <p:grpSpPr>
        <a:xfrm>
          <a:off x="0" y="0"/>
          <a:ext cx="0" cy="0"/>
          <a:chOff x="0" y="0"/>
          <a:chExt cx="0" cy="0"/>
        </a:xfrm>
      </p:grpSpPr>
      <p:sp>
        <p:nvSpPr>
          <p:cNvPr id="9"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1612900" y="1409700"/>
            <a:ext cx="7708900" cy="2616200"/>
          </a:xfrm>
          <a:prstGeom prst="rect">
            <a:avLst/>
          </a:prstGeom>
        </p:spPr>
        <p:txBody>
          <a:bodyPr lIns="0" tIns="0" rIns="0" bIns="0">
            <a:noAutofit/>
          </a:bodyPr>
          <a:lstStyle/>
          <a:p>
            <a:pPr lvl="0"/>
            <a:r>
              <a:rPr lang="en-US" dirty="0"/>
              <a:t>Click to add text</a:t>
            </a:r>
          </a:p>
        </p:txBody>
      </p:sp>
      <p:sp>
        <p:nvSpPr>
          <p:cNvPr id="10" name="Text Placeholder 3"/>
          <p:cNvSpPr>
            <a:spLocks noGrp="1"/>
          </p:cNvSpPr>
          <p:nvPr>
            <p:ph type="body" sz="quarter" idx="17" hasCustomPrompt="1"/>
          </p:nvPr>
        </p:nvSpPr>
        <p:spPr>
          <a:xfrm>
            <a:off x="1612900" y="4114800"/>
            <a:ext cx="7708900" cy="2616200"/>
          </a:xfrm>
          <a:prstGeom prst="rect">
            <a:avLst/>
          </a:prstGeom>
        </p:spPr>
        <p:txBody>
          <a:bodyPr lIns="0" tIns="0" rIns="0" bIns="0">
            <a:noAutofit/>
          </a:bodyPr>
          <a:lstStyle/>
          <a:p>
            <a:pPr lvl="0"/>
            <a:r>
              <a:rPr lang="en-US" dirty="0"/>
              <a:t>Click to add text</a:t>
            </a:r>
          </a:p>
        </p:txBody>
      </p:sp>
      <p:sp>
        <p:nvSpPr>
          <p:cNvPr id="7" name="Rectangle 4"/>
          <p:cNvSpPr/>
          <p:nvPr userDrawn="1"/>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4" name="Text Placeholder 5"/>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13" name="Footer Placeholder 6"/>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12" name="Slide Number Placeholder 7"/>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191470324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 Column &amp; Chart">
    <p:spTree>
      <p:nvGrpSpPr>
        <p:cNvPr id="1" name=""/>
        <p:cNvGrpSpPr/>
        <p:nvPr/>
      </p:nvGrpSpPr>
      <p:grpSpPr>
        <a:xfrm>
          <a:off x="0" y="0"/>
          <a:ext cx="0" cy="0"/>
          <a:chOff x="0" y="0"/>
          <a:chExt cx="0" cy="0"/>
        </a:xfrm>
      </p:grpSpPr>
      <p:sp>
        <p:nvSpPr>
          <p:cNvPr id="7"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6" name="Text Placeholder 2"/>
          <p:cNvSpPr>
            <a:spLocks noGrp="1"/>
          </p:cNvSpPr>
          <p:nvPr>
            <p:ph type="body" sz="quarter" idx="17" hasCustomPrompt="1"/>
          </p:nvPr>
        </p:nvSpPr>
        <p:spPr>
          <a:xfrm>
            <a:off x="501650" y="1409700"/>
            <a:ext cx="2878582" cy="5321300"/>
          </a:xfrm>
          <a:prstGeom prst="rect">
            <a:avLst/>
          </a:prstGeom>
        </p:spPr>
        <p:txBody>
          <a:bodyPr lIns="0" tIns="0" rIns="0" bIns="0">
            <a:noAutofit/>
          </a:bodyPr>
          <a:lstStyle/>
          <a:p>
            <a:pPr lvl="0"/>
            <a:r>
              <a:rPr lang="en-US" dirty="0"/>
              <a:t>Click to add text</a:t>
            </a:r>
          </a:p>
        </p:txBody>
      </p:sp>
      <p:sp>
        <p:nvSpPr>
          <p:cNvPr id="5" name="Text Placeholder 3"/>
          <p:cNvSpPr>
            <a:spLocks noGrp="1"/>
          </p:cNvSpPr>
          <p:nvPr>
            <p:ph type="body" sz="quarter" idx="16" hasCustomPrompt="1"/>
          </p:nvPr>
        </p:nvSpPr>
        <p:spPr>
          <a:xfrm>
            <a:off x="3564509" y="1409700"/>
            <a:ext cx="5757291" cy="5321300"/>
          </a:xfrm>
          <a:prstGeom prst="rect">
            <a:avLst/>
          </a:prstGeom>
        </p:spPr>
        <p:txBody>
          <a:bodyPr lIns="0" tIns="0" rIns="0" bIns="0">
            <a:noAutofit/>
          </a:bodyPr>
          <a:lstStyle/>
          <a:p>
            <a:pPr lvl="0"/>
            <a:r>
              <a:rPr lang="en-US" dirty="0"/>
              <a:t>Click to add text</a:t>
            </a:r>
          </a:p>
        </p:txBody>
      </p:sp>
      <p:sp>
        <p:nvSpPr>
          <p:cNvPr id="10" name="Footer Placeholder 4"/>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9" name="Slide Number Placeholder 5"/>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7773195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 Column &amp; Chart w/ Key Message">
    <p:spTree>
      <p:nvGrpSpPr>
        <p:cNvPr id="1" name=""/>
        <p:cNvGrpSpPr/>
        <p:nvPr/>
      </p:nvGrpSpPr>
      <p:grpSpPr>
        <a:xfrm>
          <a:off x="0" y="0"/>
          <a:ext cx="0" cy="0"/>
          <a:chOff x="0" y="0"/>
          <a:chExt cx="0" cy="0"/>
        </a:xfrm>
      </p:grpSpPr>
      <p:sp>
        <p:nvSpPr>
          <p:cNvPr id="10"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9" name="Text Placeholder 2"/>
          <p:cNvSpPr>
            <a:spLocks noGrp="1"/>
          </p:cNvSpPr>
          <p:nvPr>
            <p:ph type="body" sz="quarter" idx="17" hasCustomPrompt="1"/>
          </p:nvPr>
        </p:nvSpPr>
        <p:spPr>
          <a:xfrm>
            <a:off x="1612900" y="1409700"/>
            <a:ext cx="2578100" cy="5321300"/>
          </a:xfrm>
          <a:prstGeom prst="rect">
            <a:avLst/>
          </a:prstGeom>
        </p:spPr>
        <p:txBody>
          <a:bodyPr lIns="0" tIns="0" rIns="0" bIns="0">
            <a:noAutofit/>
          </a:bodyPr>
          <a:lstStyle/>
          <a:p>
            <a:pPr lvl="0"/>
            <a:r>
              <a:rPr lang="en-US" dirty="0"/>
              <a:t>Click to add text</a:t>
            </a:r>
          </a:p>
        </p:txBody>
      </p:sp>
      <p:sp>
        <p:nvSpPr>
          <p:cNvPr id="5" name="Text Placeholder 3"/>
          <p:cNvSpPr>
            <a:spLocks noGrp="1"/>
          </p:cNvSpPr>
          <p:nvPr>
            <p:ph type="body" sz="quarter" idx="16" hasCustomPrompt="1"/>
          </p:nvPr>
        </p:nvSpPr>
        <p:spPr>
          <a:xfrm>
            <a:off x="4375150" y="1409700"/>
            <a:ext cx="4946650" cy="5321300"/>
          </a:xfrm>
          <a:prstGeom prst="rect">
            <a:avLst/>
          </a:prstGeom>
        </p:spPr>
        <p:txBody>
          <a:bodyPr lIns="0" tIns="0" rIns="0" bIns="0">
            <a:noAutofit/>
          </a:bodyPr>
          <a:lstStyle/>
          <a:p>
            <a:pPr lvl="0"/>
            <a:r>
              <a:rPr lang="en-US" dirty="0"/>
              <a:t>Click to add text</a:t>
            </a:r>
          </a:p>
        </p:txBody>
      </p:sp>
      <p:sp>
        <p:nvSpPr>
          <p:cNvPr id="7" name="Rectangle 4"/>
          <p:cNvSpPr/>
          <p:nvPr/>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4" name="Text Placeholder 5"/>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13" name="Footer Placeholder 6"/>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12" name="Slide Number Placeholder 7"/>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29241149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Boxes Left Combined">
    <p:spTree>
      <p:nvGrpSpPr>
        <p:cNvPr id="1" name=""/>
        <p:cNvGrpSpPr/>
        <p:nvPr/>
      </p:nvGrpSpPr>
      <p:grpSpPr>
        <a:xfrm>
          <a:off x="0" y="0"/>
          <a:ext cx="0" cy="0"/>
          <a:chOff x="0" y="0"/>
          <a:chExt cx="0" cy="0"/>
        </a:xfrm>
      </p:grpSpPr>
      <p:sp>
        <p:nvSpPr>
          <p:cNvPr id="12"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6" name="Text Placeholder 2"/>
          <p:cNvSpPr>
            <a:spLocks noGrp="1"/>
          </p:cNvSpPr>
          <p:nvPr>
            <p:ph type="body" sz="quarter" idx="17" hasCustomPrompt="1"/>
          </p:nvPr>
        </p:nvSpPr>
        <p:spPr>
          <a:xfrm>
            <a:off x="501650" y="1409700"/>
            <a:ext cx="4318000" cy="5321300"/>
          </a:xfrm>
          <a:prstGeom prst="rect">
            <a:avLst/>
          </a:prstGeom>
        </p:spPr>
        <p:txBody>
          <a:bodyPr lIns="0" tIns="0" rIns="0" bIns="0">
            <a:noAutofit/>
          </a:bodyPr>
          <a:lstStyle/>
          <a:p>
            <a:pPr lvl="0"/>
            <a:r>
              <a:rPr lang="en-US" dirty="0"/>
              <a:t>Click to add text</a:t>
            </a:r>
          </a:p>
        </p:txBody>
      </p:sp>
      <p:sp>
        <p:nvSpPr>
          <p:cNvPr id="9" name="Text Placeholder 3"/>
          <p:cNvSpPr>
            <a:spLocks noGrp="1"/>
          </p:cNvSpPr>
          <p:nvPr>
            <p:ph type="body" sz="quarter" idx="18" hasCustomPrompt="1"/>
          </p:nvPr>
        </p:nvSpPr>
        <p:spPr>
          <a:xfrm>
            <a:off x="5003800" y="1409700"/>
            <a:ext cx="4318000" cy="2616200"/>
          </a:xfrm>
          <a:prstGeom prst="rect">
            <a:avLst/>
          </a:prstGeom>
        </p:spPr>
        <p:txBody>
          <a:bodyPr lIns="0" tIns="0" rIns="0" bIns="0">
            <a:noAutofit/>
          </a:bodyPr>
          <a:lstStyle/>
          <a:p>
            <a:pPr lvl="0"/>
            <a:r>
              <a:rPr lang="en-US" dirty="0"/>
              <a:t>Click to add text</a:t>
            </a:r>
          </a:p>
        </p:txBody>
      </p:sp>
      <p:sp>
        <p:nvSpPr>
          <p:cNvPr id="10" name="Text Placeholder 4"/>
          <p:cNvSpPr>
            <a:spLocks noGrp="1"/>
          </p:cNvSpPr>
          <p:nvPr>
            <p:ph type="body" sz="quarter" idx="19" hasCustomPrompt="1"/>
          </p:nvPr>
        </p:nvSpPr>
        <p:spPr>
          <a:xfrm>
            <a:off x="5003800" y="4114800"/>
            <a:ext cx="4318000" cy="2616200"/>
          </a:xfrm>
          <a:prstGeom prst="rect">
            <a:avLst/>
          </a:prstGeom>
        </p:spPr>
        <p:txBody>
          <a:bodyPr lIns="0" tIns="0" rIns="0" bIns="0">
            <a:noAutofit/>
          </a:bodyPr>
          <a:lstStyle/>
          <a:p>
            <a:pPr lvl="0"/>
            <a:r>
              <a:rPr lang="en-US" dirty="0"/>
              <a:t>Click to add text</a:t>
            </a:r>
          </a:p>
        </p:txBody>
      </p:sp>
      <p:sp>
        <p:nvSpPr>
          <p:cNvPr id="11" name="Footer Placeholder 5"/>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8" name="Slide Number Placeholder 6"/>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282176846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 Boxes Left Combined w/ Key Message">
    <p:spTree>
      <p:nvGrpSpPr>
        <p:cNvPr id="1" name=""/>
        <p:cNvGrpSpPr/>
        <p:nvPr/>
      </p:nvGrpSpPr>
      <p:grpSpPr>
        <a:xfrm>
          <a:off x="0" y="0"/>
          <a:ext cx="0" cy="0"/>
          <a:chOff x="0" y="0"/>
          <a:chExt cx="0" cy="0"/>
        </a:xfrm>
      </p:grpSpPr>
      <p:sp>
        <p:nvSpPr>
          <p:cNvPr id="15"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9" name="Text Placeholder 2"/>
          <p:cNvSpPr>
            <a:spLocks noGrp="1"/>
          </p:cNvSpPr>
          <p:nvPr>
            <p:ph type="body" sz="quarter" idx="17" hasCustomPrompt="1"/>
          </p:nvPr>
        </p:nvSpPr>
        <p:spPr>
          <a:xfrm>
            <a:off x="1612900" y="1409700"/>
            <a:ext cx="3756025" cy="5321300"/>
          </a:xfrm>
          <a:prstGeom prst="rect">
            <a:avLst/>
          </a:prstGeom>
        </p:spPr>
        <p:txBody>
          <a:bodyPr lIns="0" tIns="0" rIns="0" bIns="0">
            <a:noAutofit/>
          </a:bodyPr>
          <a:lstStyle/>
          <a:p>
            <a:pPr lvl="0"/>
            <a:r>
              <a:rPr lang="en-US" dirty="0"/>
              <a:t>Click to add text</a:t>
            </a:r>
          </a:p>
        </p:txBody>
      </p:sp>
      <p:sp>
        <p:nvSpPr>
          <p:cNvPr id="11" name="Text Placeholder 3"/>
          <p:cNvSpPr>
            <a:spLocks noGrp="1"/>
          </p:cNvSpPr>
          <p:nvPr>
            <p:ph type="body" sz="quarter" idx="18" hasCustomPrompt="1"/>
          </p:nvPr>
        </p:nvSpPr>
        <p:spPr>
          <a:xfrm>
            <a:off x="5562600" y="1409700"/>
            <a:ext cx="3759200" cy="2616200"/>
          </a:xfrm>
          <a:prstGeom prst="rect">
            <a:avLst/>
          </a:prstGeom>
        </p:spPr>
        <p:txBody>
          <a:bodyPr lIns="0" tIns="0" rIns="0" bIns="0">
            <a:noAutofit/>
          </a:bodyPr>
          <a:lstStyle/>
          <a:p>
            <a:pPr lvl="0"/>
            <a:r>
              <a:rPr lang="en-US" dirty="0"/>
              <a:t>Click to add text</a:t>
            </a:r>
          </a:p>
        </p:txBody>
      </p:sp>
      <p:sp>
        <p:nvSpPr>
          <p:cNvPr id="12" name="Text Placeholder 4"/>
          <p:cNvSpPr>
            <a:spLocks noGrp="1"/>
          </p:cNvSpPr>
          <p:nvPr>
            <p:ph type="body" sz="quarter" idx="19" hasCustomPrompt="1"/>
          </p:nvPr>
        </p:nvSpPr>
        <p:spPr>
          <a:xfrm>
            <a:off x="5562600" y="4114800"/>
            <a:ext cx="3759200" cy="2616200"/>
          </a:xfrm>
          <a:prstGeom prst="rect">
            <a:avLst/>
          </a:prstGeom>
        </p:spPr>
        <p:txBody>
          <a:bodyPr lIns="0" tIns="0" rIns="0" bIns="0">
            <a:noAutofit/>
          </a:bodyPr>
          <a:lstStyle/>
          <a:p>
            <a:pPr lvl="0"/>
            <a:r>
              <a:rPr lang="en-US" dirty="0"/>
              <a:t>Click to add text</a:t>
            </a:r>
          </a:p>
        </p:txBody>
      </p:sp>
      <p:sp>
        <p:nvSpPr>
          <p:cNvPr id="7" name="Rectangle 5"/>
          <p:cNvSpPr/>
          <p:nvPr/>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4" name="Text Placeholder 6"/>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13" name="Footer Placeholder 7"/>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10" name="Slide Number Placeholder 8"/>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317753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ritical Thinking at the Critical Time">
    <p:spTree>
      <p:nvGrpSpPr>
        <p:cNvPr id="1" name=""/>
        <p:cNvGrpSpPr/>
        <p:nvPr/>
      </p:nvGrpSpPr>
      <p:grpSpPr>
        <a:xfrm>
          <a:off x="0" y="0"/>
          <a:ext cx="0" cy="0"/>
          <a:chOff x="0" y="0"/>
          <a:chExt cx="0" cy="0"/>
        </a:xfrm>
      </p:grpSpPr>
      <p:sp>
        <p:nvSpPr>
          <p:cNvPr id="11" name="Rectangle 1"/>
          <p:cNvSpPr/>
          <p:nvPr userDrawn="1"/>
        </p:nvSpPr>
        <p:spPr>
          <a:xfrm>
            <a:off x="1487490" y="2369726"/>
            <a:ext cx="8223248" cy="2003298"/>
          </a:xfrm>
          <a:prstGeom prst="rect">
            <a:avLst/>
          </a:prstGeom>
          <a:solidFill>
            <a:srgbClr val="298D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9629" rIns="0" bIns="49629" rtlCol="0" anchor="ctr"/>
          <a:lstStyle/>
          <a:p>
            <a:pPr algn="ctr"/>
            <a:endParaRPr lang="en-US" dirty="0"/>
          </a:p>
        </p:txBody>
      </p:sp>
      <p:sp>
        <p:nvSpPr>
          <p:cNvPr id="2" name="Text Box 2"/>
          <p:cNvSpPr txBox="1"/>
          <p:nvPr userDrawn="1"/>
        </p:nvSpPr>
        <p:spPr>
          <a:xfrm>
            <a:off x="1487490" y="2369726"/>
            <a:ext cx="8223248" cy="2003298"/>
          </a:xfrm>
          <a:prstGeom prst="rect">
            <a:avLst/>
          </a:prstGeom>
          <a:noFill/>
          <a:ln>
            <a:noFill/>
          </a:ln>
        </p:spPr>
        <p:txBody>
          <a:bodyPr wrap="square" lIns="137160" tIns="137160" rIns="137160" bIns="137160" rtlCol="0" anchor="ctr" anchorCtr="0">
            <a:noAutofit/>
          </a:bodyPr>
          <a:lstStyle/>
          <a:p>
            <a:pPr marL="0" indent="0">
              <a:buNone/>
            </a:pPr>
            <a:r>
              <a:rPr lang="en-US" sz="2700" dirty="0">
                <a:solidFill>
                  <a:schemeClr val="bg1"/>
                </a:solidFill>
                <a:latin typeface="+mn-lt"/>
              </a:rPr>
              <a:t>Critical Thinking at the Critical Time ™</a:t>
            </a:r>
          </a:p>
        </p:txBody>
      </p:sp>
      <p:pic>
        <p:nvPicPr>
          <p:cNvPr id="7"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02033" y="869733"/>
            <a:ext cx="1507052" cy="309623"/>
          </a:xfrm>
          <a:prstGeom prst="rect">
            <a:avLst/>
          </a:prstGeom>
        </p:spPr>
      </p:pic>
      <p:sp>
        <p:nvSpPr>
          <p:cNvPr id="8" name="Rectangle 4"/>
          <p:cNvSpPr/>
          <p:nvPr userDrawn="1"/>
        </p:nvSpPr>
        <p:spPr>
          <a:xfrm>
            <a:off x="118872" y="2369723"/>
            <a:ext cx="921570" cy="2005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5"/>
          <p:cNvSpPr/>
          <p:nvPr userDrawn="1"/>
        </p:nvSpPr>
        <p:spPr>
          <a:xfrm>
            <a:off x="1122977" y="2369723"/>
            <a:ext cx="282769" cy="2005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6"/>
          <p:cNvSpPr>
            <a:spLocks noGrp="1"/>
          </p:cNvSpPr>
          <p:nvPr>
            <p:ph type="ftr" sz="quarter" idx="3"/>
          </p:nvPr>
        </p:nvSpPr>
        <p:spPr>
          <a:xfrm>
            <a:off x="7490826" y="7083276"/>
            <a:ext cx="1836053" cy="244038"/>
          </a:xfrm>
          <a:prstGeom prst="rect">
            <a:avLst/>
          </a:prstGeom>
        </p:spPr>
        <p:txBody>
          <a:bodyPr vert="horz" lIns="0" tIns="0" rIns="0" bIns="0" rtlCol="0" anchor="ctr" anchorCtr="0"/>
          <a:lstStyle>
            <a:lvl1pPr marL="0" indent="0" algn="r">
              <a:buNone/>
              <a:defRPr sz="800" baseline="0">
                <a:solidFill>
                  <a:schemeClr val="tx1"/>
                </a:solidFill>
                <a:latin typeface="+mj-lt"/>
              </a:defRPr>
            </a:lvl1pPr>
          </a:lstStyle>
          <a:p>
            <a:r>
              <a:rPr lang="en-US" dirty="0"/>
              <a:t>Click to add footer</a:t>
            </a:r>
          </a:p>
        </p:txBody>
      </p:sp>
    </p:spTree>
    <p:custDataLst>
      <p:custData r:id="rId1"/>
    </p:custDataLst>
    <p:extLst>
      <p:ext uri="{BB962C8B-B14F-4D97-AF65-F5344CB8AC3E}">
        <p14:creationId xmlns:p14="http://schemas.microsoft.com/office/powerpoint/2010/main" val="122175718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 Boxes Right Combined">
    <p:spTree>
      <p:nvGrpSpPr>
        <p:cNvPr id="1" name=""/>
        <p:cNvGrpSpPr/>
        <p:nvPr/>
      </p:nvGrpSpPr>
      <p:grpSpPr>
        <a:xfrm>
          <a:off x="0" y="0"/>
          <a:ext cx="0" cy="0"/>
          <a:chOff x="0" y="0"/>
          <a:chExt cx="0" cy="0"/>
        </a:xfrm>
      </p:grpSpPr>
      <p:sp>
        <p:nvSpPr>
          <p:cNvPr id="12"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8" name="Text Placeholder 2"/>
          <p:cNvSpPr>
            <a:spLocks noGrp="1"/>
          </p:cNvSpPr>
          <p:nvPr>
            <p:ph type="body" sz="quarter" idx="18" hasCustomPrompt="1"/>
          </p:nvPr>
        </p:nvSpPr>
        <p:spPr>
          <a:xfrm>
            <a:off x="501650" y="1409700"/>
            <a:ext cx="4318000" cy="2616200"/>
          </a:xfrm>
          <a:prstGeom prst="rect">
            <a:avLst/>
          </a:prstGeom>
        </p:spPr>
        <p:txBody>
          <a:bodyPr lIns="0" tIns="0" rIns="0" bIns="0">
            <a:noAutofit/>
          </a:bodyPr>
          <a:lstStyle/>
          <a:p>
            <a:pPr lvl="0"/>
            <a:r>
              <a:rPr lang="en-US" dirty="0"/>
              <a:t>Click to add text</a:t>
            </a:r>
          </a:p>
        </p:txBody>
      </p:sp>
      <p:sp>
        <p:nvSpPr>
          <p:cNvPr id="9" name="Text Placeholder 3"/>
          <p:cNvSpPr>
            <a:spLocks noGrp="1"/>
          </p:cNvSpPr>
          <p:nvPr>
            <p:ph type="body" sz="quarter" idx="19" hasCustomPrompt="1"/>
          </p:nvPr>
        </p:nvSpPr>
        <p:spPr>
          <a:xfrm>
            <a:off x="501650" y="4114800"/>
            <a:ext cx="4318000" cy="2616200"/>
          </a:xfrm>
          <a:prstGeom prst="rect">
            <a:avLst/>
          </a:prstGeom>
        </p:spPr>
        <p:txBody>
          <a:bodyPr lIns="0" tIns="0" rIns="0" bIns="0">
            <a:noAutofit/>
          </a:bodyPr>
          <a:lstStyle/>
          <a:p>
            <a:pPr lvl="0"/>
            <a:r>
              <a:rPr lang="en-US" dirty="0"/>
              <a:t>Click to add text</a:t>
            </a:r>
          </a:p>
        </p:txBody>
      </p:sp>
      <p:sp>
        <p:nvSpPr>
          <p:cNvPr id="6" name="Text Placeholder 4"/>
          <p:cNvSpPr>
            <a:spLocks noGrp="1"/>
          </p:cNvSpPr>
          <p:nvPr>
            <p:ph type="body" sz="quarter" idx="17" hasCustomPrompt="1"/>
          </p:nvPr>
        </p:nvSpPr>
        <p:spPr>
          <a:xfrm>
            <a:off x="5003800" y="1409700"/>
            <a:ext cx="4318000" cy="5321300"/>
          </a:xfrm>
          <a:prstGeom prst="rect">
            <a:avLst/>
          </a:prstGeom>
        </p:spPr>
        <p:txBody>
          <a:bodyPr lIns="0" tIns="0" rIns="0" bIns="0">
            <a:noAutofit/>
          </a:bodyPr>
          <a:lstStyle/>
          <a:p>
            <a:pPr lvl="0"/>
            <a:r>
              <a:rPr lang="en-US" dirty="0"/>
              <a:t>Click to add text</a:t>
            </a:r>
          </a:p>
        </p:txBody>
      </p:sp>
      <p:sp>
        <p:nvSpPr>
          <p:cNvPr id="11" name="Footer Placeholder 5"/>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10" name="Slide Number Placeholder 6"/>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15209461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 Boxes Right Combined w/ Key Message">
    <p:spTree>
      <p:nvGrpSpPr>
        <p:cNvPr id="1" name=""/>
        <p:cNvGrpSpPr/>
        <p:nvPr/>
      </p:nvGrpSpPr>
      <p:grpSpPr>
        <a:xfrm>
          <a:off x="0" y="0"/>
          <a:ext cx="0" cy="0"/>
          <a:chOff x="0" y="0"/>
          <a:chExt cx="0" cy="0"/>
        </a:xfrm>
      </p:grpSpPr>
      <p:sp>
        <p:nvSpPr>
          <p:cNvPr id="15"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11" name="Text Placeholder 2"/>
          <p:cNvSpPr>
            <a:spLocks noGrp="1"/>
          </p:cNvSpPr>
          <p:nvPr>
            <p:ph type="body" sz="quarter" idx="18" hasCustomPrompt="1"/>
          </p:nvPr>
        </p:nvSpPr>
        <p:spPr>
          <a:xfrm>
            <a:off x="1612900" y="1409700"/>
            <a:ext cx="3759200" cy="2616200"/>
          </a:xfrm>
          <a:prstGeom prst="rect">
            <a:avLst/>
          </a:prstGeom>
        </p:spPr>
        <p:txBody>
          <a:bodyPr lIns="0" tIns="0" rIns="0" bIns="0">
            <a:noAutofit/>
          </a:bodyPr>
          <a:lstStyle/>
          <a:p>
            <a:pPr lvl="0"/>
            <a:r>
              <a:rPr lang="en-US" dirty="0"/>
              <a:t>Click to add text</a:t>
            </a:r>
          </a:p>
        </p:txBody>
      </p:sp>
      <p:sp>
        <p:nvSpPr>
          <p:cNvPr id="12" name="Text Placeholder 3"/>
          <p:cNvSpPr>
            <a:spLocks noGrp="1"/>
          </p:cNvSpPr>
          <p:nvPr>
            <p:ph type="body" sz="quarter" idx="19" hasCustomPrompt="1"/>
          </p:nvPr>
        </p:nvSpPr>
        <p:spPr>
          <a:xfrm>
            <a:off x="1612900" y="4114800"/>
            <a:ext cx="3759200" cy="2616200"/>
          </a:xfrm>
          <a:prstGeom prst="rect">
            <a:avLst/>
          </a:prstGeom>
        </p:spPr>
        <p:txBody>
          <a:bodyPr lIns="0" tIns="0" rIns="0" bIns="0">
            <a:noAutofit/>
          </a:bodyPr>
          <a:lstStyle/>
          <a:p>
            <a:pPr lvl="0"/>
            <a:r>
              <a:rPr lang="en-US" dirty="0"/>
              <a:t>Click to add text</a:t>
            </a:r>
          </a:p>
        </p:txBody>
      </p:sp>
      <p:sp>
        <p:nvSpPr>
          <p:cNvPr id="9" name="Text Placeholder 4"/>
          <p:cNvSpPr>
            <a:spLocks noGrp="1"/>
          </p:cNvSpPr>
          <p:nvPr>
            <p:ph type="body" sz="quarter" idx="17" hasCustomPrompt="1"/>
          </p:nvPr>
        </p:nvSpPr>
        <p:spPr>
          <a:xfrm>
            <a:off x="5562600" y="1409700"/>
            <a:ext cx="3759200" cy="5321300"/>
          </a:xfrm>
          <a:prstGeom prst="rect">
            <a:avLst/>
          </a:prstGeom>
        </p:spPr>
        <p:txBody>
          <a:bodyPr lIns="0" tIns="0" rIns="0" bIns="0">
            <a:noAutofit/>
          </a:bodyPr>
          <a:lstStyle/>
          <a:p>
            <a:pPr lvl="0"/>
            <a:r>
              <a:rPr lang="en-US" dirty="0"/>
              <a:t>Click to add text</a:t>
            </a:r>
          </a:p>
        </p:txBody>
      </p:sp>
      <p:sp>
        <p:nvSpPr>
          <p:cNvPr id="7" name="Rectangle 5"/>
          <p:cNvSpPr/>
          <p:nvPr/>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4" name="Text Placeholder 6"/>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13" name="Footer Placeholder 7"/>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10" name="Slide Number Placeholder 8"/>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228138321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9"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501650" y="1409700"/>
            <a:ext cx="4318000" cy="2616200"/>
          </a:xfrm>
          <a:prstGeom prst="rect">
            <a:avLst/>
          </a:prstGeom>
        </p:spPr>
        <p:txBody>
          <a:bodyPr lIns="0" tIns="0" rIns="0" bIns="0">
            <a:noAutofit/>
          </a:bodyPr>
          <a:lstStyle/>
          <a:p>
            <a:pPr lvl="0"/>
            <a:r>
              <a:rPr lang="en-US" dirty="0"/>
              <a:t>Click to add text</a:t>
            </a:r>
          </a:p>
        </p:txBody>
      </p:sp>
      <p:sp>
        <p:nvSpPr>
          <p:cNvPr id="11" name="Text Placeholder 3"/>
          <p:cNvSpPr>
            <a:spLocks noGrp="1"/>
          </p:cNvSpPr>
          <p:nvPr>
            <p:ph type="body" sz="quarter" idx="22" hasCustomPrompt="1"/>
          </p:nvPr>
        </p:nvSpPr>
        <p:spPr>
          <a:xfrm>
            <a:off x="5003800" y="1409700"/>
            <a:ext cx="4318000" cy="2616200"/>
          </a:xfrm>
          <a:prstGeom prst="rect">
            <a:avLst/>
          </a:prstGeom>
        </p:spPr>
        <p:txBody>
          <a:bodyPr lIns="0" tIns="0" rIns="0" bIns="0">
            <a:noAutofit/>
          </a:bodyPr>
          <a:lstStyle/>
          <a:p>
            <a:pPr lvl="0"/>
            <a:r>
              <a:rPr lang="en-US" dirty="0"/>
              <a:t>Click to add text</a:t>
            </a:r>
          </a:p>
        </p:txBody>
      </p:sp>
      <p:sp>
        <p:nvSpPr>
          <p:cNvPr id="10" name="Text Placeholder 4"/>
          <p:cNvSpPr>
            <a:spLocks noGrp="1"/>
          </p:cNvSpPr>
          <p:nvPr>
            <p:ph type="body" sz="quarter" idx="21" hasCustomPrompt="1"/>
          </p:nvPr>
        </p:nvSpPr>
        <p:spPr>
          <a:xfrm>
            <a:off x="501650" y="4114800"/>
            <a:ext cx="4318000" cy="2616200"/>
          </a:xfrm>
          <a:prstGeom prst="rect">
            <a:avLst/>
          </a:prstGeom>
        </p:spPr>
        <p:txBody>
          <a:bodyPr lIns="0" tIns="0" rIns="0" bIns="0">
            <a:noAutofit/>
          </a:bodyPr>
          <a:lstStyle/>
          <a:p>
            <a:pPr lvl="0"/>
            <a:r>
              <a:rPr lang="en-US" dirty="0"/>
              <a:t>Click to add text</a:t>
            </a:r>
          </a:p>
        </p:txBody>
      </p:sp>
      <p:sp>
        <p:nvSpPr>
          <p:cNvPr id="14" name="Text Placeholder 5"/>
          <p:cNvSpPr>
            <a:spLocks noGrp="1"/>
          </p:cNvSpPr>
          <p:nvPr>
            <p:ph type="body" sz="quarter" idx="25" hasCustomPrompt="1"/>
          </p:nvPr>
        </p:nvSpPr>
        <p:spPr>
          <a:xfrm>
            <a:off x="5003800" y="4114800"/>
            <a:ext cx="4318000" cy="2616200"/>
          </a:xfrm>
          <a:prstGeom prst="rect">
            <a:avLst/>
          </a:prstGeom>
        </p:spPr>
        <p:txBody>
          <a:bodyPr lIns="0" tIns="0" rIns="0" bIns="0">
            <a:noAutofit/>
          </a:bodyPr>
          <a:lstStyle/>
          <a:p>
            <a:pPr lvl="0"/>
            <a:r>
              <a:rPr lang="en-US" dirty="0"/>
              <a:t>Click to add text</a:t>
            </a:r>
          </a:p>
        </p:txBody>
      </p:sp>
      <p:sp>
        <p:nvSpPr>
          <p:cNvPr id="17" name="Footer Placeholder 6"/>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16" name="Slide Number Placeholder 7"/>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13883735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 Boxes w/ Key Message">
    <p:spTree>
      <p:nvGrpSpPr>
        <p:cNvPr id="1" name=""/>
        <p:cNvGrpSpPr/>
        <p:nvPr/>
      </p:nvGrpSpPr>
      <p:grpSpPr>
        <a:xfrm>
          <a:off x="0" y="0"/>
          <a:ext cx="0" cy="0"/>
          <a:chOff x="0" y="0"/>
          <a:chExt cx="0" cy="0"/>
        </a:xfrm>
      </p:grpSpPr>
      <p:sp>
        <p:nvSpPr>
          <p:cNvPr id="11"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7" name="Text Placeholder 2"/>
          <p:cNvSpPr>
            <a:spLocks noGrp="1"/>
          </p:cNvSpPr>
          <p:nvPr>
            <p:ph type="body" sz="quarter" idx="18" hasCustomPrompt="1"/>
          </p:nvPr>
        </p:nvSpPr>
        <p:spPr>
          <a:xfrm>
            <a:off x="1612900" y="1409700"/>
            <a:ext cx="3756025" cy="2616200"/>
          </a:xfrm>
          <a:prstGeom prst="rect">
            <a:avLst/>
          </a:prstGeom>
        </p:spPr>
        <p:txBody>
          <a:bodyPr lIns="0" tIns="0" rIns="0" bIns="0">
            <a:noAutofit/>
          </a:bodyPr>
          <a:lstStyle/>
          <a:p>
            <a:pPr lvl="0"/>
            <a:r>
              <a:rPr lang="en-US" dirty="0"/>
              <a:t>Click to add text</a:t>
            </a:r>
          </a:p>
        </p:txBody>
      </p:sp>
      <p:sp>
        <p:nvSpPr>
          <p:cNvPr id="19" name="Text Placeholder 3"/>
          <p:cNvSpPr>
            <a:spLocks noGrp="1"/>
          </p:cNvSpPr>
          <p:nvPr>
            <p:ph type="body" sz="quarter" idx="23" hasCustomPrompt="1"/>
          </p:nvPr>
        </p:nvSpPr>
        <p:spPr>
          <a:xfrm>
            <a:off x="5562600" y="1409700"/>
            <a:ext cx="3759200" cy="2616200"/>
          </a:xfrm>
          <a:prstGeom prst="rect">
            <a:avLst/>
          </a:prstGeom>
        </p:spPr>
        <p:txBody>
          <a:bodyPr lIns="0" tIns="0" rIns="0" bIns="0">
            <a:noAutofit/>
          </a:bodyPr>
          <a:lstStyle/>
          <a:p>
            <a:pPr lvl="0"/>
            <a:r>
              <a:rPr lang="en-US" dirty="0"/>
              <a:t>Click to add text</a:t>
            </a:r>
          </a:p>
        </p:txBody>
      </p:sp>
      <p:sp>
        <p:nvSpPr>
          <p:cNvPr id="13" name="Text Placeholder 4"/>
          <p:cNvSpPr>
            <a:spLocks noGrp="1"/>
          </p:cNvSpPr>
          <p:nvPr>
            <p:ph type="body" sz="quarter" idx="22" hasCustomPrompt="1"/>
          </p:nvPr>
        </p:nvSpPr>
        <p:spPr>
          <a:xfrm>
            <a:off x="1612900" y="4114800"/>
            <a:ext cx="3756025" cy="2616200"/>
          </a:xfrm>
          <a:prstGeom prst="rect">
            <a:avLst/>
          </a:prstGeom>
        </p:spPr>
        <p:txBody>
          <a:bodyPr lIns="0" tIns="0" rIns="0" bIns="0">
            <a:noAutofit/>
          </a:bodyPr>
          <a:lstStyle/>
          <a:p>
            <a:pPr lvl="0"/>
            <a:r>
              <a:rPr lang="en-US" dirty="0"/>
              <a:t>Click to add text</a:t>
            </a:r>
          </a:p>
        </p:txBody>
      </p:sp>
      <p:sp>
        <p:nvSpPr>
          <p:cNvPr id="22" name="Text Placeholder 5"/>
          <p:cNvSpPr>
            <a:spLocks noGrp="1"/>
          </p:cNvSpPr>
          <p:nvPr>
            <p:ph type="body" sz="quarter" idx="26" hasCustomPrompt="1"/>
          </p:nvPr>
        </p:nvSpPr>
        <p:spPr>
          <a:xfrm>
            <a:off x="5562600" y="4114800"/>
            <a:ext cx="3759200" cy="2616200"/>
          </a:xfrm>
          <a:prstGeom prst="rect">
            <a:avLst/>
          </a:prstGeom>
        </p:spPr>
        <p:txBody>
          <a:bodyPr lIns="0" tIns="0" rIns="0" bIns="0">
            <a:noAutofit/>
          </a:bodyPr>
          <a:lstStyle/>
          <a:p>
            <a:pPr lvl="0"/>
            <a:r>
              <a:rPr lang="en-US" dirty="0"/>
              <a:t>Click to add text</a:t>
            </a:r>
          </a:p>
        </p:txBody>
      </p:sp>
      <p:sp>
        <p:nvSpPr>
          <p:cNvPr id="16" name="Rectangle 6"/>
          <p:cNvSpPr/>
          <p:nvPr userDrawn="1"/>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25" name="Text Placeholder 7"/>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23" name="Footer Placeholder 8"/>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18" name="Slide Number Placeholder 9"/>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72757073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6 Boxes">
    <p:spTree>
      <p:nvGrpSpPr>
        <p:cNvPr id="1" name=""/>
        <p:cNvGrpSpPr/>
        <p:nvPr/>
      </p:nvGrpSpPr>
      <p:grpSpPr>
        <a:xfrm>
          <a:off x="0" y="0"/>
          <a:ext cx="0" cy="0"/>
          <a:chOff x="0" y="0"/>
          <a:chExt cx="0" cy="0"/>
        </a:xfrm>
      </p:grpSpPr>
      <p:sp>
        <p:nvSpPr>
          <p:cNvPr id="11"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501650" y="1409700"/>
            <a:ext cx="2817241" cy="2616200"/>
          </a:xfrm>
          <a:prstGeom prst="rect">
            <a:avLst/>
          </a:prstGeom>
        </p:spPr>
        <p:txBody>
          <a:bodyPr lIns="0" tIns="0" rIns="0" bIns="0">
            <a:noAutofit/>
          </a:bodyPr>
          <a:lstStyle/>
          <a:p>
            <a:pPr lvl="0"/>
            <a:r>
              <a:rPr lang="en-US" dirty="0"/>
              <a:t>Click to add text</a:t>
            </a:r>
          </a:p>
        </p:txBody>
      </p:sp>
      <p:sp>
        <p:nvSpPr>
          <p:cNvPr id="30" name="Text Placeholder 3"/>
          <p:cNvSpPr>
            <a:spLocks noGrp="1"/>
          </p:cNvSpPr>
          <p:nvPr>
            <p:ph type="body" sz="quarter" idx="24" hasCustomPrompt="1"/>
          </p:nvPr>
        </p:nvSpPr>
        <p:spPr>
          <a:xfrm>
            <a:off x="3503041" y="1409700"/>
            <a:ext cx="2817241" cy="2616200"/>
          </a:xfrm>
          <a:prstGeom prst="rect">
            <a:avLst/>
          </a:prstGeom>
        </p:spPr>
        <p:txBody>
          <a:bodyPr lIns="0" tIns="0" rIns="0" bIns="0">
            <a:noAutofit/>
          </a:bodyPr>
          <a:lstStyle/>
          <a:p>
            <a:pPr lvl="0"/>
            <a:r>
              <a:rPr lang="en-US" dirty="0"/>
              <a:t>Click to add text</a:t>
            </a:r>
          </a:p>
        </p:txBody>
      </p:sp>
      <p:sp>
        <p:nvSpPr>
          <p:cNvPr id="22" name="Text Placeholder 4"/>
          <p:cNvSpPr>
            <a:spLocks noGrp="1"/>
          </p:cNvSpPr>
          <p:nvPr>
            <p:ph type="body" sz="quarter" idx="20" hasCustomPrompt="1"/>
          </p:nvPr>
        </p:nvSpPr>
        <p:spPr>
          <a:xfrm>
            <a:off x="6504559" y="1409700"/>
            <a:ext cx="2817241" cy="2616200"/>
          </a:xfrm>
          <a:prstGeom prst="rect">
            <a:avLst/>
          </a:prstGeom>
        </p:spPr>
        <p:txBody>
          <a:bodyPr lIns="0" tIns="0" rIns="0" bIns="0">
            <a:noAutofit/>
          </a:bodyPr>
          <a:lstStyle/>
          <a:p>
            <a:pPr lvl="0"/>
            <a:r>
              <a:rPr lang="en-US" dirty="0"/>
              <a:t>Click to add text</a:t>
            </a:r>
          </a:p>
        </p:txBody>
      </p:sp>
      <p:sp>
        <p:nvSpPr>
          <p:cNvPr id="21" name="Text Placeholder 5"/>
          <p:cNvSpPr>
            <a:spLocks noGrp="1"/>
          </p:cNvSpPr>
          <p:nvPr>
            <p:ph type="body" sz="quarter" idx="19" hasCustomPrompt="1"/>
          </p:nvPr>
        </p:nvSpPr>
        <p:spPr>
          <a:xfrm>
            <a:off x="501650" y="4114800"/>
            <a:ext cx="2817241" cy="2616200"/>
          </a:xfrm>
          <a:prstGeom prst="rect">
            <a:avLst/>
          </a:prstGeom>
        </p:spPr>
        <p:txBody>
          <a:bodyPr lIns="0" tIns="0" rIns="0" bIns="0">
            <a:noAutofit/>
          </a:bodyPr>
          <a:lstStyle/>
          <a:p>
            <a:pPr lvl="0"/>
            <a:r>
              <a:rPr lang="en-US" dirty="0"/>
              <a:t>Click to add text</a:t>
            </a:r>
          </a:p>
        </p:txBody>
      </p:sp>
      <p:sp>
        <p:nvSpPr>
          <p:cNvPr id="33" name="Text Placeholder 6"/>
          <p:cNvSpPr>
            <a:spLocks noGrp="1"/>
          </p:cNvSpPr>
          <p:nvPr>
            <p:ph type="body" sz="quarter" idx="27" hasCustomPrompt="1"/>
          </p:nvPr>
        </p:nvSpPr>
        <p:spPr>
          <a:xfrm>
            <a:off x="3503041" y="4114800"/>
            <a:ext cx="2817241" cy="2616200"/>
          </a:xfrm>
          <a:prstGeom prst="rect">
            <a:avLst/>
          </a:prstGeom>
        </p:spPr>
        <p:txBody>
          <a:bodyPr lIns="0" tIns="0" rIns="0" bIns="0">
            <a:noAutofit/>
          </a:bodyPr>
          <a:lstStyle/>
          <a:p>
            <a:pPr lvl="0"/>
            <a:r>
              <a:rPr lang="en-US" dirty="0"/>
              <a:t>Click to add text</a:t>
            </a:r>
          </a:p>
        </p:txBody>
      </p:sp>
      <p:sp>
        <p:nvSpPr>
          <p:cNvPr id="25" name="Text Placeholder 7"/>
          <p:cNvSpPr>
            <a:spLocks noGrp="1"/>
          </p:cNvSpPr>
          <p:nvPr>
            <p:ph type="body" sz="quarter" idx="23" hasCustomPrompt="1"/>
          </p:nvPr>
        </p:nvSpPr>
        <p:spPr>
          <a:xfrm>
            <a:off x="6504559" y="4114800"/>
            <a:ext cx="2817241" cy="2616200"/>
          </a:xfrm>
          <a:prstGeom prst="rect">
            <a:avLst/>
          </a:prstGeom>
        </p:spPr>
        <p:txBody>
          <a:bodyPr lIns="0" tIns="0" rIns="0" bIns="0">
            <a:noAutofit/>
          </a:bodyPr>
          <a:lstStyle/>
          <a:p>
            <a:pPr lvl="0"/>
            <a:r>
              <a:rPr lang="en-US" dirty="0"/>
              <a:t>Click to add text</a:t>
            </a:r>
          </a:p>
        </p:txBody>
      </p:sp>
      <p:sp>
        <p:nvSpPr>
          <p:cNvPr id="18" name="Footer Placeholder 8"/>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17" name="Slide Number Placeholder 9"/>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164157551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6 Boxes w/ Key Message">
    <p:spTree>
      <p:nvGrpSpPr>
        <p:cNvPr id="1" name=""/>
        <p:cNvGrpSpPr/>
        <p:nvPr/>
      </p:nvGrpSpPr>
      <p:grpSpPr>
        <a:xfrm>
          <a:off x="0" y="0"/>
          <a:ext cx="0" cy="0"/>
          <a:chOff x="0" y="0"/>
          <a:chExt cx="0" cy="0"/>
        </a:xfrm>
      </p:grpSpPr>
      <p:sp>
        <p:nvSpPr>
          <p:cNvPr id="13"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1612900" y="1409700"/>
            <a:ext cx="2446782" cy="2616200"/>
          </a:xfrm>
          <a:prstGeom prst="rect">
            <a:avLst/>
          </a:prstGeom>
        </p:spPr>
        <p:txBody>
          <a:bodyPr lIns="0" tIns="0" rIns="0" bIns="0">
            <a:noAutofit/>
          </a:bodyPr>
          <a:lstStyle/>
          <a:p>
            <a:pPr lvl="0"/>
            <a:r>
              <a:rPr lang="en-US" dirty="0"/>
              <a:t>Click to add text</a:t>
            </a:r>
          </a:p>
        </p:txBody>
      </p:sp>
      <p:sp>
        <p:nvSpPr>
          <p:cNvPr id="20" name="Text Placeholder 3"/>
          <p:cNvSpPr>
            <a:spLocks noGrp="1"/>
          </p:cNvSpPr>
          <p:nvPr>
            <p:ph type="body" sz="quarter" idx="23" hasCustomPrompt="1"/>
          </p:nvPr>
        </p:nvSpPr>
        <p:spPr>
          <a:xfrm>
            <a:off x="4243832" y="1409700"/>
            <a:ext cx="2446782" cy="2616200"/>
          </a:xfrm>
          <a:prstGeom prst="rect">
            <a:avLst/>
          </a:prstGeom>
        </p:spPr>
        <p:txBody>
          <a:bodyPr lIns="0" tIns="0" rIns="0" bIns="0">
            <a:noAutofit/>
          </a:bodyPr>
          <a:lstStyle/>
          <a:p>
            <a:pPr lvl="0"/>
            <a:r>
              <a:rPr lang="en-US" dirty="0"/>
              <a:t>Click to add text</a:t>
            </a:r>
          </a:p>
        </p:txBody>
      </p:sp>
      <p:sp>
        <p:nvSpPr>
          <p:cNvPr id="16" name="Text Placeholder 4"/>
          <p:cNvSpPr>
            <a:spLocks noGrp="1"/>
          </p:cNvSpPr>
          <p:nvPr>
            <p:ph type="body" sz="quarter" idx="19" hasCustomPrompt="1"/>
          </p:nvPr>
        </p:nvSpPr>
        <p:spPr>
          <a:xfrm>
            <a:off x="6875018" y="1409700"/>
            <a:ext cx="2446782" cy="2616200"/>
          </a:xfrm>
          <a:prstGeom prst="rect">
            <a:avLst/>
          </a:prstGeom>
        </p:spPr>
        <p:txBody>
          <a:bodyPr lIns="0" tIns="0" rIns="0" bIns="0">
            <a:noAutofit/>
          </a:bodyPr>
          <a:lstStyle/>
          <a:p>
            <a:pPr lvl="0"/>
            <a:r>
              <a:rPr lang="en-US" dirty="0"/>
              <a:t>Click to add text</a:t>
            </a:r>
          </a:p>
        </p:txBody>
      </p:sp>
      <p:sp>
        <p:nvSpPr>
          <p:cNvPr id="14" name="Text Placeholder 5"/>
          <p:cNvSpPr>
            <a:spLocks noGrp="1"/>
          </p:cNvSpPr>
          <p:nvPr>
            <p:ph type="body" sz="quarter" idx="18" hasCustomPrompt="1"/>
          </p:nvPr>
        </p:nvSpPr>
        <p:spPr>
          <a:xfrm>
            <a:off x="1612900" y="4114800"/>
            <a:ext cx="2446782" cy="2616200"/>
          </a:xfrm>
          <a:prstGeom prst="rect">
            <a:avLst/>
          </a:prstGeom>
        </p:spPr>
        <p:txBody>
          <a:bodyPr lIns="0" tIns="0" rIns="0" bIns="0">
            <a:noAutofit/>
          </a:bodyPr>
          <a:lstStyle/>
          <a:p>
            <a:pPr lvl="0"/>
            <a:r>
              <a:rPr lang="en-US" dirty="0"/>
              <a:t>Click to add text</a:t>
            </a:r>
          </a:p>
        </p:txBody>
      </p:sp>
      <p:sp>
        <p:nvSpPr>
          <p:cNvPr id="23" name="Text Placeholder 6"/>
          <p:cNvSpPr>
            <a:spLocks noGrp="1"/>
          </p:cNvSpPr>
          <p:nvPr>
            <p:ph type="body" sz="quarter" idx="26" hasCustomPrompt="1"/>
          </p:nvPr>
        </p:nvSpPr>
        <p:spPr>
          <a:xfrm>
            <a:off x="4243832" y="4114800"/>
            <a:ext cx="2446782" cy="2616200"/>
          </a:xfrm>
          <a:prstGeom prst="rect">
            <a:avLst/>
          </a:prstGeom>
        </p:spPr>
        <p:txBody>
          <a:bodyPr lIns="0" tIns="0" rIns="0" bIns="0">
            <a:noAutofit/>
          </a:bodyPr>
          <a:lstStyle/>
          <a:p>
            <a:pPr lvl="0"/>
            <a:r>
              <a:rPr lang="en-US" dirty="0"/>
              <a:t>Click to add text</a:t>
            </a:r>
          </a:p>
        </p:txBody>
      </p:sp>
      <p:sp>
        <p:nvSpPr>
          <p:cNvPr id="19" name="Text Placeholder 7"/>
          <p:cNvSpPr>
            <a:spLocks noGrp="1"/>
          </p:cNvSpPr>
          <p:nvPr>
            <p:ph type="body" sz="quarter" idx="22" hasCustomPrompt="1"/>
          </p:nvPr>
        </p:nvSpPr>
        <p:spPr>
          <a:xfrm>
            <a:off x="6875018" y="4114800"/>
            <a:ext cx="2446782" cy="2616200"/>
          </a:xfrm>
          <a:prstGeom prst="rect">
            <a:avLst/>
          </a:prstGeom>
        </p:spPr>
        <p:txBody>
          <a:bodyPr lIns="0" tIns="0" rIns="0" bIns="0">
            <a:noAutofit/>
          </a:bodyPr>
          <a:lstStyle/>
          <a:p>
            <a:pPr lvl="0"/>
            <a:r>
              <a:rPr lang="en-US" dirty="0"/>
              <a:t>Click to add text</a:t>
            </a:r>
          </a:p>
        </p:txBody>
      </p:sp>
      <p:sp>
        <p:nvSpPr>
          <p:cNvPr id="7" name="Rectangle 8"/>
          <p:cNvSpPr/>
          <p:nvPr userDrawn="1"/>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26" name="Text Placeholder 9"/>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25" name="Footer Placeholder 10"/>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24" name="Slide Number Placeholder 11"/>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25685505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ingle Bio w/ Photo">
    <p:spTree>
      <p:nvGrpSpPr>
        <p:cNvPr id="1" name=""/>
        <p:cNvGrpSpPr/>
        <p:nvPr/>
      </p:nvGrpSpPr>
      <p:grpSpPr>
        <a:xfrm>
          <a:off x="0" y="0"/>
          <a:ext cx="0" cy="0"/>
          <a:chOff x="0" y="0"/>
          <a:chExt cx="0" cy="0"/>
        </a:xfrm>
      </p:grpSpPr>
      <p:sp>
        <p:nvSpPr>
          <p:cNvPr id="14"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sz="quarter" idx="16" hasCustomPrompt="1"/>
          </p:nvPr>
        </p:nvSpPr>
        <p:spPr>
          <a:xfrm>
            <a:off x="1612900" y="1409700"/>
            <a:ext cx="908050" cy="1104900"/>
          </a:xfrm>
          <a:prstGeom prst="rect">
            <a:avLst/>
          </a:prstGeom>
        </p:spPr>
        <p:txBody>
          <a:bodyPr lIns="0" tIns="0" rIns="0" bIns="0"/>
          <a:lstStyle>
            <a:lvl1pPr marL="0" indent="0">
              <a:buNone/>
              <a:defRPr/>
            </a:lvl1pPr>
          </a:lstStyle>
          <a:p>
            <a:r>
              <a:rPr lang="en-US" dirty="0"/>
              <a:t>Picture</a:t>
            </a:r>
          </a:p>
        </p:txBody>
      </p:sp>
      <p:sp>
        <p:nvSpPr>
          <p:cNvPr id="29" name="Text Placeholder 3"/>
          <p:cNvSpPr>
            <a:spLocks noGrp="1"/>
          </p:cNvSpPr>
          <p:nvPr>
            <p:ph type="body" sz="quarter" idx="17" hasCustomPrompt="1"/>
          </p:nvPr>
        </p:nvSpPr>
        <p:spPr>
          <a:xfrm>
            <a:off x="2667000" y="1409700"/>
            <a:ext cx="2921000" cy="546100"/>
          </a:xfrm>
          <a:prstGeom prst="rect">
            <a:avLst/>
          </a:prstGeom>
        </p:spPr>
        <p:txBody>
          <a:bodyPr lIns="0" tIns="0" rIns="0" bIns="0">
            <a:noAutofit/>
          </a:bodyPr>
          <a:lstStyle>
            <a:lvl1pPr marL="0" indent="0">
              <a:buNone/>
              <a:defRPr sz="1500" baseline="0"/>
            </a:lvl1pPr>
          </a:lstStyle>
          <a:p>
            <a:pPr lvl="0"/>
            <a:r>
              <a:rPr lang="en-US" dirty="0"/>
              <a:t>Click to add official title</a:t>
            </a:r>
          </a:p>
        </p:txBody>
      </p:sp>
      <p:sp>
        <p:nvSpPr>
          <p:cNvPr id="26" name="Text Placeholder 4"/>
          <p:cNvSpPr>
            <a:spLocks noGrp="1"/>
          </p:cNvSpPr>
          <p:nvPr>
            <p:ph type="body" sz="quarter" idx="22" hasCustomPrompt="1"/>
          </p:nvPr>
        </p:nvSpPr>
        <p:spPr>
          <a:xfrm>
            <a:off x="2667000" y="1955800"/>
            <a:ext cx="2921000" cy="186182"/>
          </a:xfrm>
          <a:prstGeom prst="rect">
            <a:avLst/>
          </a:prstGeom>
        </p:spPr>
        <p:txBody>
          <a:bodyPr lIns="0" tIns="0" rIns="0" bIns="0">
            <a:noAutofit/>
          </a:bodyPr>
          <a:lstStyle>
            <a:lvl1pPr marL="0" indent="0">
              <a:buNone/>
              <a:defRPr sz="1100" baseline="0"/>
            </a:lvl1pPr>
          </a:lstStyle>
          <a:p>
            <a:pPr lvl="0"/>
            <a:r>
              <a:rPr lang="en-US" dirty="0"/>
              <a:t>Click to add office location</a:t>
            </a:r>
          </a:p>
        </p:txBody>
      </p:sp>
      <p:sp>
        <p:nvSpPr>
          <p:cNvPr id="27" name="Text Placeholder 5"/>
          <p:cNvSpPr>
            <a:spLocks noGrp="1"/>
          </p:cNvSpPr>
          <p:nvPr>
            <p:ph type="body" sz="quarter" idx="23" hasCustomPrompt="1"/>
          </p:nvPr>
        </p:nvSpPr>
        <p:spPr>
          <a:xfrm>
            <a:off x="2667000" y="2141982"/>
            <a:ext cx="2921000" cy="186182"/>
          </a:xfrm>
          <a:prstGeom prst="rect">
            <a:avLst/>
          </a:prstGeom>
        </p:spPr>
        <p:txBody>
          <a:bodyPr lIns="0" tIns="0" rIns="0" bIns="0">
            <a:noAutofit/>
          </a:bodyPr>
          <a:lstStyle>
            <a:lvl1pPr marL="0" indent="0">
              <a:buNone/>
              <a:defRPr sz="1100" baseline="0"/>
            </a:lvl1pPr>
          </a:lstStyle>
          <a:p>
            <a:pPr lvl="0"/>
            <a:r>
              <a:rPr lang="en-US" dirty="0"/>
              <a:t>Click to add phone number</a:t>
            </a:r>
          </a:p>
        </p:txBody>
      </p:sp>
      <p:sp>
        <p:nvSpPr>
          <p:cNvPr id="28" name="Text Placeholder 6"/>
          <p:cNvSpPr>
            <a:spLocks noGrp="1"/>
          </p:cNvSpPr>
          <p:nvPr>
            <p:ph type="body" sz="quarter" idx="24" hasCustomPrompt="1"/>
          </p:nvPr>
        </p:nvSpPr>
        <p:spPr>
          <a:xfrm>
            <a:off x="2667000" y="2328164"/>
            <a:ext cx="2921000" cy="186436"/>
          </a:xfrm>
          <a:prstGeom prst="rect">
            <a:avLst/>
          </a:prstGeom>
        </p:spPr>
        <p:txBody>
          <a:bodyPr lIns="0" tIns="0" rIns="0" bIns="0">
            <a:noAutofit/>
          </a:bodyPr>
          <a:lstStyle>
            <a:lvl1pPr marL="0" indent="0">
              <a:buNone/>
              <a:defRPr sz="1100" baseline="0"/>
            </a:lvl1pPr>
          </a:lstStyle>
          <a:p>
            <a:pPr lvl="0"/>
            <a:r>
              <a:rPr lang="en-US" dirty="0"/>
              <a:t>Click to add email.address@fticonsulting.com</a:t>
            </a:r>
          </a:p>
        </p:txBody>
      </p:sp>
      <p:sp>
        <p:nvSpPr>
          <p:cNvPr id="20" name="Text Placeholder 7"/>
          <p:cNvSpPr>
            <a:spLocks noGrp="1"/>
          </p:cNvSpPr>
          <p:nvPr>
            <p:ph type="body" sz="quarter" idx="21" hasCustomPrompt="1"/>
          </p:nvPr>
        </p:nvSpPr>
        <p:spPr>
          <a:xfrm>
            <a:off x="1612900" y="2781300"/>
            <a:ext cx="7708900" cy="3949700"/>
          </a:xfrm>
          <a:prstGeom prst="rect">
            <a:avLst/>
          </a:prstGeom>
        </p:spPr>
        <p:txBody>
          <a:bodyPr lIns="0" tIns="0" rIns="0" bIns="0" numCol="2" spcCol="182880">
            <a:noAutofit/>
          </a:bodyPr>
          <a:lstStyle>
            <a:lvl1pPr marL="0" indent="0">
              <a:buNone/>
              <a:defRPr baseline="0"/>
            </a:lvl1pPr>
          </a:lstStyle>
          <a:p>
            <a:pPr lvl="0"/>
            <a:r>
              <a:rPr lang="en-US" dirty="0"/>
              <a:t>Click to add bio text</a:t>
            </a:r>
          </a:p>
        </p:txBody>
      </p:sp>
      <p:sp>
        <p:nvSpPr>
          <p:cNvPr id="16" name="Rectangle 8"/>
          <p:cNvSpPr/>
          <p:nvPr userDrawn="1"/>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23" name="Text Placeholder 9"/>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24" name="Text Box 10"/>
          <p:cNvSpPr txBox="1"/>
          <p:nvPr userDrawn="1"/>
        </p:nvSpPr>
        <p:spPr>
          <a:xfrm>
            <a:off x="1612900" y="2508250"/>
            <a:ext cx="901700" cy="266700"/>
          </a:xfrm>
          <a:prstGeom prst="rect">
            <a:avLst/>
          </a:prstGeom>
          <a:noFill/>
        </p:spPr>
        <p:txBody>
          <a:bodyPr wrap="square" lIns="0" tIns="0" rIns="0" bIns="0" rtlCol="0" anchor="ctr" anchorCtr="0">
            <a:noAutofit/>
          </a:bodyPr>
          <a:lstStyle/>
          <a:p>
            <a:r>
              <a:rPr lang="en-US" sz="1300" dirty="0">
                <a:solidFill>
                  <a:srgbClr val="298DC1"/>
                </a:solidFill>
                <a:latin typeface="Franklin Gothic Demi" pitchFamily="34" charset="0"/>
              </a:rPr>
              <a:t>About</a:t>
            </a:r>
          </a:p>
        </p:txBody>
      </p:sp>
      <p:sp>
        <p:nvSpPr>
          <p:cNvPr id="22" name="Footer Placeholder 11"/>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21" name="Slide Number Placeholder 12"/>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28275983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ingle Bio w/o Photo">
    <p:spTree>
      <p:nvGrpSpPr>
        <p:cNvPr id="1" name=""/>
        <p:cNvGrpSpPr/>
        <p:nvPr/>
      </p:nvGrpSpPr>
      <p:grpSpPr>
        <a:xfrm>
          <a:off x="0" y="0"/>
          <a:ext cx="0" cy="0"/>
          <a:chOff x="0" y="0"/>
          <a:chExt cx="0" cy="0"/>
        </a:xfrm>
      </p:grpSpPr>
      <p:sp>
        <p:nvSpPr>
          <p:cNvPr id="15"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29" name="Text Placeholder 2"/>
          <p:cNvSpPr>
            <a:spLocks noGrp="1"/>
          </p:cNvSpPr>
          <p:nvPr>
            <p:ph type="body" sz="quarter" idx="17" hasCustomPrompt="1"/>
          </p:nvPr>
        </p:nvSpPr>
        <p:spPr>
          <a:xfrm>
            <a:off x="1612900" y="1409700"/>
            <a:ext cx="2921000" cy="546100"/>
          </a:xfrm>
          <a:prstGeom prst="rect">
            <a:avLst/>
          </a:prstGeom>
        </p:spPr>
        <p:txBody>
          <a:bodyPr lIns="0" tIns="0" rIns="0" bIns="0">
            <a:noAutofit/>
          </a:bodyPr>
          <a:lstStyle>
            <a:lvl1pPr marL="0" indent="0">
              <a:buNone/>
              <a:defRPr sz="1500" baseline="0"/>
            </a:lvl1pPr>
          </a:lstStyle>
          <a:p>
            <a:pPr lvl="0"/>
            <a:r>
              <a:rPr lang="en-US" dirty="0"/>
              <a:t>Click to add official title</a:t>
            </a:r>
          </a:p>
        </p:txBody>
      </p:sp>
      <p:sp>
        <p:nvSpPr>
          <p:cNvPr id="30" name="Text Placeholder 3"/>
          <p:cNvSpPr>
            <a:spLocks noGrp="1"/>
          </p:cNvSpPr>
          <p:nvPr>
            <p:ph type="body" sz="quarter" idx="18" hasCustomPrompt="1"/>
          </p:nvPr>
        </p:nvSpPr>
        <p:spPr>
          <a:xfrm>
            <a:off x="1612900" y="1955800"/>
            <a:ext cx="2921000" cy="186182"/>
          </a:xfrm>
          <a:prstGeom prst="rect">
            <a:avLst/>
          </a:prstGeom>
        </p:spPr>
        <p:txBody>
          <a:bodyPr lIns="0" tIns="0" rIns="0" bIns="0">
            <a:noAutofit/>
          </a:bodyPr>
          <a:lstStyle>
            <a:lvl1pPr marL="0" indent="0">
              <a:buNone/>
              <a:defRPr sz="1100" baseline="0"/>
            </a:lvl1pPr>
          </a:lstStyle>
          <a:p>
            <a:pPr lvl="0"/>
            <a:r>
              <a:rPr lang="en-US" dirty="0"/>
              <a:t>Click to add office location</a:t>
            </a:r>
          </a:p>
        </p:txBody>
      </p:sp>
      <p:sp>
        <p:nvSpPr>
          <p:cNvPr id="31" name="Text Placeholder 4"/>
          <p:cNvSpPr>
            <a:spLocks noGrp="1"/>
          </p:cNvSpPr>
          <p:nvPr>
            <p:ph type="body" sz="quarter" idx="19" hasCustomPrompt="1"/>
          </p:nvPr>
        </p:nvSpPr>
        <p:spPr>
          <a:xfrm>
            <a:off x="1612900" y="2141982"/>
            <a:ext cx="2921000" cy="186182"/>
          </a:xfrm>
          <a:prstGeom prst="rect">
            <a:avLst/>
          </a:prstGeom>
        </p:spPr>
        <p:txBody>
          <a:bodyPr lIns="0" tIns="0" rIns="0" bIns="0">
            <a:noAutofit/>
          </a:bodyPr>
          <a:lstStyle>
            <a:lvl1pPr marL="0" indent="0">
              <a:buNone/>
              <a:defRPr sz="1100" baseline="0"/>
            </a:lvl1pPr>
          </a:lstStyle>
          <a:p>
            <a:pPr lvl="0"/>
            <a:r>
              <a:rPr lang="en-US" dirty="0"/>
              <a:t>Click to add phone number</a:t>
            </a:r>
          </a:p>
        </p:txBody>
      </p:sp>
      <p:sp>
        <p:nvSpPr>
          <p:cNvPr id="32" name="Text Placeholder 5"/>
          <p:cNvSpPr>
            <a:spLocks noGrp="1"/>
          </p:cNvSpPr>
          <p:nvPr>
            <p:ph type="body" sz="quarter" idx="20" hasCustomPrompt="1"/>
          </p:nvPr>
        </p:nvSpPr>
        <p:spPr>
          <a:xfrm>
            <a:off x="1612900" y="2328164"/>
            <a:ext cx="2921000" cy="186436"/>
          </a:xfrm>
          <a:prstGeom prst="rect">
            <a:avLst/>
          </a:prstGeom>
        </p:spPr>
        <p:txBody>
          <a:bodyPr lIns="0" tIns="0" rIns="0" bIns="0">
            <a:noAutofit/>
          </a:bodyPr>
          <a:lstStyle>
            <a:lvl1pPr marL="0" indent="0">
              <a:buNone/>
              <a:defRPr sz="1100" baseline="0"/>
            </a:lvl1pPr>
          </a:lstStyle>
          <a:p>
            <a:pPr lvl="0"/>
            <a:r>
              <a:rPr lang="en-US" dirty="0"/>
              <a:t>Click to add email.address@fticonsulting.com</a:t>
            </a:r>
          </a:p>
        </p:txBody>
      </p:sp>
      <p:sp>
        <p:nvSpPr>
          <p:cNvPr id="20" name="Text Placeholder 6"/>
          <p:cNvSpPr>
            <a:spLocks noGrp="1"/>
          </p:cNvSpPr>
          <p:nvPr>
            <p:ph type="body" sz="quarter" idx="21" hasCustomPrompt="1"/>
          </p:nvPr>
        </p:nvSpPr>
        <p:spPr>
          <a:xfrm>
            <a:off x="1612900" y="2781300"/>
            <a:ext cx="7711459" cy="3951786"/>
          </a:xfrm>
          <a:prstGeom prst="rect">
            <a:avLst/>
          </a:prstGeom>
        </p:spPr>
        <p:txBody>
          <a:bodyPr lIns="0" tIns="0" rIns="0" bIns="0" numCol="2" spcCol="182880">
            <a:noAutofit/>
          </a:bodyPr>
          <a:lstStyle>
            <a:lvl1pPr marL="0" indent="0">
              <a:buNone/>
              <a:defRPr lang="en-US" b="0" i="0" baseline="0" smtClean="0">
                <a:effectLst/>
              </a:defRPr>
            </a:lvl1pPr>
          </a:lstStyle>
          <a:p>
            <a:pPr lvl="0"/>
            <a:r>
              <a:rPr lang="en-US" dirty="0"/>
              <a:t>Click to add bio text</a:t>
            </a:r>
          </a:p>
        </p:txBody>
      </p:sp>
      <p:sp>
        <p:nvSpPr>
          <p:cNvPr id="16" name="Rectangle 7"/>
          <p:cNvSpPr/>
          <p:nvPr userDrawn="1"/>
        </p:nvSpPr>
        <p:spPr>
          <a:xfrm>
            <a:off x="117287" y="1295595"/>
            <a:ext cx="1288460" cy="5431536"/>
          </a:xfrm>
          <a:prstGeom prst="rect">
            <a:avLst/>
          </a:prstGeom>
          <a:solidFill>
            <a:srgbClr val="DFDDDC"/>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21" name="Text Placeholder 8"/>
          <p:cNvSpPr>
            <a:spLocks noGrp="1"/>
          </p:cNvSpPr>
          <p:nvPr>
            <p:ph type="body" sz="quarter" idx="15" hasCustomPrompt="1"/>
          </p:nvPr>
        </p:nvSpPr>
        <p:spPr>
          <a:xfrm>
            <a:off x="117288" y="1295595"/>
            <a:ext cx="1288459" cy="5431536"/>
          </a:xfrm>
          <a:prstGeom prst="rect">
            <a:avLst/>
          </a:prstGeom>
        </p:spPr>
        <p:txBody>
          <a:bodyPr wrap="square" lIns="73152" tIns="246888" rIns="73152" bIns="0" anchor="t">
            <a:noAutofit/>
          </a:bodyPr>
          <a:lstStyle>
            <a:lvl1pPr marL="0" indent="0">
              <a:buNone/>
              <a:defRPr sz="900"/>
            </a:lvl1pPr>
          </a:lstStyle>
          <a:p>
            <a:r>
              <a:rPr lang="en-US" dirty="0"/>
              <a:t>Click to add key message</a:t>
            </a:r>
          </a:p>
        </p:txBody>
      </p:sp>
      <p:sp>
        <p:nvSpPr>
          <p:cNvPr id="18" name="Text Box 9"/>
          <p:cNvSpPr txBox="1"/>
          <p:nvPr userDrawn="1"/>
        </p:nvSpPr>
        <p:spPr>
          <a:xfrm>
            <a:off x="1612900" y="2508250"/>
            <a:ext cx="901700" cy="266700"/>
          </a:xfrm>
          <a:prstGeom prst="rect">
            <a:avLst/>
          </a:prstGeom>
          <a:noFill/>
        </p:spPr>
        <p:txBody>
          <a:bodyPr wrap="square" lIns="0" tIns="0" rIns="0" bIns="0" rtlCol="0" anchor="ctr" anchorCtr="0">
            <a:noAutofit/>
          </a:bodyPr>
          <a:lstStyle/>
          <a:p>
            <a:r>
              <a:rPr lang="en-US" sz="1300" dirty="0">
                <a:solidFill>
                  <a:srgbClr val="298DC1"/>
                </a:solidFill>
                <a:latin typeface="Franklin Gothic Demi" pitchFamily="34" charset="0"/>
              </a:rPr>
              <a:t>About</a:t>
            </a:r>
          </a:p>
        </p:txBody>
      </p:sp>
      <p:sp>
        <p:nvSpPr>
          <p:cNvPr id="14" name="Footer Placeholder 10"/>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13" name="Slide Number Placeholder 11"/>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26367976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Bios w/ Photos">
    <p:spTree>
      <p:nvGrpSpPr>
        <p:cNvPr id="1" name=""/>
        <p:cNvGrpSpPr/>
        <p:nvPr/>
      </p:nvGrpSpPr>
      <p:grpSpPr>
        <a:xfrm>
          <a:off x="0" y="0"/>
          <a:ext cx="0" cy="0"/>
          <a:chOff x="0" y="0"/>
          <a:chExt cx="0" cy="0"/>
        </a:xfrm>
      </p:grpSpPr>
      <p:sp>
        <p:nvSpPr>
          <p:cNvPr id="23"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7" name="Text Placeholder 2"/>
          <p:cNvSpPr>
            <a:spLocks noGrp="1"/>
          </p:cNvSpPr>
          <p:nvPr>
            <p:ph type="body" sz="quarter" idx="13" hasCustomPrompt="1"/>
          </p:nvPr>
        </p:nvSpPr>
        <p:spPr>
          <a:xfrm>
            <a:off x="501650" y="1409700"/>
            <a:ext cx="584200" cy="723900"/>
          </a:xfrm>
          <a:prstGeom prst="rect">
            <a:avLst/>
          </a:prstGeom>
        </p:spPr>
        <p:txBody>
          <a:bodyPr>
            <a:noAutofit/>
          </a:bodyPr>
          <a:lstStyle>
            <a:lvl1pPr marL="370494" indent="0">
              <a:buNone/>
              <a:defRPr baseline="0"/>
            </a:lvl1pPr>
          </a:lstStyle>
          <a:p>
            <a:r>
              <a:rPr lang="en-US" dirty="0"/>
              <a:t>Picture</a:t>
            </a:r>
          </a:p>
        </p:txBody>
      </p:sp>
      <p:sp>
        <p:nvSpPr>
          <p:cNvPr id="27" name="Text Placeholder 3"/>
          <p:cNvSpPr>
            <a:spLocks noGrp="1"/>
          </p:cNvSpPr>
          <p:nvPr>
            <p:ph type="body" sz="quarter" idx="15" hasCustomPrompt="1"/>
          </p:nvPr>
        </p:nvSpPr>
        <p:spPr>
          <a:xfrm>
            <a:off x="1206500" y="1409700"/>
            <a:ext cx="3613150" cy="317500"/>
          </a:xfrm>
          <a:prstGeom prst="rect">
            <a:avLst/>
          </a:prstGeom>
        </p:spPr>
        <p:txBody>
          <a:bodyPr lIns="0" tIns="0" rIns="0" bIns="0" anchor="t" anchorCtr="0">
            <a:noAutofit/>
          </a:bodyPr>
          <a:lstStyle>
            <a:lvl1pPr marL="0" indent="0">
              <a:buNone/>
              <a:defRPr sz="1800">
                <a:solidFill>
                  <a:srgbClr val="003763"/>
                </a:solidFill>
              </a:defRPr>
            </a:lvl1pPr>
          </a:lstStyle>
          <a:p>
            <a:pPr lvl="0"/>
            <a:r>
              <a:rPr lang="en-US" sz="1800" dirty="0"/>
              <a:t>Click to add name</a:t>
            </a:r>
            <a:endParaRPr lang="en-US" dirty="0"/>
          </a:p>
        </p:txBody>
      </p:sp>
      <p:sp>
        <p:nvSpPr>
          <p:cNvPr id="28" name="Text Placeholder 4"/>
          <p:cNvSpPr>
            <a:spLocks noGrp="1"/>
          </p:cNvSpPr>
          <p:nvPr>
            <p:ph type="body" sz="quarter" idx="16" hasCustomPrompt="1"/>
          </p:nvPr>
        </p:nvSpPr>
        <p:spPr>
          <a:xfrm>
            <a:off x="1206500" y="1727200"/>
            <a:ext cx="3613150" cy="406400"/>
          </a:xfrm>
          <a:prstGeom prst="rect">
            <a:avLst/>
          </a:prstGeom>
        </p:spPr>
        <p:txBody>
          <a:bodyPr lIns="0" tIns="0" rIns="0" bIns="0">
            <a:noAutofit/>
          </a:bodyPr>
          <a:lstStyle>
            <a:lvl1pPr marL="0" indent="0">
              <a:buNone/>
              <a:defRPr sz="1500" baseline="0"/>
            </a:lvl1pPr>
          </a:lstStyle>
          <a:p>
            <a:pPr lvl="0"/>
            <a:r>
              <a:rPr lang="en-US" dirty="0"/>
              <a:t>Click to add official title </a:t>
            </a:r>
          </a:p>
        </p:txBody>
      </p:sp>
      <p:cxnSp>
        <p:nvCxnSpPr>
          <p:cNvPr id="25" name="Line 5"/>
          <p:cNvCxnSpPr/>
          <p:nvPr userDrawn="1"/>
        </p:nvCxnSpPr>
        <p:spPr>
          <a:xfrm>
            <a:off x="501650" y="2178050"/>
            <a:ext cx="431800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Text Placeholder 6"/>
          <p:cNvSpPr>
            <a:spLocks noGrp="1"/>
          </p:cNvSpPr>
          <p:nvPr>
            <p:ph type="body" sz="quarter" idx="21" hasCustomPrompt="1"/>
          </p:nvPr>
        </p:nvSpPr>
        <p:spPr>
          <a:xfrm>
            <a:off x="501650" y="2260600"/>
            <a:ext cx="4318000" cy="209550"/>
          </a:xfrm>
          <a:prstGeom prst="rect">
            <a:avLst/>
          </a:prstGeom>
        </p:spPr>
        <p:txBody>
          <a:bodyPr lIns="0" tIns="0" rIns="0" bIns="0" anchor="b" anchorCtr="0">
            <a:noAutofit/>
          </a:bodyPr>
          <a:lstStyle>
            <a:lvl1pPr marL="0" indent="0">
              <a:buNone/>
              <a:defRPr baseline="0"/>
            </a:lvl1pPr>
          </a:lstStyle>
          <a:p>
            <a:pPr lvl="0"/>
            <a:r>
              <a:rPr lang="en-US" dirty="0"/>
              <a:t>Click to add office location</a:t>
            </a:r>
          </a:p>
        </p:txBody>
      </p:sp>
      <p:sp>
        <p:nvSpPr>
          <p:cNvPr id="31" name="Text Placeholder 7"/>
          <p:cNvSpPr>
            <a:spLocks noGrp="1"/>
          </p:cNvSpPr>
          <p:nvPr>
            <p:ph type="body" sz="quarter" idx="22" hasCustomPrompt="1"/>
          </p:nvPr>
        </p:nvSpPr>
        <p:spPr>
          <a:xfrm>
            <a:off x="501650" y="2470150"/>
            <a:ext cx="4318000" cy="209550"/>
          </a:xfrm>
          <a:prstGeom prst="rect">
            <a:avLst/>
          </a:prstGeom>
        </p:spPr>
        <p:txBody>
          <a:bodyPr lIns="0" tIns="0" rIns="0" bIns="0" anchor="b" anchorCtr="0">
            <a:noAutofit/>
          </a:bodyPr>
          <a:lstStyle>
            <a:lvl1pPr marL="0" indent="0">
              <a:buNone/>
              <a:defRPr/>
            </a:lvl1pPr>
          </a:lstStyle>
          <a:p>
            <a:pPr lvl="0"/>
            <a:r>
              <a:rPr lang="en-US" dirty="0"/>
              <a:t>Click to add phone number</a:t>
            </a:r>
          </a:p>
        </p:txBody>
      </p:sp>
      <p:sp>
        <p:nvSpPr>
          <p:cNvPr id="32" name="Text Placeholder 8"/>
          <p:cNvSpPr>
            <a:spLocks noGrp="1"/>
          </p:cNvSpPr>
          <p:nvPr>
            <p:ph type="body" sz="quarter" idx="23" hasCustomPrompt="1"/>
          </p:nvPr>
        </p:nvSpPr>
        <p:spPr>
          <a:xfrm>
            <a:off x="501650" y="2679700"/>
            <a:ext cx="4318000" cy="209550"/>
          </a:xfrm>
          <a:prstGeom prst="rect">
            <a:avLst/>
          </a:prstGeom>
        </p:spPr>
        <p:txBody>
          <a:bodyPr lIns="0" tIns="0" rIns="0" bIns="0" anchor="b" anchorCtr="0">
            <a:noAutofit/>
          </a:bodyPr>
          <a:lstStyle>
            <a:lvl1pPr marL="0" indent="0">
              <a:buNone/>
              <a:defRPr/>
            </a:lvl1pPr>
          </a:lstStyle>
          <a:p>
            <a:pPr lvl="0"/>
            <a:r>
              <a:rPr lang="en-US" dirty="0"/>
              <a:t>Click to add email.address@fticonsulting.com</a:t>
            </a:r>
          </a:p>
        </p:txBody>
      </p:sp>
      <p:cxnSp>
        <p:nvCxnSpPr>
          <p:cNvPr id="26" name="Line 9"/>
          <p:cNvCxnSpPr/>
          <p:nvPr userDrawn="1"/>
        </p:nvCxnSpPr>
        <p:spPr>
          <a:xfrm>
            <a:off x="501650" y="2971800"/>
            <a:ext cx="431800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34" name="Text Placeholder 10"/>
          <p:cNvSpPr>
            <a:spLocks noGrp="1"/>
          </p:cNvSpPr>
          <p:nvPr>
            <p:ph type="body" sz="quarter" idx="29" hasCustomPrompt="1"/>
          </p:nvPr>
        </p:nvSpPr>
        <p:spPr>
          <a:xfrm>
            <a:off x="501650" y="3073400"/>
            <a:ext cx="4318000" cy="3657600"/>
          </a:xfrm>
        </p:spPr>
        <p:txBody>
          <a:bodyPr lIns="0" tIns="0" rIns="0" bIns="0">
            <a:noAutofit/>
          </a:bodyPr>
          <a:lstStyle>
            <a:lvl1pPr marL="0" indent="0">
              <a:buNone/>
              <a:defRPr baseline="0"/>
            </a:lvl1pPr>
          </a:lstStyle>
          <a:p>
            <a:pPr lvl="0"/>
            <a:r>
              <a:rPr lang="en-US" dirty="0"/>
              <a:t>Click to add bio text</a:t>
            </a:r>
          </a:p>
        </p:txBody>
      </p:sp>
      <p:sp>
        <p:nvSpPr>
          <p:cNvPr id="40" name="Text Placeholder 11"/>
          <p:cNvSpPr>
            <a:spLocks noGrp="1"/>
          </p:cNvSpPr>
          <p:nvPr>
            <p:ph type="body" sz="quarter" idx="30" hasCustomPrompt="1"/>
          </p:nvPr>
        </p:nvSpPr>
        <p:spPr>
          <a:xfrm>
            <a:off x="5003800" y="1409700"/>
            <a:ext cx="584200" cy="723900"/>
          </a:xfrm>
          <a:prstGeom prst="rect">
            <a:avLst/>
          </a:prstGeom>
        </p:spPr>
        <p:txBody>
          <a:bodyPr>
            <a:noAutofit/>
          </a:bodyPr>
          <a:lstStyle>
            <a:lvl1pPr marL="370494" indent="0">
              <a:buNone/>
              <a:defRPr/>
            </a:lvl1pPr>
          </a:lstStyle>
          <a:p>
            <a:r>
              <a:rPr lang="en-US" dirty="0"/>
              <a:t>Picture</a:t>
            </a:r>
          </a:p>
        </p:txBody>
      </p:sp>
      <p:sp>
        <p:nvSpPr>
          <p:cNvPr id="37" name="Text Placeholder 12"/>
          <p:cNvSpPr>
            <a:spLocks noGrp="1"/>
          </p:cNvSpPr>
          <p:nvPr>
            <p:ph type="body" sz="quarter" idx="31" hasCustomPrompt="1"/>
          </p:nvPr>
        </p:nvSpPr>
        <p:spPr>
          <a:xfrm>
            <a:off x="5708650" y="1409700"/>
            <a:ext cx="3613150" cy="317500"/>
          </a:xfrm>
          <a:prstGeom prst="rect">
            <a:avLst/>
          </a:prstGeom>
        </p:spPr>
        <p:txBody>
          <a:bodyPr lIns="0" tIns="0" rIns="0" bIns="0" anchor="t" anchorCtr="0">
            <a:noAutofit/>
          </a:bodyPr>
          <a:lstStyle>
            <a:lvl1pPr marL="0" indent="0">
              <a:buNone/>
              <a:defRPr sz="1800">
                <a:solidFill>
                  <a:srgbClr val="003763"/>
                </a:solidFill>
              </a:defRPr>
            </a:lvl1pPr>
          </a:lstStyle>
          <a:p>
            <a:pPr lvl="0"/>
            <a:r>
              <a:rPr lang="en-US" sz="1800" dirty="0"/>
              <a:t>Click to add name</a:t>
            </a:r>
            <a:endParaRPr lang="en-US" dirty="0"/>
          </a:p>
        </p:txBody>
      </p:sp>
      <p:sp>
        <p:nvSpPr>
          <p:cNvPr id="41" name="Text Placeholder 13"/>
          <p:cNvSpPr>
            <a:spLocks noGrp="1"/>
          </p:cNvSpPr>
          <p:nvPr>
            <p:ph type="body" sz="quarter" idx="38" hasCustomPrompt="1"/>
          </p:nvPr>
        </p:nvSpPr>
        <p:spPr>
          <a:xfrm>
            <a:off x="5708650" y="1727200"/>
            <a:ext cx="3613150" cy="406400"/>
          </a:xfrm>
          <a:prstGeom prst="rect">
            <a:avLst/>
          </a:prstGeom>
        </p:spPr>
        <p:txBody>
          <a:bodyPr lIns="0" tIns="0" rIns="0" bIns="0">
            <a:noAutofit/>
          </a:bodyPr>
          <a:lstStyle>
            <a:lvl1pPr marL="0" indent="0">
              <a:buNone/>
              <a:defRPr sz="1500"/>
            </a:lvl1pPr>
          </a:lstStyle>
          <a:p>
            <a:pPr lvl="0"/>
            <a:r>
              <a:rPr lang="en-US" dirty="0"/>
              <a:t>Click to add official title </a:t>
            </a:r>
          </a:p>
        </p:txBody>
      </p:sp>
      <p:cxnSp>
        <p:nvCxnSpPr>
          <p:cNvPr id="35" name="Line 14"/>
          <p:cNvCxnSpPr/>
          <p:nvPr userDrawn="1"/>
        </p:nvCxnSpPr>
        <p:spPr>
          <a:xfrm>
            <a:off x="5003800" y="2178050"/>
            <a:ext cx="431800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6" name="Text Placeholder 15"/>
          <p:cNvSpPr>
            <a:spLocks noGrp="1"/>
          </p:cNvSpPr>
          <p:nvPr>
            <p:ph type="body" sz="quarter" idx="34" hasCustomPrompt="1"/>
          </p:nvPr>
        </p:nvSpPr>
        <p:spPr>
          <a:xfrm>
            <a:off x="5003800" y="2260600"/>
            <a:ext cx="4318000" cy="209550"/>
          </a:xfrm>
          <a:prstGeom prst="rect">
            <a:avLst/>
          </a:prstGeom>
        </p:spPr>
        <p:txBody>
          <a:bodyPr lIns="0" tIns="0" rIns="0" bIns="0" anchor="b" anchorCtr="0">
            <a:noAutofit/>
          </a:bodyPr>
          <a:lstStyle>
            <a:lvl1pPr marL="0" indent="0">
              <a:buNone/>
              <a:defRPr baseline="0"/>
            </a:lvl1pPr>
          </a:lstStyle>
          <a:p>
            <a:pPr lvl="0"/>
            <a:r>
              <a:rPr lang="en-US" dirty="0"/>
              <a:t>Click to add office location</a:t>
            </a:r>
          </a:p>
        </p:txBody>
      </p:sp>
      <p:sp>
        <p:nvSpPr>
          <p:cNvPr id="47" name="Text Placeholder 16"/>
          <p:cNvSpPr>
            <a:spLocks noGrp="1"/>
          </p:cNvSpPr>
          <p:nvPr>
            <p:ph type="body" sz="quarter" idx="35" hasCustomPrompt="1"/>
          </p:nvPr>
        </p:nvSpPr>
        <p:spPr>
          <a:xfrm>
            <a:off x="5003800" y="2470150"/>
            <a:ext cx="4318000" cy="209550"/>
          </a:xfrm>
          <a:prstGeom prst="rect">
            <a:avLst/>
          </a:prstGeom>
        </p:spPr>
        <p:txBody>
          <a:bodyPr lIns="0" tIns="0" rIns="0" bIns="0" anchor="b" anchorCtr="0">
            <a:noAutofit/>
          </a:bodyPr>
          <a:lstStyle>
            <a:lvl1pPr marL="0" indent="0">
              <a:buNone/>
              <a:defRPr/>
            </a:lvl1pPr>
          </a:lstStyle>
          <a:p>
            <a:pPr lvl="0"/>
            <a:r>
              <a:rPr lang="en-US" dirty="0"/>
              <a:t>Click to add phone number</a:t>
            </a:r>
          </a:p>
        </p:txBody>
      </p:sp>
      <p:sp>
        <p:nvSpPr>
          <p:cNvPr id="48" name="Text Placeholder 17"/>
          <p:cNvSpPr>
            <a:spLocks noGrp="1"/>
          </p:cNvSpPr>
          <p:nvPr>
            <p:ph type="body" sz="quarter" idx="36" hasCustomPrompt="1"/>
          </p:nvPr>
        </p:nvSpPr>
        <p:spPr>
          <a:xfrm>
            <a:off x="5003800" y="2679700"/>
            <a:ext cx="4318000" cy="209550"/>
          </a:xfrm>
          <a:prstGeom prst="rect">
            <a:avLst/>
          </a:prstGeom>
        </p:spPr>
        <p:txBody>
          <a:bodyPr lIns="0" tIns="0" rIns="0" bIns="0" anchor="b" anchorCtr="0">
            <a:noAutofit/>
          </a:bodyPr>
          <a:lstStyle>
            <a:lvl1pPr marL="0" indent="0">
              <a:buNone/>
              <a:defRPr baseline="0"/>
            </a:lvl1pPr>
          </a:lstStyle>
          <a:p>
            <a:pPr lvl="0"/>
            <a:r>
              <a:rPr lang="en-US" dirty="0"/>
              <a:t>Click to add email.address@fticonsulting.com</a:t>
            </a:r>
          </a:p>
        </p:txBody>
      </p:sp>
      <p:cxnSp>
        <p:nvCxnSpPr>
          <p:cNvPr id="36" name="Line 18"/>
          <p:cNvCxnSpPr/>
          <p:nvPr userDrawn="1"/>
        </p:nvCxnSpPr>
        <p:spPr>
          <a:xfrm>
            <a:off x="5003800" y="2971800"/>
            <a:ext cx="431800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57" name="Text Placeholder 19"/>
          <p:cNvSpPr>
            <a:spLocks noGrp="1"/>
          </p:cNvSpPr>
          <p:nvPr>
            <p:ph type="body" sz="quarter" idx="37" hasCustomPrompt="1"/>
          </p:nvPr>
        </p:nvSpPr>
        <p:spPr>
          <a:xfrm>
            <a:off x="5003800" y="3073400"/>
            <a:ext cx="4318000" cy="3657600"/>
          </a:xfrm>
        </p:spPr>
        <p:txBody>
          <a:bodyPr lIns="0" tIns="0" rIns="0" bIns="0">
            <a:noAutofit/>
          </a:bodyPr>
          <a:lstStyle>
            <a:lvl1pPr marL="0" indent="0">
              <a:buNone/>
              <a:defRPr baseline="0"/>
            </a:lvl1pPr>
          </a:lstStyle>
          <a:p>
            <a:pPr lvl="0"/>
            <a:r>
              <a:rPr lang="en-US" dirty="0"/>
              <a:t>Click to add bio text</a:t>
            </a:r>
          </a:p>
        </p:txBody>
      </p:sp>
      <p:sp>
        <p:nvSpPr>
          <p:cNvPr id="33" name="Footer Placeholder 20"/>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24" name="Slide Number Placeholder 21"/>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427613872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Bios w/o Photos">
    <p:spTree>
      <p:nvGrpSpPr>
        <p:cNvPr id="1" name=""/>
        <p:cNvGrpSpPr/>
        <p:nvPr/>
      </p:nvGrpSpPr>
      <p:grpSpPr>
        <a:xfrm>
          <a:off x="0" y="0"/>
          <a:ext cx="0" cy="0"/>
          <a:chOff x="0" y="0"/>
          <a:chExt cx="0" cy="0"/>
        </a:xfrm>
      </p:grpSpPr>
      <p:sp>
        <p:nvSpPr>
          <p:cNvPr id="21"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28" name="Text Placeholder 2"/>
          <p:cNvSpPr>
            <a:spLocks noGrp="1"/>
          </p:cNvSpPr>
          <p:nvPr>
            <p:ph type="body" sz="quarter" idx="15" hasCustomPrompt="1"/>
          </p:nvPr>
        </p:nvSpPr>
        <p:spPr>
          <a:xfrm>
            <a:off x="501650" y="1409700"/>
            <a:ext cx="4318000" cy="317500"/>
          </a:xfrm>
          <a:prstGeom prst="rect">
            <a:avLst/>
          </a:prstGeom>
        </p:spPr>
        <p:txBody>
          <a:bodyPr lIns="0" tIns="0" rIns="0" bIns="0" anchor="t" anchorCtr="0">
            <a:noAutofit/>
          </a:bodyPr>
          <a:lstStyle>
            <a:lvl1pPr marL="0" indent="0">
              <a:buNone/>
              <a:defRPr sz="1800">
                <a:solidFill>
                  <a:srgbClr val="003763"/>
                </a:solidFill>
              </a:defRPr>
            </a:lvl1pPr>
          </a:lstStyle>
          <a:p>
            <a:pPr lvl="0"/>
            <a:r>
              <a:rPr lang="en-US" sz="1800" dirty="0"/>
              <a:t>Click to add name</a:t>
            </a:r>
            <a:endParaRPr lang="en-US" dirty="0"/>
          </a:p>
        </p:txBody>
      </p:sp>
      <p:sp>
        <p:nvSpPr>
          <p:cNvPr id="29" name="Text Placeholder 3"/>
          <p:cNvSpPr>
            <a:spLocks noGrp="1"/>
          </p:cNvSpPr>
          <p:nvPr>
            <p:ph type="body" sz="quarter" idx="16" hasCustomPrompt="1"/>
          </p:nvPr>
        </p:nvSpPr>
        <p:spPr>
          <a:xfrm>
            <a:off x="501650" y="1727199"/>
            <a:ext cx="4318000" cy="406400"/>
          </a:xfrm>
          <a:prstGeom prst="rect">
            <a:avLst/>
          </a:prstGeom>
        </p:spPr>
        <p:txBody>
          <a:bodyPr lIns="0" tIns="0" rIns="0" bIns="0">
            <a:noAutofit/>
          </a:bodyPr>
          <a:lstStyle>
            <a:lvl1pPr marL="0" indent="0">
              <a:buNone/>
              <a:defRPr sz="1500" baseline="0"/>
            </a:lvl1pPr>
          </a:lstStyle>
          <a:p>
            <a:pPr lvl="0"/>
            <a:r>
              <a:rPr lang="en-US" dirty="0"/>
              <a:t>Click to add official title </a:t>
            </a:r>
          </a:p>
        </p:txBody>
      </p:sp>
      <p:cxnSp>
        <p:nvCxnSpPr>
          <p:cNvPr id="26" name="Line 4"/>
          <p:cNvCxnSpPr/>
          <p:nvPr userDrawn="1"/>
        </p:nvCxnSpPr>
        <p:spPr>
          <a:xfrm>
            <a:off x="501650" y="2178050"/>
            <a:ext cx="431800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Text Placeholder 5"/>
          <p:cNvSpPr>
            <a:spLocks noGrp="1"/>
          </p:cNvSpPr>
          <p:nvPr>
            <p:ph type="body" sz="quarter" idx="21" hasCustomPrompt="1"/>
          </p:nvPr>
        </p:nvSpPr>
        <p:spPr>
          <a:xfrm>
            <a:off x="501650" y="2260600"/>
            <a:ext cx="4318000" cy="209550"/>
          </a:xfrm>
          <a:prstGeom prst="rect">
            <a:avLst/>
          </a:prstGeom>
        </p:spPr>
        <p:txBody>
          <a:bodyPr lIns="0" tIns="0" rIns="0" bIns="0" anchor="b" anchorCtr="0">
            <a:noAutofit/>
          </a:bodyPr>
          <a:lstStyle>
            <a:lvl1pPr marL="0" indent="0">
              <a:buNone/>
              <a:defRPr baseline="0"/>
            </a:lvl1pPr>
          </a:lstStyle>
          <a:p>
            <a:pPr lvl="0"/>
            <a:r>
              <a:rPr lang="en-US" dirty="0"/>
              <a:t>Click to add office location</a:t>
            </a:r>
          </a:p>
        </p:txBody>
      </p:sp>
      <p:sp>
        <p:nvSpPr>
          <p:cNvPr id="31" name="Text Placeholder 6"/>
          <p:cNvSpPr>
            <a:spLocks noGrp="1"/>
          </p:cNvSpPr>
          <p:nvPr>
            <p:ph type="body" sz="quarter" idx="22" hasCustomPrompt="1"/>
          </p:nvPr>
        </p:nvSpPr>
        <p:spPr>
          <a:xfrm>
            <a:off x="501650" y="2470150"/>
            <a:ext cx="4318000" cy="209550"/>
          </a:xfrm>
          <a:prstGeom prst="rect">
            <a:avLst/>
          </a:prstGeom>
        </p:spPr>
        <p:txBody>
          <a:bodyPr lIns="0" tIns="0" rIns="0" bIns="0" anchor="b" anchorCtr="0">
            <a:noAutofit/>
          </a:bodyPr>
          <a:lstStyle>
            <a:lvl1pPr marL="0" indent="0">
              <a:buNone/>
              <a:defRPr/>
            </a:lvl1pPr>
          </a:lstStyle>
          <a:p>
            <a:pPr lvl="0"/>
            <a:r>
              <a:rPr lang="en-US" dirty="0"/>
              <a:t>Click to add phone number</a:t>
            </a:r>
          </a:p>
        </p:txBody>
      </p:sp>
      <p:sp>
        <p:nvSpPr>
          <p:cNvPr id="32" name="Text Placeholder 7"/>
          <p:cNvSpPr>
            <a:spLocks noGrp="1"/>
          </p:cNvSpPr>
          <p:nvPr>
            <p:ph type="body" sz="quarter" idx="23" hasCustomPrompt="1"/>
          </p:nvPr>
        </p:nvSpPr>
        <p:spPr>
          <a:xfrm>
            <a:off x="501650" y="2679700"/>
            <a:ext cx="4318000" cy="209550"/>
          </a:xfrm>
          <a:prstGeom prst="rect">
            <a:avLst/>
          </a:prstGeom>
        </p:spPr>
        <p:txBody>
          <a:bodyPr lIns="0" tIns="0" rIns="0" bIns="0" anchor="b" anchorCtr="0">
            <a:noAutofit/>
          </a:bodyPr>
          <a:lstStyle>
            <a:lvl1pPr marL="0" indent="0">
              <a:buNone/>
              <a:defRPr/>
            </a:lvl1pPr>
          </a:lstStyle>
          <a:p>
            <a:pPr lvl="0"/>
            <a:r>
              <a:rPr lang="en-US" dirty="0"/>
              <a:t>Click to add email.address@fticonsulting.com</a:t>
            </a:r>
          </a:p>
        </p:txBody>
      </p:sp>
      <p:cxnSp>
        <p:nvCxnSpPr>
          <p:cNvPr id="27" name="Line 8"/>
          <p:cNvCxnSpPr/>
          <p:nvPr userDrawn="1"/>
        </p:nvCxnSpPr>
        <p:spPr>
          <a:xfrm>
            <a:off x="501650" y="2971800"/>
            <a:ext cx="431800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3" name="Text Placeholder 9"/>
          <p:cNvSpPr>
            <a:spLocks noGrp="1"/>
          </p:cNvSpPr>
          <p:nvPr>
            <p:ph type="body" sz="quarter" idx="29" hasCustomPrompt="1"/>
          </p:nvPr>
        </p:nvSpPr>
        <p:spPr>
          <a:xfrm>
            <a:off x="501650" y="3073400"/>
            <a:ext cx="4318000" cy="3657600"/>
          </a:xfrm>
        </p:spPr>
        <p:txBody>
          <a:bodyPr lIns="0" tIns="0" rIns="0" bIns="0">
            <a:noAutofit/>
          </a:bodyPr>
          <a:lstStyle>
            <a:lvl1pPr marL="0" indent="0">
              <a:buNone/>
              <a:defRPr baseline="0"/>
            </a:lvl1pPr>
          </a:lstStyle>
          <a:p>
            <a:pPr lvl="0"/>
            <a:r>
              <a:rPr lang="en-US" dirty="0"/>
              <a:t>Click to add bio text</a:t>
            </a:r>
          </a:p>
        </p:txBody>
      </p:sp>
      <p:sp>
        <p:nvSpPr>
          <p:cNvPr id="36" name="Text Placeholder 10"/>
          <p:cNvSpPr>
            <a:spLocks noGrp="1"/>
          </p:cNvSpPr>
          <p:nvPr>
            <p:ph type="body" sz="quarter" idx="31" hasCustomPrompt="1"/>
          </p:nvPr>
        </p:nvSpPr>
        <p:spPr>
          <a:xfrm>
            <a:off x="5003800" y="1409700"/>
            <a:ext cx="4318000" cy="317500"/>
          </a:xfrm>
          <a:prstGeom prst="rect">
            <a:avLst/>
          </a:prstGeom>
        </p:spPr>
        <p:txBody>
          <a:bodyPr lIns="0" tIns="0" rIns="0" bIns="0" anchor="t" anchorCtr="0">
            <a:noAutofit/>
          </a:bodyPr>
          <a:lstStyle>
            <a:lvl1pPr marL="0" indent="0">
              <a:buNone/>
              <a:defRPr sz="1800">
                <a:solidFill>
                  <a:srgbClr val="003763"/>
                </a:solidFill>
              </a:defRPr>
            </a:lvl1pPr>
          </a:lstStyle>
          <a:p>
            <a:pPr lvl="0"/>
            <a:r>
              <a:rPr lang="en-US" sz="1800" dirty="0"/>
              <a:t>Click to add name</a:t>
            </a:r>
            <a:endParaRPr lang="en-US" dirty="0"/>
          </a:p>
        </p:txBody>
      </p:sp>
      <p:sp>
        <p:nvSpPr>
          <p:cNvPr id="40" name="Text Placeholder 11"/>
          <p:cNvSpPr>
            <a:spLocks noGrp="1"/>
          </p:cNvSpPr>
          <p:nvPr>
            <p:ph type="body" sz="quarter" idx="38" hasCustomPrompt="1"/>
          </p:nvPr>
        </p:nvSpPr>
        <p:spPr>
          <a:xfrm>
            <a:off x="5003800" y="1727199"/>
            <a:ext cx="4318000" cy="406400"/>
          </a:xfrm>
          <a:prstGeom prst="rect">
            <a:avLst/>
          </a:prstGeom>
        </p:spPr>
        <p:txBody>
          <a:bodyPr lIns="0" tIns="0" rIns="0" bIns="0">
            <a:noAutofit/>
          </a:bodyPr>
          <a:lstStyle>
            <a:lvl1pPr marL="0" indent="0">
              <a:buNone/>
              <a:defRPr sz="1500"/>
            </a:lvl1pPr>
          </a:lstStyle>
          <a:p>
            <a:pPr lvl="0"/>
            <a:r>
              <a:rPr lang="en-US" dirty="0"/>
              <a:t>Click to add official title </a:t>
            </a:r>
          </a:p>
        </p:txBody>
      </p:sp>
      <p:cxnSp>
        <p:nvCxnSpPr>
          <p:cNvPr id="34" name="Line 12"/>
          <p:cNvCxnSpPr/>
          <p:nvPr userDrawn="1"/>
        </p:nvCxnSpPr>
        <p:spPr>
          <a:xfrm>
            <a:off x="5003800" y="2178050"/>
            <a:ext cx="4318000"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Text Placeholder 13"/>
          <p:cNvSpPr>
            <a:spLocks noGrp="1"/>
          </p:cNvSpPr>
          <p:nvPr>
            <p:ph type="body" sz="quarter" idx="34" hasCustomPrompt="1"/>
          </p:nvPr>
        </p:nvSpPr>
        <p:spPr>
          <a:xfrm>
            <a:off x="5003800" y="2260600"/>
            <a:ext cx="4318000" cy="209550"/>
          </a:xfrm>
          <a:prstGeom prst="rect">
            <a:avLst/>
          </a:prstGeom>
        </p:spPr>
        <p:txBody>
          <a:bodyPr lIns="0" tIns="0" rIns="0" bIns="0" anchor="b" anchorCtr="0">
            <a:noAutofit/>
          </a:bodyPr>
          <a:lstStyle>
            <a:lvl1pPr marL="0" indent="0">
              <a:buNone/>
              <a:defRPr/>
            </a:lvl1pPr>
          </a:lstStyle>
          <a:p>
            <a:pPr lvl="0"/>
            <a:r>
              <a:rPr lang="en-US" dirty="0"/>
              <a:t>Click to add office location</a:t>
            </a:r>
          </a:p>
        </p:txBody>
      </p:sp>
      <p:sp>
        <p:nvSpPr>
          <p:cNvPr id="38" name="Text Placeholder 14"/>
          <p:cNvSpPr>
            <a:spLocks noGrp="1"/>
          </p:cNvSpPr>
          <p:nvPr>
            <p:ph type="body" sz="quarter" idx="35" hasCustomPrompt="1"/>
          </p:nvPr>
        </p:nvSpPr>
        <p:spPr>
          <a:xfrm>
            <a:off x="5003800" y="2470150"/>
            <a:ext cx="4318000" cy="209550"/>
          </a:xfrm>
          <a:prstGeom prst="rect">
            <a:avLst/>
          </a:prstGeom>
        </p:spPr>
        <p:txBody>
          <a:bodyPr lIns="0" tIns="0" rIns="0" bIns="0" anchor="b" anchorCtr="0">
            <a:noAutofit/>
          </a:bodyPr>
          <a:lstStyle>
            <a:lvl1pPr marL="0" indent="0">
              <a:buNone/>
              <a:defRPr baseline="0"/>
            </a:lvl1pPr>
          </a:lstStyle>
          <a:p>
            <a:pPr lvl="0"/>
            <a:r>
              <a:rPr lang="en-US" dirty="0"/>
              <a:t>Click to add phone number</a:t>
            </a:r>
          </a:p>
        </p:txBody>
      </p:sp>
      <p:sp>
        <p:nvSpPr>
          <p:cNvPr id="39" name="Text Placeholder 15"/>
          <p:cNvSpPr>
            <a:spLocks noGrp="1"/>
          </p:cNvSpPr>
          <p:nvPr>
            <p:ph type="body" sz="quarter" idx="36" hasCustomPrompt="1"/>
          </p:nvPr>
        </p:nvSpPr>
        <p:spPr>
          <a:xfrm>
            <a:off x="5003800" y="2679700"/>
            <a:ext cx="4318000" cy="209550"/>
          </a:xfrm>
          <a:prstGeom prst="rect">
            <a:avLst/>
          </a:prstGeom>
        </p:spPr>
        <p:txBody>
          <a:bodyPr lIns="0" tIns="0" rIns="0" bIns="0" anchor="b" anchorCtr="0">
            <a:noAutofit/>
          </a:bodyPr>
          <a:lstStyle>
            <a:lvl1pPr marL="0" indent="0">
              <a:buNone/>
              <a:defRPr baseline="0"/>
            </a:lvl1pPr>
          </a:lstStyle>
          <a:p>
            <a:pPr lvl="0"/>
            <a:r>
              <a:rPr lang="en-US" dirty="0"/>
              <a:t>Click to add email.address@fticonsulting.com</a:t>
            </a:r>
          </a:p>
        </p:txBody>
      </p:sp>
      <p:cxnSp>
        <p:nvCxnSpPr>
          <p:cNvPr id="35" name="Line 16"/>
          <p:cNvCxnSpPr/>
          <p:nvPr userDrawn="1"/>
        </p:nvCxnSpPr>
        <p:spPr>
          <a:xfrm>
            <a:off x="5003800" y="2971800"/>
            <a:ext cx="4318000"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63" name="Text Placeholder 17"/>
          <p:cNvSpPr>
            <a:spLocks noGrp="1"/>
          </p:cNvSpPr>
          <p:nvPr>
            <p:ph type="body" sz="quarter" idx="37" hasCustomPrompt="1"/>
          </p:nvPr>
        </p:nvSpPr>
        <p:spPr>
          <a:xfrm>
            <a:off x="5003800" y="3073400"/>
            <a:ext cx="4318000" cy="3657600"/>
          </a:xfrm>
        </p:spPr>
        <p:txBody>
          <a:bodyPr lIns="0" tIns="0" rIns="0" bIns="0">
            <a:noAutofit/>
          </a:bodyPr>
          <a:lstStyle>
            <a:lvl1pPr marL="0" indent="0">
              <a:buNone/>
              <a:defRPr baseline="0"/>
            </a:lvl1pPr>
          </a:lstStyle>
          <a:p>
            <a:pPr lvl="0"/>
            <a:r>
              <a:rPr lang="en-US" dirty="0"/>
              <a:t>Click to add bio text</a:t>
            </a:r>
          </a:p>
        </p:txBody>
      </p:sp>
      <p:sp>
        <p:nvSpPr>
          <p:cNvPr id="23" name="Footer Placeholder 18"/>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22" name="Slide Number Placeholder 19"/>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2450570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5"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9" name="Footer Placeholder 2"/>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8" name="Slide Number Placeholder 3"/>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20093759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ix Bios w/ Photos">
    <p:spTree>
      <p:nvGrpSpPr>
        <p:cNvPr id="1" name=""/>
        <p:cNvGrpSpPr/>
        <p:nvPr/>
      </p:nvGrpSpPr>
      <p:grpSpPr>
        <a:xfrm>
          <a:off x="0" y="0"/>
          <a:ext cx="0" cy="0"/>
          <a:chOff x="0" y="0"/>
          <a:chExt cx="0" cy="0"/>
        </a:xfrm>
      </p:grpSpPr>
      <p:sp>
        <p:nvSpPr>
          <p:cNvPr id="61"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42" name="Text Placeholder 2"/>
          <p:cNvSpPr>
            <a:spLocks noGrp="1"/>
          </p:cNvSpPr>
          <p:nvPr>
            <p:ph type="body" sz="quarter" idx="15" hasCustomPrompt="1"/>
          </p:nvPr>
        </p:nvSpPr>
        <p:spPr>
          <a:xfrm>
            <a:off x="501650"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34" name="Text Placeholder 3"/>
          <p:cNvSpPr>
            <a:spLocks noGrp="1"/>
          </p:cNvSpPr>
          <p:nvPr>
            <p:ph type="body" sz="quarter" idx="29" hasCustomPrompt="1"/>
          </p:nvPr>
        </p:nvSpPr>
        <p:spPr>
          <a:xfrm>
            <a:off x="501650" y="1727200"/>
            <a:ext cx="533400" cy="654050"/>
          </a:xfrm>
          <a:prstGeom prst="rect">
            <a:avLst/>
          </a:prstGeom>
        </p:spPr>
        <p:txBody>
          <a:bodyPr vert="horz" lIns="0" tIns="0" rIns="0" bIns="0" anchor="t" anchorCtr="1"/>
          <a:lstStyle>
            <a:lvl1pPr marL="0" indent="0" algn="ctr">
              <a:spcBef>
                <a:spcPts val="0"/>
              </a:spcBef>
              <a:buNone/>
              <a:defRPr baseline="0"/>
            </a:lvl1pPr>
          </a:lstStyle>
          <a:p>
            <a:r>
              <a:rPr lang="en-US" dirty="0"/>
              <a:t>Picture</a:t>
            </a:r>
          </a:p>
        </p:txBody>
      </p:sp>
      <p:sp>
        <p:nvSpPr>
          <p:cNvPr id="65" name="Text Placeholder 4"/>
          <p:cNvSpPr>
            <a:spLocks noGrp="1"/>
          </p:cNvSpPr>
          <p:nvPr>
            <p:ph type="body" sz="quarter" idx="16" hasCustomPrompt="1"/>
          </p:nvPr>
        </p:nvSpPr>
        <p:spPr>
          <a:xfrm>
            <a:off x="1085850" y="1727200"/>
            <a:ext cx="811784" cy="501650"/>
          </a:xfrm>
          <a:prstGeom prst="rect">
            <a:avLst/>
          </a:prstGeom>
        </p:spPr>
        <p:txBody>
          <a:bodyPr lIns="0" tIns="0" rIns="0" bIns="0" anchor="b" anchorCtr="0">
            <a:noAutofit/>
          </a:bodyPr>
          <a:lstStyle>
            <a:lvl1pPr marL="0" indent="0">
              <a:buNone/>
              <a:defRPr sz="700"/>
            </a:lvl1pPr>
          </a:lstStyle>
          <a:p>
            <a:pPr lvl="0"/>
            <a:r>
              <a:rPr lang="en-US" dirty="0"/>
              <a:t>Click to add official title</a:t>
            </a:r>
          </a:p>
          <a:p>
            <a:pPr lvl="0"/>
            <a:endParaRPr lang="en-US" dirty="0"/>
          </a:p>
        </p:txBody>
      </p:sp>
      <p:sp>
        <p:nvSpPr>
          <p:cNvPr id="66" name="Text Placeholder 5"/>
          <p:cNvSpPr>
            <a:spLocks noGrp="1"/>
          </p:cNvSpPr>
          <p:nvPr>
            <p:ph type="body" sz="quarter" idx="21" hasCustomPrompt="1"/>
          </p:nvPr>
        </p:nvSpPr>
        <p:spPr>
          <a:xfrm>
            <a:off x="1085850" y="2241550"/>
            <a:ext cx="811784" cy="177800"/>
          </a:xfrm>
          <a:prstGeom prst="rect">
            <a:avLst/>
          </a:prstGeom>
        </p:spPr>
        <p:txBody>
          <a:bodyPr lIns="0" tIns="0" rIns="0" bIns="0" anchor="b" anchorCtr="0">
            <a:noAutofit/>
          </a:bodyPr>
          <a:lstStyle>
            <a:lvl1pPr marL="0" indent="0">
              <a:buNone/>
              <a:defRPr sz="600"/>
            </a:lvl1pPr>
          </a:lstStyle>
          <a:p>
            <a:pPr lvl="0"/>
            <a:r>
              <a:rPr lang="en-US" dirty="0"/>
              <a:t>Click to add office location</a:t>
            </a:r>
          </a:p>
        </p:txBody>
      </p:sp>
      <p:cxnSp>
        <p:nvCxnSpPr>
          <p:cNvPr id="59" name="Line 6"/>
          <p:cNvCxnSpPr/>
          <p:nvPr userDrawn="1"/>
        </p:nvCxnSpPr>
        <p:spPr>
          <a:xfrm>
            <a:off x="501650"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Text Placeholder 7"/>
          <p:cNvSpPr>
            <a:spLocks noGrp="1"/>
          </p:cNvSpPr>
          <p:nvPr>
            <p:ph type="body" sz="quarter" idx="22" hasCustomPrompt="1"/>
          </p:nvPr>
        </p:nvSpPr>
        <p:spPr>
          <a:xfrm>
            <a:off x="501650" y="2457450"/>
            <a:ext cx="1395984" cy="209550"/>
          </a:xfrm>
          <a:prstGeom prst="rect">
            <a:avLst/>
          </a:prstGeom>
        </p:spPr>
        <p:txBody>
          <a:bodyPr lIns="0" tIns="0" rIns="0" bIns="0" anchor="b" anchorCtr="0">
            <a:noAutofit/>
          </a:bodyPr>
          <a:lstStyle>
            <a:lvl1pPr marL="0" indent="0">
              <a:buNone/>
              <a:defRPr sz="600"/>
            </a:lvl1pPr>
          </a:lstStyle>
          <a:p>
            <a:pPr lvl="0"/>
            <a:r>
              <a:rPr lang="en-US" dirty="0"/>
              <a:t>Click to add phone number</a:t>
            </a:r>
          </a:p>
        </p:txBody>
      </p:sp>
      <p:sp>
        <p:nvSpPr>
          <p:cNvPr id="56" name="Text Placeholder 8"/>
          <p:cNvSpPr>
            <a:spLocks noGrp="1"/>
          </p:cNvSpPr>
          <p:nvPr>
            <p:ph type="body" sz="quarter" idx="23" hasCustomPrompt="1"/>
          </p:nvPr>
        </p:nvSpPr>
        <p:spPr>
          <a:xfrm>
            <a:off x="501650" y="2667000"/>
            <a:ext cx="1395984" cy="209550"/>
          </a:xfrm>
          <a:prstGeom prst="rect">
            <a:avLst/>
          </a:prstGeom>
        </p:spPr>
        <p:txBody>
          <a:bodyPr lIns="0" tIns="0" rIns="0" bIns="0" anchor="b" anchorCtr="0">
            <a:noAutofit/>
          </a:bodyPr>
          <a:lstStyle>
            <a:lvl1pPr marL="0" indent="0">
              <a:buNone/>
              <a:defRPr sz="600"/>
            </a:lvl1pPr>
          </a:lstStyle>
          <a:p>
            <a:pPr lvl="0"/>
            <a:r>
              <a:rPr lang="en-US" dirty="0"/>
              <a:t>Click to add email.address@fticonsulting.com</a:t>
            </a:r>
          </a:p>
        </p:txBody>
      </p:sp>
      <p:cxnSp>
        <p:nvCxnSpPr>
          <p:cNvPr id="128" name="Line 9"/>
          <p:cNvCxnSpPr/>
          <p:nvPr userDrawn="1"/>
        </p:nvCxnSpPr>
        <p:spPr>
          <a:xfrm>
            <a:off x="501650"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29" name="Text Placeholder 10"/>
          <p:cNvSpPr>
            <a:spLocks noGrp="1"/>
          </p:cNvSpPr>
          <p:nvPr>
            <p:ph type="body" sz="quarter" idx="27" hasCustomPrompt="1"/>
          </p:nvPr>
        </p:nvSpPr>
        <p:spPr>
          <a:xfrm>
            <a:off x="501650"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74" name="Text Placeholder 11"/>
          <p:cNvSpPr>
            <a:spLocks noGrp="1"/>
          </p:cNvSpPr>
          <p:nvPr>
            <p:ph type="body" sz="quarter" idx="30" hasCustomPrompt="1"/>
          </p:nvPr>
        </p:nvSpPr>
        <p:spPr>
          <a:xfrm>
            <a:off x="1986534"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81" name="Text Placeholder 12"/>
          <p:cNvSpPr>
            <a:spLocks noGrp="1"/>
          </p:cNvSpPr>
          <p:nvPr>
            <p:ph type="body" sz="quarter" idx="37" hasCustomPrompt="1"/>
          </p:nvPr>
        </p:nvSpPr>
        <p:spPr>
          <a:xfrm>
            <a:off x="1986534" y="1727200"/>
            <a:ext cx="533400" cy="654050"/>
          </a:xfrm>
          <a:prstGeom prst="rect">
            <a:avLst/>
          </a:prstGeom>
        </p:spPr>
        <p:txBody>
          <a:bodyPr lIns="0" tIns="0" rIns="0" bIns="0"/>
          <a:lstStyle>
            <a:lvl1pPr marL="0" indent="0" algn="ctr">
              <a:spcBef>
                <a:spcPts val="0"/>
              </a:spcBef>
              <a:buNone/>
              <a:defRPr/>
            </a:lvl1pPr>
          </a:lstStyle>
          <a:p>
            <a:r>
              <a:rPr lang="en-US" dirty="0"/>
              <a:t>Picture</a:t>
            </a:r>
          </a:p>
        </p:txBody>
      </p:sp>
      <p:sp>
        <p:nvSpPr>
          <p:cNvPr id="67" name="Text Placeholder 13"/>
          <p:cNvSpPr>
            <a:spLocks noGrp="1"/>
          </p:cNvSpPr>
          <p:nvPr>
            <p:ph type="body" sz="quarter" idx="31" hasCustomPrompt="1"/>
          </p:nvPr>
        </p:nvSpPr>
        <p:spPr>
          <a:xfrm>
            <a:off x="2570734" y="1727200"/>
            <a:ext cx="8117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lvl="0"/>
            <a:r>
              <a:rPr lang="en-US" dirty="0"/>
              <a:t>Click to add official title</a:t>
            </a:r>
          </a:p>
          <a:p>
            <a:pPr lvl="0"/>
            <a:endParaRPr lang="en-US" dirty="0"/>
          </a:p>
        </p:txBody>
      </p:sp>
      <p:sp>
        <p:nvSpPr>
          <p:cNvPr id="68" name="Text Placeholder 14"/>
          <p:cNvSpPr>
            <a:spLocks noGrp="1"/>
          </p:cNvSpPr>
          <p:nvPr>
            <p:ph type="body" sz="quarter" idx="33" hasCustomPrompt="1"/>
          </p:nvPr>
        </p:nvSpPr>
        <p:spPr>
          <a:xfrm>
            <a:off x="2570734" y="2241550"/>
            <a:ext cx="811784" cy="177800"/>
          </a:xfrm>
          <a:prstGeom prst="rect">
            <a:avLst/>
          </a:prstGeom>
        </p:spPr>
        <p:txBody>
          <a:bodyPr lIns="0" tIns="0" rIns="0" bIns="0" anchor="b" anchorCtr="0">
            <a:noAutofit/>
          </a:bodyPr>
          <a:lstStyle>
            <a:lvl1pPr marL="0" indent="0">
              <a:buNone/>
              <a:defRPr sz="600"/>
            </a:lvl1pPr>
          </a:lstStyle>
          <a:p>
            <a:pPr lvl="0"/>
            <a:r>
              <a:rPr lang="en-US" dirty="0"/>
              <a:t>Click to add office location</a:t>
            </a:r>
          </a:p>
        </p:txBody>
      </p:sp>
      <p:cxnSp>
        <p:nvCxnSpPr>
          <p:cNvPr id="72" name="Line 15"/>
          <p:cNvCxnSpPr/>
          <p:nvPr userDrawn="1"/>
        </p:nvCxnSpPr>
        <p:spPr>
          <a:xfrm>
            <a:off x="1986534"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78" name="Text Placeholder 16"/>
          <p:cNvSpPr>
            <a:spLocks noGrp="1"/>
          </p:cNvSpPr>
          <p:nvPr>
            <p:ph type="body" sz="quarter" idx="34" hasCustomPrompt="1"/>
          </p:nvPr>
        </p:nvSpPr>
        <p:spPr>
          <a:xfrm>
            <a:off x="1986534" y="2457450"/>
            <a:ext cx="1395984" cy="209550"/>
          </a:xfrm>
          <a:prstGeom prst="rect">
            <a:avLst/>
          </a:prstGeom>
        </p:spPr>
        <p:txBody>
          <a:bodyPr lIns="0" tIns="0" rIns="0" bIns="0" anchor="b" anchorCtr="0">
            <a:noAutofit/>
          </a:bodyPr>
          <a:lstStyle>
            <a:lvl1pPr marL="0" indent="0">
              <a:buNone/>
              <a:defRPr sz="600"/>
            </a:lvl1pPr>
          </a:lstStyle>
          <a:p>
            <a:pPr lvl="0"/>
            <a:r>
              <a:rPr lang="en-US" dirty="0"/>
              <a:t>Click to add phone number</a:t>
            </a:r>
          </a:p>
        </p:txBody>
      </p:sp>
      <p:sp>
        <p:nvSpPr>
          <p:cNvPr id="79" name="Text Placeholder 17"/>
          <p:cNvSpPr>
            <a:spLocks noGrp="1"/>
          </p:cNvSpPr>
          <p:nvPr>
            <p:ph type="body" sz="quarter" idx="35" hasCustomPrompt="1"/>
          </p:nvPr>
        </p:nvSpPr>
        <p:spPr>
          <a:xfrm>
            <a:off x="1986534" y="2667000"/>
            <a:ext cx="1395984" cy="209550"/>
          </a:xfrm>
          <a:prstGeom prst="rect">
            <a:avLst/>
          </a:prstGeom>
        </p:spPr>
        <p:txBody>
          <a:bodyPr lIns="0" tIns="0" rIns="0" bIns="0" anchor="b" anchorCtr="0">
            <a:noAutofit/>
          </a:bodyPr>
          <a:lstStyle>
            <a:lvl1pPr marL="0" indent="0">
              <a:buNone/>
              <a:defRPr sz="600"/>
            </a:lvl1pPr>
          </a:lstStyle>
          <a:p>
            <a:pPr lvl="0"/>
            <a:r>
              <a:rPr lang="en-US" dirty="0"/>
              <a:t>Click to add email.address@fticonsulting.com</a:t>
            </a:r>
          </a:p>
        </p:txBody>
      </p:sp>
      <p:cxnSp>
        <p:nvCxnSpPr>
          <p:cNvPr id="130" name="Line 18"/>
          <p:cNvCxnSpPr/>
          <p:nvPr userDrawn="1"/>
        </p:nvCxnSpPr>
        <p:spPr>
          <a:xfrm>
            <a:off x="1986534"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31" name="Text Placeholder 19"/>
          <p:cNvSpPr>
            <a:spLocks noGrp="1"/>
          </p:cNvSpPr>
          <p:nvPr>
            <p:ph type="body" sz="quarter" idx="36" hasCustomPrompt="1"/>
          </p:nvPr>
        </p:nvSpPr>
        <p:spPr>
          <a:xfrm>
            <a:off x="1986534"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84" name="Text Placeholder 20"/>
          <p:cNvSpPr>
            <a:spLocks noGrp="1"/>
          </p:cNvSpPr>
          <p:nvPr>
            <p:ph type="body" sz="quarter" idx="38" hasCustomPrompt="1"/>
          </p:nvPr>
        </p:nvSpPr>
        <p:spPr>
          <a:xfrm>
            <a:off x="3471418"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91" name="Text Placeholder 21"/>
          <p:cNvSpPr>
            <a:spLocks noGrp="1"/>
          </p:cNvSpPr>
          <p:nvPr>
            <p:ph type="body" sz="quarter" idx="45" hasCustomPrompt="1"/>
          </p:nvPr>
        </p:nvSpPr>
        <p:spPr>
          <a:xfrm>
            <a:off x="3471418" y="1727200"/>
            <a:ext cx="533400" cy="654050"/>
          </a:xfrm>
          <a:prstGeom prst="rect">
            <a:avLst/>
          </a:prstGeom>
        </p:spPr>
        <p:txBody>
          <a:bodyPr lIns="0" tIns="0" rIns="0" bIns="0"/>
          <a:lstStyle>
            <a:lvl1pPr marL="0" indent="0" algn="ctr">
              <a:spcBef>
                <a:spcPts val="0"/>
              </a:spcBef>
              <a:buNone/>
              <a:defRPr/>
            </a:lvl1pPr>
          </a:lstStyle>
          <a:p>
            <a:r>
              <a:rPr lang="en-US" dirty="0"/>
              <a:t>Picture</a:t>
            </a:r>
          </a:p>
        </p:txBody>
      </p:sp>
      <p:sp>
        <p:nvSpPr>
          <p:cNvPr id="69" name="Text Placeholder 22"/>
          <p:cNvSpPr>
            <a:spLocks noGrp="1"/>
          </p:cNvSpPr>
          <p:nvPr>
            <p:ph type="body" sz="quarter" idx="39" hasCustomPrompt="1"/>
          </p:nvPr>
        </p:nvSpPr>
        <p:spPr>
          <a:xfrm>
            <a:off x="4055618" y="1727200"/>
            <a:ext cx="8117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lvl="0"/>
            <a:r>
              <a:rPr lang="en-US" dirty="0"/>
              <a:t>Click to add official title</a:t>
            </a:r>
          </a:p>
          <a:p>
            <a:pPr lvl="0"/>
            <a:endParaRPr lang="en-US" dirty="0"/>
          </a:p>
        </p:txBody>
      </p:sp>
      <p:sp>
        <p:nvSpPr>
          <p:cNvPr id="70" name="Text Placeholder 23"/>
          <p:cNvSpPr>
            <a:spLocks noGrp="1"/>
          </p:cNvSpPr>
          <p:nvPr>
            <p:ph type="body" sz="quarter" idx="41" hasCustomPrompt="1"/>
          </p:nvPr>
        </p:nvSpPr>
        <p:spPr>
          <a:xfrm>
            <a:off x="4055618" y="2241550"/>
            <a:ext cx="811784" cy="177800"/>
          </a:xfrm>
          <a:prstGeom prst="rect">
            <a:avLst/>
          </a:prstGeom>
        </p:spPr>
        <p:txBody>
          <a:bodyPr lIns="0" tIns="0" rIns="0" bIns="0" anchor="b" anchorCtr="0">
            <a:noAutofit/>
          </a:bodyPr>
          <a:lstStyle>
            <a:lvl1pPr marL="0" indent="0">
              <a:buNone/>
              <a:defRPr sz="600"/>
            </a:lvl1pPr>
          </a:lstStyle>
          <a:p>
            <a:pPr lvl="0"/>
            <a:r>
              <a:rPr lang="en-US" dirty="0"/>
              <a:t>Click to add office location</a:t>
            </a:r>
          </a:p>
        </p:txBody>
      </p:sp>
      <p:cxnSp>
        <p:nvCxnSpPr>
          <p:cNvPr id="82" name="Line 24"/>
          <p:cNvCxnSpPr/>
          <p:nvPr userDrawn="1"/>
        </p:nvCxnSpPr>
        <p:spPr>
          <a:xfrm>
            <a:off x="3471418"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8" name="Text Placeholder 25"/>
          <p:cNvSpPr>
            <a:spLocks noGrp="1"/>
          </p:cNvSpPr>
          <p:nvPr>
            <p:ph type="body" sz="quarter" idx="42" hasCustomPrompt="1"/>
          </p:nvPr>
        </p:nvSpPr>
        <p:spPr>
          <a:xfrm>
            <a:off x="3471418" y="2457450"/>
            <a:ext cx="1395984" cy="209550"/>
          </a:xfrm>
          <a:prstGeom prst="rect">
            <a:avLst/>
          </a:prstGeom>
        </p:spPr>
        <p:txBody>
          <a:bodyPr lIns="0" tIns="0" rIns="0" bIns="0" anchor="b" anchorCtr="0">
            <a:noAutofit/>
          </a:bodyPr>
          <a:lstStyle>
            <a:lvl1pPr marL="0" indent="0">
              <a:buNone/>
              <a:defRPr sz="600"/>
            </a:lvl1pPr>
          </a:lstStyle>
          <a:p>
            <a:pPr lvl="0"/>
            <a:r>
              <a:rPr lang="en-US" dirty="0"/>
              <a:t>Click to add phone number</a:t>
            </a:r>
          </a:p>
        </p:txBody>
      </p:sp>
      <p:sp>
        <p:nvSpPr>
          <p:cNvPr id="89" name="Text Placeholder 26"/>
          <p:cNvSpPr>
            <a:spLocks noGrp="1"/>
          </p:cNvSpPr>
          <p:nvPr>
            <p:ph type="body" sz="quarter" idx="43" hasCustomPrompt="1"/>
          </p:nvPr>
        </p:nvSpPr>
        <p:spPr>
          <a:xfrm>
            <a:off x="3471418" y="2667000"/>
            <a:ext cx="1395984" cy="209550"/>
          </a:xfrm>
          <a:prstGeom prst="rect">
            <a:avLst/>
          </a:prstGeom>
        </p:spPr>
        <p:txBody>
          <a:bodyPr lIns="0" tIns="0" rIns="0" bIns="0" anchor="b" anchorCtr="0">
            <a:noAutofit/>
          </a:bodyPr>
          <a:lstStyle>
            <a:lvl1pPr marL="0" indent="0">
              <a:buNone/>
              <a:defRPr sz="600"/>
            </a:lvl1pPr>
          </a:lstStyle>
          <a:p>
            <a:pPr lvl="0"/>
            <a:r>
              <a:rPr lang="en-US" dirty="0"/>
              <a:t>Click to add email.address@fticonsulting.com</a:t>
            </a:r>
          </a:p>
        </p:txBody>
      </p:sp>
      <p:cxnSp>
        <p:nvCxnSpPr>
          <p:cNvPr id="132" name="Line 27"/>
          <p:cNvCxnSpPr/>
          <p:nvPr userDrawn="1"/>
        </p:nvCxnSpPr>
        <p:spPr>
          <a:xfrm>
            <a:off x="3471418"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33" name="Text Placeholder 28"/>
          <p:cNvSpPr>
            <a:spLocks noGrp="1"/>
          </p:cNvSpPr>
          <p:nvPr>
            <p:ph type="body" sz="quarter" idx="44" hasCustomPrompt="1"/>
          </p:nvPr>
        </p:nvSpPr>
        <p:spPr>
          <a:xfrm>
            <a:off x="3471418"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a:p>
            <a:pPr lvl="0"/>
            <a:endParaRPr lang="en-US" dirty="0"/>
          </a:p>
        </p:txBody>
      </p:sp>
      <p:sp>
        <p:nvSpPr>
          <p:cNvPr id="97" name="Text Placeholder 29"/>
          <p:cNvSpPr>
            <a:spLocks noGrp="1"/>
          </p:cNvSpPr>
          <p:nvPr>
            <p:ph type="body" sz="quarter" idx="46" hasCustomPrompt="1"/>
          </p:nvPr>
        </p:nvSpPr>
        <p:spPr>
          <a:xfrm>
            <a:off x="4956302"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04" name="Text Placeholder 30"/>
          <p:cNvSpPr>
            <a:spLocks noGrp="1"/>
          </p:cNvSpPr>
          <p:nvPr>
            <p:ph type="body" sz="quarter" idx="53" hasCustomPrompt="1"/>
          </p:nvPr>
        </p:nvSpPr>
        <p:spPr>
          <a:xfrm>
            <a:off x="4956302" y="1727200"/>
            <a:ext cx="533400" cy="654050"/>
          </a:xfrm>
          <a:prstGeom prst="rect">
            <a:avLst/>
          </a:prstGeom>
        </p:spPr>
        <p:txBody>
          <a:bodyPr lIns="0" tIns="0" rIns="0" bIns="0"/>
          <a:lstStyle>
            <a:lvl1pPr marL="0" indent="0" algn="ctr">
              <a:spcBef>
                <a:spcPts val="0"/>
              </a:spcBef>
              <a:buNone/>
              <a:defRPr/>
            </a:lvl1pPr>
          </a:lstStyle>
          <a:p>
            <a:r>
              <a:rPr lang="en-US" dirty="0"/>
              <a:t>Picture</a:t>
            </a:r>
          </a:p>
        </p:txBody>
      </p:sp>
      <p:sp>
        <p:nvSpPr>
          <p:cNvPr id="71" name="Text Placeholder 31"/>
          <p:cNvSpPr>
            <a:spLocks noGrp="1"/>
          </p:cNvSpPr>
          <p:nvPr>
            <p:ph type="body" sz="quarter" idx="47" hasCustomPrompt="1"/>
          </p:nvPr>
        </p:nvSpPr>
        <p:spPr>
          <a:xfrm>
            <a:off x="5540502" y="1727200"/>
            <a:ext cx="8117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lvl="0"/>
            <a:r>
              <a:rPr lang="en-US" dirty="0"/>
              <a:t>Click to add official title</a:t>
            </a:r>
          </a:p>
          <a:p>
            <a:pPr lvl="0"/>
            <a:endParaRPr lang="en-US" dirty="0"/>
          </a:p>
        </p:txBody>
      </p:sp>
      <p:sp>
        <p:nvSpPr>
          <p:cNvPr id="92" name="Text Placeholder 32"/>
          <p:cNvSpPr>
            <a:spLocks noGrp="1"/>
          </p:cNvSpPr>
          <p:nvPr>
            <p:ph type="body" sz="quarter" idx="49" hasCustomPrompt="1"/>
          </p:nvPr>
        </p:nvSpPr>
        <p:spPr>
          <a:xfrm>
            <a:off x="5540501" y="2241550"/>
            <a:ext cx="811784" cy="177800"/>
          </a:xfrm>
          <a:prstGeom prst="rect">
            <a:avLst/>
          </a:prstGeom>
        </p:spPr>
        <p:txBody>
          <a:bodyPr lIns="0" tIns="0" rIns="0" bIns="0" anchor="b" anchorCtr="0">
            <a:noAutofit/>
          </a:bodyPr>
          <a:lstStyle>
            <a:lvl1pPr marL="0" indent="0">
              <a:buNone/>
              <a:defRPr sz="600"/>
            </a:lvl1pPr>
          </a:lstStyle>
          <a:p>
            <a:pPr lvl="0"/>
            <a:r>
              <a:rPr lang="en-US" dirty="0"/>
              <a:t>Click to add office location</a:t>
            </a:r>
          </a:p>
        </p:txBody>
      </p:sp>
      <p:cxnSp>
        <p:nvCxnSpPr>
          <p:cNvPr id="95" name="Line 33"/>
          <p:cNvCxnSpPr/>
          <p:nvPr userDrawn="1"/>
        </p:nvCxnSpPr>
        <p:spPr>
          <a:xfrm>
            <a:off x="4956302"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01" name="Text Placeholder 34"/>
          <p:cNvSpPr>
            <a:spLocks noGrp="1"/>
          </p:cNvSpPr>
          <p:nvPr>
            <p:ph type="body" sz="quarter" idx="50" hasCustomPrompt="1"/>
          </p:nvPr>
        </p:nvSpPr>
        <p:spPr>
          <a:xfrm>
            <a:off x="4956302" y="2457450"/>
            <a:ext cx="1395984" cy="209550"/>
          </a:xfrm>
          <a:prstGeom prst="rect">
            <a:avLst/>
          </a:prstGeom>
        </p:spPr>
        <p:txBody>
          <a:bodyPr lIns="0" tIns="0" rIns="0" bIns="0" anchor="b" anchorCtr="0">
            <a:noAutofit/>
          </a:bodyPr>
          <a:lstStyle>
            <a:lvl1pPr marL="0" indent="0">
              <a:buNone/>
              <a:defRPr sz="600"/>
            </a:lvl1pPr>
          </a:lstStyle>
          <a:p>
            <a:pPr lvl="0"/>
            <a:r>
              <a:rPr lang="en-US" dirty="0"/>
              <a:t>Click to add phone number</a:t>
            </a:r>
          </a:p>
        </p:txBody>
      </p:sp>
      <p:sp>
        <p:nvSpPr>
          <p:cNvPr id="102" name="Text Placeholder 35"/>
          <p:cNvSpPr>
            <a:spLocks noGrp="1"/>
          </p:cNvSpPr>
          <p:nvPr>
            <p:ph type="body" sz="quarter" idx="51" hasCustomPrompt="1"/>
          </p:nvPr>
        </p:nvSpPr>
        <p:spPr>
          <a:xfrm>
            <a:off x="4956302" y="2667000"/>
            <a:ext cx="1395984" cy="209550"/>
          </a:xfrm>
          <a:prstGeom prst="rect">
            <a:avLst/>
          </a:prstGeom>
        </p:spPr>
        <p:txBody>
          <a:bodyPr lIns="0" tIns="0" rIns="0" bIns="0" anchor="b" anchorCtr="0">
            <a:noAutofit/>
          </a:bodyPr>
          <a:lstStyle>
            <a:lvl1pPr marL="0" indent="0">
              <a:buNone/>
              <a:defRPr sz="600"/>
            </a:lvl1pPr>
          </a:lstStyle>
          <a:p>
            <a:pPr lvl="0"/>
            <a:r>
              <a:rPr lang="en-US" dirty="0"/>
              <a:t>Click to add email.address@fticonsulting.com</a:t>
            </a:r>
          </a:p>
        </p:txBody>
      </p:sp>
      <p:cxnSp>
        <p:nvCxnSpPr>
          <p:cNvPr id="134" name="Line 36"/>
          <p:cNvCxnSpPr/>
          <p:nvPr userDrawn="1"/>
        </p:nvCxnSpPr>
        <p:spPr>
          <a:xfrm>
            <a:off x="4956302"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35" name="Text Placeholder 37"/>
          <p:cNvSpPr>
            <a:spLocks noGrp="1"/>
          </p:cNvSpPr>
          <p:nvPr>
            <p:ph type="body" sz="quarter" idx="52" hasCustomPrompt="1"/>
          </p:nvPr>
        </p:nvSpPr>
        <p:spPr>
          <a:xfrm>
            <a:off x="4956302"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a:p>
            <a:pPr lvl="0"/>
            <a:endParaRPr lang="en-US" dirty="0"/>
          </a:p>
        </p:txBody>
      </p:sp>
      <p:sp>
        <p:nvSpPr>
          <p:cNvPr id="108" name="Text Placeholder 38"/>
          <p:cNvSpPr>
            <a:spLocks noGrp="1"/>
          </p:cNvSpPr>
          <p:nvPr>
            <p:ph type="body" sz="quarter" idx="54" hasCustomPrompt="1"/>
          </p:nvPr>
        </p:nvSpPr>
        <p:spPr>
          <a:xfrm>
            <a:off x="6441186"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15" name="Text Placeholder 39"/>
          <p:cNvSpPr>
            <a:spLocks noGrp="1"/>
          </p:cNvSpPr>
          <p:nvPr>
            <p:ph type="body" sz="quarter" idx="61" hasCustomPrompt="1"/>
          </p:nvPr>
        </p:nvSpPr>
        <p:spPr>
          <a:xfrm>
            <a:off x="6441186" y="1727200"/>
            <a:ext cx="533400" cy="654050"/>
          </a:xfrm>
          <a:prstGeom prst="rect">
            <a:avLst/>
          </a:prstGeom>
        </p:spPr>
        <p:txBody>
          <a:bodyPr lIns="0" tIns="0" rIns="0" bIns="0"/>
          <a:lstStyle>
            <a:lvl1pPr marL="0" indent="0" algn="ctr">
              <a:spcBef>
                <a:spcPts val="0"/>
              </a:spcBef>
              <a:buNone/>
              <a:defRPr/>
            </a:lvl1pPr>
          </a:lstStyle>
          <a:p>
            <a:r>
              <a:rPr lang="en-US" dirty="0"/>
              <a:t>Picture</a:t>
            </a:r>
          </a:p>
        </p:txBody>
      </p:sp>
      <p:sp>
        <p:nvSpPr>
          <p:cNvPr id="93" name="Text Placeholder 40"/>
          <p:cNvSpPr>
            <a:spLocks noGrp="1"/>
          </p:cNvSpPr>
          <p:nvPr>
            <p:ph type="body" sz="quarter" idx="55" hasCustomPrompt="1"/>
          </p:nvPr>
        </p:nvSpPr>
        <p:spPr>
          <a:xfrm>
            <a:off x="7025386" y="1727199"/>
            <a:ext cx="8117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lvl="0"/>
            <a:r>
              <a:rPr lang="en-US" dirty="0"/>
              <a:t>Click to add official title</a:t>
            </a:r>
          </a:p>
          <a:p>
            <a:pPr lvl="0"/>
            <a:endParaRPr lang="en-US" dirty="0"/>
          </a:p>
        </p:txBody>
      </p:sp>
      <p:sp>
        <p:nvSpPr>
          <p:cNvPr id="94" name="Text Placeholder 41"/>
          <p:cNvSpPr>
            <a:spLocks noGrp="1"/>
          </p:cNvSpPr>
          <p:nvPr>
            <p:ph type="body" sz="quarter" idx="57" hasCustomPrompt="1"/>
          </p:nvPr>
        </p:nvSpPr>
        <p:spPr>
          <a:xfrm>
            <a:off x="7025386" y="2241550"/>
            <a:ext cx="811784" cy="177800"/>
          </a:xfrm>
          <a:prstGeom prst="rect">
            <a:avLst/>
          </a:prstGeom>
        </p:spPr>
        <p:txBody>
          <a:bodyPr lIns="0" tIns="0" rIns="0" bIns="0" anchor="b" anchorCtr="0">
            <a:noAutofit/>
          </a:bodyPr>
          <a:lstStyle>
            <a:lvl1pPr marL="0" indent="0">
              <a:buNone/>
              <a:defRPr sz="600"/>
            </a:lvl1pPr>
          </a:lstStyle>
          <a:p>
            <a:pPr lvl="0"/>
            <a:r>
              <a:rPr lang="en-US" dirty="0"/>
              <a:t>Click to add office location</a:t>
            </a:r>
          </a:p>
        </p:txBody>
      </p:sp>
      <p:cxnSp>
        <p:nvCxnSpPr>
          <p:cNvPr id="106" name="Line 42"/>
          <p:cNvCxnSpPr/>
          <p:nvPr userDrawn="1"/>
        </p:nvCxnSpPr>
        <p:spPr>
          <a:xfrm>
            <a:off x="6441186"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12" name="Text Placeholder 43"/>
          <p:cNvSpPr>
            <a:spLocks noGrp="1"/>
          </p:cNvSpPr>
          <p:nvPr>
            <p:ph type="body" sz="quarter" idx="58" hasCustomPrompt="1"/>
          </p:nvPr>
        </p:nvSpPr>
        <p:spPr>
          <a:xfrm>
            <a:off x="6441186" y="2447925"/>
            <a:ext cx="1395984" cy="209550"/>
          </a:xfrm>
          <a:prstGeom prst="rect">
            <a:avLst/>
          </a:prstGeom>
        </p:spPr>
        <p:txBody>
          <a:bodyPr lIns="0" tIns="0" rIns="0" bIns="0" anchor="b" anchorCtr="0">
            <a:noAutofit/>
          </a:bodyPr>
          <a:lstStyle>
            <a:lvl1pPr marL="0" indent="0">
              <a:buNone/>
              <a:defRPr sz="600"/>
            </a:lvl1pPr>
          </a:lstStyle>
          <a:p>
            <a:pPr lvl="0"/>
            <a:r>
              <a:rPr lang="en-US" dirty="0"/>
              <a:t>Click to add phone number</a:t>
            </a:r>
          </a:p>
        </p:txBody>
      </p:sp>
      <p:sp>
        <p:nvSpPr>
          <p:cNvPr id="113" name="Text Placeholder 44"/>
          <p:cNvSpPr>
            <a:spLocks noGrp="1"/>
          </p:cNvSpPr>
          <p:nvPr>
            <p:ph type="body" sz="quarter" idx="59" hasCustomPrompt="1"/>
          </p:nvPr>
        </p:nvSpPr>
        <p:spPr>
          <a:xfrm>
            <a:off x="6441186" y="2667000"/>
            <a:ext cx="1395984" cy="209550"/>
          </a:xfrm>
          <a:prstGeom prst="rect">
            <a:avLst/>
          </a:prstGeom>
        </p:spPr>
        <p:txBody>
          <a:bodyPr lIns="0" tIns="0" rIns="0" bIns="0" anchor="b" anchorCtr="0">
            <a:noAutofit/>
          </a:bodyPr>
          <a:lstStyle>
            <a:lvl1pPr marL="0" indent="0">
              <a:buNone/>
              <a:defRPr sz="600"/>
            </a:lvl1pPr>
          </a:lstStyle>
          <a:p>
            <a:pPr lvl="0"/>
            <a:r>
              <a:rPr lang="en-US" dirty="0"/>
              <a:t>Click to add email.address@fticonsulting.com</a:t>
            </a:r>
          </a:p>
        </p:txBody>
      </p:sp>
      <p:cxnSp>
        <p:nvCxnSpPr>
          <p:cNvPr id="136" name="Line 45"/>
          <p:cNvCxnSpPr/>
          <p:nvPr userDrawn="1"/>
        </p:nvCxnSpPr>
        <p:spPr>
          <a:xfrm>
            <a:off x="6441186"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37" name="Text Placeholder 46"/>
          <p:cNvSpPr>
            <a:spLocks noGrp="1"/>
          </p:cNvSpPr>
          <p:nvPr>
            <p:ph type="body" sz="quarter" idx="60" hasCustomPrompt="1"/>
          </p:nvPr>
        </p:nvSpPr>
        <p:spPr>
          <a:xfrm>
            <a:off x="6441186"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a:p>
            <a:pPr lvl="0"/>
            <a:endParaRPr lang="en-US" dirty="0"/>
          </a:p>
        </p:txBody>
      </p:sp>
      <p:sp>
        <p:nvSpPr>
          <p:cNvPr id="119" name="Text Placeholder 47"/>
          <p:cNvSpPr>
            <a:spLocks noGrp="1"/>
          </p:cNvSpPr>
          <p:nvPr>
            <p:ph type="body" sz="quarter" idx="62" hasCustomPrompt="1"/>
          </p:nvPr>
        </p:nvSpPr>
        <p:spPr>
          <a:xfrm>
            <a:off x="7925816"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26" name="Text Placeholder 48"/>
          <p:cNvSpPr>
            <a:spLocks noGrp="1"/>
          </p:cNvSpPr>
          <p:nvPr>
            <p:ph type="body" sz="quarter" idx="69" hasCustomPrompt="1"/>
          </p:nvPr>
        </p:nvSpPr>
        <p:spPr>
          <a:xfrm>
            <a:off x="7925816" y="1727200"/>
            <a:ext cx="533400" cy="654050"/>
          </a:xfrm>
          <a:prstGeom prst="rect">
            <a:avLst/>
          </a:prstGeom>
        </p:spPr>
        <p:txBody>
          <a:bodyPr lIns="0" tIns="0" rIns="0" bIns="0"/>
          <a:lstStyle>
            <a:lvl1pPr marL="0" indent="0" algn="ctr">
              <a:spcBef>
                <a:spcPts val="0"/>
              </a:spcBef>
              <a:buNone/>
              <a:defRPr/>
            </a:lvl1pPr>
          </a:lstStyle>
          <a:p>
            <a:r>
              <a:rPr lang="en-US" dirty="0"/>
              <a:t>Picture</a:t>
            </a:r>
          </a:p>
        </p:txBody>
      </p:sp>
      <p:sp>
        <p:nvSpPr>
          <p:cNvPr id="105" name="Text Placeholder 49"/>
          <p:cNvSpPr>
            <a:spLocks noGrp="1"/>
          </p:cNvSpPr>
          <p:nvPr>
            <p:ph type="body" sz="quarter" idx="63" hasCustomPrompt="1"/>
          </p:nvPr>
        </p:nvSpPr>
        <p:spPr>
          <a:xfrm>
            <a:off x="8510016" y="1727199"/>
            <a:ext cx="8117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lvl="0"/>
            <a:r>
              <a:rPr lang="en-US" dirty="0"/>
              <a:t>Click to add official title</a:t>
            </a:r>
          </a:p>
          <a:p>
            <a:pPr lvl="0"/>
            <a:endParaRPr lang="en-US" dirty="0"/>
          </a:p>
        </p:txBody>
      </p:sp>
      <p:sp>
        <p:nvSpPr>
          <p:cNvPr id="116" name="Text Placeholder 50"/>
          <p:cNvSpPr>
            <a:spLocks noGrp="1"/>
          </p:cNvSpPr>
          <p:nvPr>
            <p:ph type="body" sz="quarter" idx="65" hasCustomPrompt="1"/>
          </p:nvPr>
        </p:nvSpPr>
        <p:spPr>
          <a:xfrm>
            <a:off x="8510015" y="2241550"/>
            <a:ext cx="811784" cy="177800"/>
          </a:xfrm>
          <a:prstGeom prst="rect">
            <a:avLst/>
          </a:prstGeom>
        </p:spPr>
        <p:txBody>
          <a:bodyPr lIns="0" tIns="0" rIns="0" bIns="0" anchor="b" anchorCtr="0">
            <a:noAutofit/>
          </a:bodyPr>
          <a:lstStyle>
            <a:lvl1pPr marL="0" indent="0">
              <a:buNone/>
              <a:defRPr sz="600"/>
            </a:lvl1pPr>
          </a:lstStyle>
          <a:p>
            <a:pPr lvl="0"/>
            <a:r>
              <a:rPr lang="en-US" dirty="0"/>
              <a:t>Click to add office location</a:t>
            </a:r>
          </a:p>
        </p:txBody>
      </p:sp>
      <p:cxnSp>
        <p:nvCxnSpPr>
          <p:cNvPr id="117" name="Line 51"/>
          <p:cNvCxnSpPr/>
          <p:nvPr userDrawn="1"/>
        </p:nvCxnSpPr>
        <p:spPr>
          <a:xfrm>
            <a:off x="7925816"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23" name="Text Placeholder 52"/>
          <p:cNvSpPr>
            <a:spLocks noGrp="1"/>
          </p:cNvSpPr>
          <p:nvPr>
            <p:ph type="body" sz="quarter" idx="66" hasCustomPrompt="1"/>
          </p:nvPr>
        </p:nvSpPr>
        <p:spPr>
          <a:xfrm>
            <a:off x="7925816" y="2457450"/>
            <a:ext cx="1395984" cy="209550"/>
          </a:xfrm>
          <a:prstGeom prst="rect">
            <a:avLst/>
          </a:prstGeom>
        </p:spPr>
        <p:txBody>
          <a:bodyPr lIns="0" tIns="0" rIns="0" bIns="0" anchor="b" anchorCtr="0">
            <a:noAutofit/>
          </a:bodyPr>
          <a:lstStyle>
            <a:lvl1pPr marL="0" indent="0">
              <a:buNone/>
              <a:defRPr sz="600"/>
            </a:lvl1pPr>
          </a:lstStyle>
          <a:p>
            <a:pPr lvl="0"/>
            <a:r>
              <a:rPr lang="en-US" dirty="0"/>
              <a:t>Click to add phone number</a:t>
            </a:r>
          </a:p>
        </p:txBody>
      </p:sp>
      <p:sp>
        <p:nvSpPr>
          <p:cNvPr id="124" name="Text Placeholder 53"/>
          <p:cNvSpPr>
            <a:spLocks noGrp="1"/>
          </p:cNvSpPr>
          <p:nvPr>
            <p:ph type="body" sz="quarter" idx="67" hasCustomPrompt="1"/>
          </p:nvPr>
        </p:nvSpPr>
        <p:spPr>
          <a:xfrm>
            <a:off x="7925816" y="2667000"/>
            <a:ext cx="1395984" cy="209550"/>
          </a:xfrm>
          <a:prstGeom prst="rect">
            <a:avLst/>
          </a:prstGeom>
        </p:spPr>
        <p:txBody>
          <a:bodyPr lIns="0" tIns="0" rIns="0" bIns="0" anchor="b" anchorCtr="0">
            <a:noAutofit/>
          </a:bodyPr>
          <a:lstStyle>
            <a:lvl1pPr marL="0" indent="0">
              <a:buNone/>
              <a:defRPr sz="600"/>
            </a:lvl1pPr>
          </a:lstStyle>
          <a:p>
            <a:pPr lvl="0"/>
            <a:r>
              <a:rPr lang="en-US" dirty="0"/>
              <a:t>Click to add email.address@fticonsulting.com</a:t>
            </a:r>
          </a:p>
        </p:txBody>
      </p:sp>
      <p:cxnSp>
        <p:nvCxnSpPr>
          <p:cNvPr id="138" name="Line 54"/>
          <p:cNvCxnSpPr/>
          <p:nvPr userDrawn="1"/>
        </p:nvCxnSpPr>
        <p:spPr>
          <a:xfrm>
            <a:off x="7925816"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139" name="Text Placeholder 55"/>
          <p:cNvSpPr>
            <a:spLocks noGrp="1"/>
          </p:cNvSpPr>
          <p:nvPr>
            <p:ph type="body" sz="quarter" idx="68" hasCustomPrompt="1"/>
          </p:nvPr>
        </p:nvSpPr>
        <p:spPr>
          <a:xfrm>
            <a:off x="7925816"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a:p>
            <a:pPr lvl="0"/>
            <a:endParaRPr lang="en-US" dirty="0"/>
          </a:p>
        </p:txBody>
      </p:sp>
      <p:sp>
        <p:nvSpPr>
          <p:cNvPr id="64" name="Footer Placeholder 56"/>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63" name="Slide Number Placeholder 57"/>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73306922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ix Bios w/o Photos">
    <p:spTree>
      <p:nvGrpSpPr>
        <p:cNvPr id="1" name=""/>
        <p:cNvGrpSpPr/>
        <p:nvPr/>
      </p:nvGrpSpPr>
      <p:grpSpPr>
        <a:xfrm>
          <a:off x="0" y="0"/>
          <a:ext cx="0" cy="0"/>
          <a:chOff x="0" y="0"/>
          <a:chExt cx="0" cy="0"/>
        </a:xfrm>
      </p:grpSpPr>
      <p:sp>
        <p:nvSpPr>
          <p:cNvPr id="53"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159" name="Text Placeholder 2"/>
          <p:cNvSpPr>
            <a:spLocks noGrp="1"/>
          </p:cNvSpPr>
          <p:nvPr>
            <p:ph type="body" sz="quarter" idx="15" hasCustomPrompt="1"/>
          </p:nvPr>
        </p:nvSpPr>
        <p:spPr>
          <a:xfrm>
            <a:off x="501650"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88" name="Text Placeholder 3"/>
          <p:cNvSpPr>
            <a:spLocks noGrp="1"/>
          </p:cNvSpPr>
          <p:nvPr>
            <p:ph type="body" sz="quarter" idx="16" hasCustomPrompt="1"/>
          </p:nvPr>
        </p:nvSpPr>
        <p:spPr>
          <a:xfrm>
            <a:off x="501650" y="1727199"/>
            <a:ext cx="1395984" cy="501650"/>
          </a:xfrm>
          <a:prstGeom prst="rect">
            <a:avLst/>
          </a:prstGeom>
        </p:spPr>
        <p:txBody>
          <a:bodyPr lIns="0" tIns="0" rIns="0" bIns="0" anchor="b" anchorCtr="0">
            <a:noAutofit/>
          </a:bodyPr>
          <a:lstStyle>
            <a:lvl1pPr marL="0" indent="0">
              <a:buNone/>
              <a:defRPr sz="800"/>
            </a:lvl1pPr>
          </a:lstStyle>
          <a:p>
            <a:pPr lvl="0"/>
            <a:r>
              <a:rPr lang="en-US" dirty="0"/>
              <a:t>Click to add official title</a:t>
            </a:r>
          </a:p>
          <a:p>
            <a:pPr lvl="0"/>
            <a:endParaRPr lang="en-US" dirty="0"/>
          </a:p>
        </p:txBody>
      </p:sp>
      <p:sp>
        <p:nvSpPr>
          <p:cNvPr id="189" name="Text Placeholder 4"/>
          <p:cNvSpPr>
            <a:spLocks noGrp="1"/>
          </p:cNvSpPr>
          <p:nvPr>
            <p:ph type="body" sz="quarter" idx="21" hasCustomPrompt="1"/>
          </p:nvPr>
        </p:nvSpPr>
        <p:spPr>
          <a:xfrm>
            <a:off x="501650" y="2241550"/>
            <a:ext cx="1395984"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158" name="Line 5"/>
          <p:cNvCxnSpPr/>
          <p:nvPr userDrawn="1"/>
        </p:nvCxnSpPr>
        <p:spPr>
          <a:xfrm>
            <a:off x="501650"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0" name="Text Placeholder 6"/>
          <p:cNvSpPr>
            <a:spLocks noGrp="1"/>
          </p:cNvSpPr>
          <p:nvPr>
            <p:ph type="body" sz="quarter" idx="22" hasCustomPrompt="1"/>
          </p:nvPr>
        </p:nvSpPr>
        <p:spPr>
          <a:xfrm>
            <a:off x="501650" y="2457450"/>
            <a:ext cx="1395984"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161" name="Text Placeholder 7"/>
          <p:cNvSpPr>
            <a:spLocks noGrp="1"/>
          </p:cNvSpPr>
          <p:nvPr>
            <p:ph type="body" sz="quarter" idx="23" hasCustomPrompt="1"/>
          </p:nvPr>
        </p:nvSpPr>
        <p:spPr>
          <a:xfrm>
            <a:off x="501650" y="2667000"/>
            <a:ext cx="1395984" cy="2095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cxnSp>
        <p:nvCxnSpPr>
          <p:cNvPr id="200" name="Line 8"/>
          <p:cNvCxnSpPr/>
          <p:nvPr userDrawn="1"/>
        </p:nvCxnSpPr>
        <p:spPr>
          <a:xfrm>
            <a:off x="501650"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201" name="Text Placeholder 9"/>
          <p:cNvSpPr>
            <a:spLocks noGrp="1"/>
          </p:cNvSpPr>
          <p:nvPr>
            <p:ph type="body" sz="quarter" idx="27" hasCustomPrompt="1"/>
          </p:nvPr>
        </p:nvSpPr>
        <p:spPr>
          <a:xfrm>
            <a:off x="501650"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164" name="Text Placeholder 10"/>
          <p:cNvSpPr>
            <a:spLocks noGrp="1"/>
          </p:cNvSpPr>
          <p:nvPr>
            <p:ph type="body" sz="quarter" idx="30" hasCustomPrompt="1"/>
          </p:nvPr>
        </p:nvSpPr>
        <p:spPr>
          <a:xfrm>
            <a:off x="1986534"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90" name="Text Placeholder 11"/>
          <p:cNvSpPr>
            <a:spLocks noGrp="1"/>
          </p:cNvSpPr>
          <p:nvPr>
            <p:ph type="body" sz="quarter" idx="31" hasCustomPrompt="1"/>
          </p:nvPr>
        </p:nvSpPr>
        <p:spPr>
          <a:xfrm>
            <a:off x="1986533" y="1727199"/>
            <a:ext cx="13959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800"/>
            </a:lvl1pPr>
          </a:lstStyle>
          <a:p>
            <a:pPr lvl="0"/>
            <a:r>
              <a:rPr lang="en-US" dirty="0"/>
              <a:t>Click to add official title</a:t>
            </a:r>
          </a:p>
          <a:p>
            <a:pPr lvl="0"/>
            <a:endParaRPr lang="en-US" dirty="0"/>
          </a:p>
        </p:txBody>
      </p:sp>
      <p:sp>
        <p:nvSpPr>
          <p:cNvPr id="191" name="Text Placeholder 12"/>
          <p:cNvSpPr>
            <a:spLocks noGrp="1"/>
          </p:cNvSpPr>
          <p:nvPr>
            <p:ph type="body" sz="quarter" idx="33" hasCustomPrompt="1"/>
          </p:nvPr>
        </p:nvSpPr>
        <p:spPr>
          <a:xfrm>
            <a:off x="1986533" y="2241550"/>
            <a:ext cx="1395984"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163" name="Line 13"/>
          <p:cNvCxnSpPr/>
          <p:nvPr userDrawn="1"/>
        </p:nvCxnSpPr>
        <p:spPr>
          <a:xfrm>
            <a:off x="1986534"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5" name="Text Placeholder 14"/>
          <p:cNvSpPr>
            <a:spLocks noGrp="1"/>
          </p:cNvSpPr>
          <p:nvPr>
            <p:ph type="body" sz="quarter" idx="34" hasCustomPrompt="1"/>
          </p:nvPr>
        </p:nvSpPr>
        <p:spPr>
          <a:xfrm>
            <a:off x="1986534" y="2457450"/>
            <a:ext cx="1395984"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166" name="Text Placeholder 15"/>
          <p:cNvSpPr>
            <a:spLocks noGrp="1"/>
          </p:cNvSpPr>
          <p:nvPr>
            <p:ph type="body" sz="quarter" idx="35" hasCustomPrompt="1"/>
          </p:nvPr>
        </p:nvSpPr>
        <p:spPr>
          <a:xfrm>
            <a:off x="1986534" y="2667000"/>
            <a:ext cx="1395984" cy="2095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cxnSp>
        <p:nvCxnSpPr>
          <p:cNvPr id="202" name="Line 16"/>
          <p:cNvCxnSpPr/>
          <p:nvPr userDrawn="1"/>
        </p:nvCxnSpPr>
        <p:spPr>
          <a:xfrm>
            <a:off x="1986534"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203" name="Text Placeholder 17"/>
          <p:cNvSpPr>
            <a:spLocks noGrp="1"/>
          </p:cNvSpPr>
          <p:nvPr>
            <p:ph type="body" sz="quarter" idx="36" hasCustomPrompt="1"/>
          </p:nvPr>
        </p:nvSpPr>
        <p:spPr>
          <a:xfrm>
            <a:off x="1986534"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p:txBody>
      </p:sp>
      <p:sp>
        <p:nvSpPr>
          <p:cNvPr id="169" name="Text Placeholder 18"/>
          <p:cNvSpPr>
            <a:spLocks noGrp="1"/>
          </p:cNvSpPr>
          <p:nvPr>
            <p:ph type="body" sz="quarter" idx="38" hasCustomPrompt="1"/>
          </p:nvPr>
        </p:nvSpPr>
        <p:spPr>
          <a:xfrm>
            <a:off x="3471418"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92" name="Text Placeholder 19"/>
          <p:cNvSpPr>
            <a:spLocks noGrp="1"/>
          </p:cNvSpPr>
          <p:nvPr>
            <p:ph type="body" sz="quarter" idx="39" hasCustomPrompt="1"/>
          </p:nvPr>
        </p:nvSpPr>
        <p:spPr>
          <a:xfrm>
            <a:off x="3471418" y="1727199"/>
            <a:ext cx="13959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800"/>
            </a:lvl1pPr>
          </a:lstStyle>
          <a:p>
            <a:pPr lvl="0"/>
            <a:r>
              <a:rPr lang="en-US" dirty="0"/>
              <a:t>Click to add official title</a:t>
            </a:r>
          </a:p>
          <a:p>
            <a:pPr lvl="0"/>
            <a:endParaRPr lang="en-US" dirty="0"/>
          </a:p>
        </p:txBody>
      </p:sp>
      <p:sp>
        <p:nvSpPr>
          <p:cNvPr id="193" name="Text Placeholder 20"/>
          <p:cNvSpPr>
            <a:spLocks noGrp="1"/>
          </p:cNvSpPr>
          <p:nvPr>
            <p:ph type="body" sz="quarter" idx="41" hasCustomPrompt="1"/>
          </p:nvPr>
        </p:nvSpPr>
        <p:spPr>
          <a:xfrm>
            <a:off x="3471418" y="2241550"/>
            <a:ext cx="1395984"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168" name="Line 21"/>
          <p:cNvCxnSpPr/>
          <p:nvPr userDrawn="1"/>
        </p:nvCxnSpPr>
        <p:spPr>
          <a:xfrm>
            <a:off x="3471418"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70" name="Text Placeholder 22"/>
          <p:cNvSpPr>
            <a:spLocks noGrp="1"/>
          </p:cNvSpPr>
          <p:nvPr>
            <p:ph type="body" sz="quarter" idx="42" hasCustomPrompt="1"/>
          </p:nvPr>
        </p:nvSpPr>
        <p:spPr>
          <a:xfrm>
            <a:off x="3471418" y="2457450"/>
            <a:ext cx="1395984"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171" name="Text Placeholder 23"/>
          <p:cNvSpPr>
            <a:spLocks noGrp="1"/>
          </p:cNvSpPr>
          <p:nvPr>
            <p:ph type="body" sz="quarter" idx="43" hasCustomPrompt="1"/>
          </p:nvPr>
        </p:nvSpPr>
        <p:spPr>
          <a:xfrm>
            <a:off x="3471418" y="2667000"/>
            <a:ext cx="1395984" cy="2095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cxnSp>
        <p:nvCxnSpPr>
          <p:cNvPr id="204" name="Line 24"/>
          <p:cNvCxnSpPr/>
          <p:nvPr userDrawn="1"/>
        </p:nvCxnSpPr>
        <p:spPr>
          <a:xfrm>
            <a:off x="3471418"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205" name="Text Placeholder 25"/>
          <p:cNvSpPr>
            <a:spLocks noGrp="1"/>
          </p:cNvSpPr>
          <p:nvPr>
            <p:ph type="body" sz="quarter" idx="44" hasCustomPrompt="1"/>
          </p:nvPr>
        </p:nvSpPr>
        <p:spPr>
          <a:xfrm>
            <a:off x="3471418"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a:p>
            <a:pPr lvl="0"/>
            <a:endParaRPr lang="en-US" dirty="0"/>
          </a:p>
        </p:txBody>
      </p:sp>
      <p:sp>
        <p:nvSpPr>
          <p:cNvPr id="174" name="Text Placeholder 26"/>
          <p:cNvSpPr>
            <a:spLocks noGrp="1"/>
          </p:cNvSpPr>
          <p:nvPr>
            <p:ph type="body" sz="quarter" idx="46" hasCustomPrompt="1"/>
          </p:nvPr>
        </p:nvSpPr>
        <p:spPr>
          <a:xfrm>
            <a:off x="4956302"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94" name="Text Placeholder 27"/>
          <p:cNvSpPr>
            <a:spLocks noGrp="1"/>
          </p:cNvSpPr>
          <p:nvPr>
            <p:ph type="body" sz="quarter" idx="47" hasCustomPrompt="1"/>
          </p:nvPr>
        </p:nvSpPr>
        <p:spPr>
          <a:xfrm>
            <a:off x="4956302" y="1727200"/>
            <a:ext cx="13959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800"/>
            </a:lvl1pPr>
          </a:lstStyle>
          <a:p>
            <a:pPr lvl="0"/>
            <a:r>
              <a:rPr lang="en-US" dirty="0"/>
              <a:t>Click to add official title</a:t>
            </a:r>
          </a:p>
          <a:p>
            <a:pPr lvl="0"/>
            <a:endParaRPr lang="en-US" dirty="0"/>
          </a:p>
        </p:txBody>
      </p:sp>
      <p:sp>
        <p:nvSpPr>
          <p:cNvPr id="195" name="Text Placeholder 28"/>
          <p:cNvSpPr>
            <a:spLocks noGrp="1"/>
          </p:cNvSpPr>
          <p:nvPr>
            <p:ph type="body" sz="quarter" idx="49" hasCustomPrompt="1"/>
          </p:nvPr>
        </p:nvSpPr>
        <p:spPr>
          <a:xfrm>
            <a:off x="4956301" y="2241550"/>
            <a:ext cx="1395984"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173" name="Line 29"/>
          <p:cNvCxnSpPr/>
          <p:nvPr userDrawn="1"/>
        </p:nvCxnSpPr>
        <p:spPr>
          <a:xfrm>
            <a:off x="4956302"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75" name="Text Placeholder 30"/>
          <p:cNvSpPr>
            <a:spLocks noGrp="1"/>
          </p:cNvSpPr>
          <p:nvPr>
            <p:ph type="body" sz="quarter" idx="50" hasCustomPrompt="1"/>
          </p:nvPr>
        </p:nvSpPr>
        <p:spPr>
          <a:xfrm>
            <a:off x="4956302" y="2457450"/>
            <a:ext cx="1395984"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176" name="Text Placeholder 31"/>
          <p:cNvSpPr>
            <a:spLocks noGrp="1"/>
          </p:cNvSpPr>
          <p:nvPr>
            <p:ph type="body" sz="quarter" idx="51" hasCustomPrompt="1"/>
          </p:nvPr>
        </p:nvSpPr>
        <p:spPr>
          <a:xfrm>
            <a:off x="4956302" y="2667000"/>
            <a:ext cx="1395984" cy="2095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cxnSp>
        <p:nvCxnSpPr>
          <p:cNvPr id="206" name="Line 32"/>
          <p:cNvCxnSpPr/>
          <p:nvPr userDrawn="1"/>
        </p:nvCxnSpPr>
        <p:spPr>
          <a:xfrm>
            <a:off x="4956302"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207" name="Text Placeholder 33"/>
          <p:cNvSpPr>
            <a:spLocks noGrp="1"/>
          </p:cNvSpPr>
          <p:nvPr>
            <p:ph type="body" sz="quarter" idx="52" hasCustomPrompt="1"/>
          </p:nvPr>
        </p:nvSpPr>
        <p:spPr>
          <a:xfrm>
            <a:off x="4956302"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a:p>
            <a:pPr lvl="0"/>
            <a:endParaRPr lang="en-US" dirty="0"/>
          </a:p>
        </p:txBody>
      </p:sp>
      <p:sp>
        <p:nvSpPr>
          <p:cNvPr id="179" name="Text Placeholder 34"/>
          <p:cNvSpPr>
            <a:spLocks noGrp="1"/>
          </p:cNvSpPr>
          <p:nvPr>
            <p:ph type="body" sz="quarter" idx="54" hasCustomPrompt="1"/>
          </p:nvPr>
        </p:nvSpPr>
        <p:spPr>
          <a:xfrm>
            <a:off x="6441186"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96" name="Text Placeholder 35"/>
          <p:cNvSpPr>
            <a:spLocks noGrp="1"/>
          </p:cNvSpPr>
          <p:nvPr>
            <p:ph type="body" sz="quarter" idx="55" hasCustomPrompt="1"/>
          </p:nvPr>
        </p:nvSpPr>
        <p:spPr>
          <a:xfrm>
            <a:off x="6441186" y="1727200"/>
            <a:ext cx="13959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800"/>
            </a:lvl1pPr>
          </a:lstStyle>
          <a:p>
            <a:pPr lvl="0"/>
            <a:r>
              <a:rPr lang="en-US" dirty="0"/>
              <a:t>Click to add official title</a:t>
            </a:r>
          </a:p>
          <a:p>
            <a:pPr lvl="0"/>
            <a:endParaRPr lang="en-US" dirty="0"/>
          </a:p>
        </p:txBody>
      </p:sp>
      <p:sp>
        <p:nvSpPr>
          <p:cNvPr id="197" name="Text Placeholder 36"/>
          <p:cNvSpPr>
            <a:spLocks noGrp="1"/>
          </p:cNvSpPr>
          <p:nvPr>
            <p:ph type="body" sz="quarter" idx="57" hasCustomPrompt="1"/>
          </p:nvPr>
        </p:nvSpPr>
        <p:spPr>
          <a:xfrm>
            <a:off x="6441185" y="2241550"/>
            <a:ext cx="1395984"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178" name="Line 37"/>
          <p:cNvCxnSpPr/>
          <p:nvPr userDrawn="1"/>
        </p:nvCxnSpPr>
        <p:spPr>
          <a:xfrm>
            <a:off x="6441186"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80" name="Text Placeholder 38"/>
          <p:cNvSpPr>
            <a:spLocks noGrp="1"/>
          </p:cNvSpPr>
          <p:nvPr>
            <p:ph type="body" sz="quarter" idx="58" hasCustomPrompt="1"/>
          </p:nvPr>
        </p:nvSpPr>
        <p:spPr>
          <a:xfrm>
            <a:off x="6441186" y="2457450"/>
            <a:ext cx="1395984"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181" name="Text Placeholder 39"/>
          <p:cNvSpPr>
            <a:spLocks noGrp="1"/>
          </p:cNvSpPr>
          <p:nvPr>
            <p:ph type="body" sz="quarter" idx="59" hasCustomPrompt="1"/>
          </p:nvPr>
        </p:nvSpPr>
        <p:spPr>
          <a:xfrm>
            <a:off x="6441186" y="2667000"/>
            <a:ext cx="1395984" cy="2095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cxnSp>
        <p:nvCxnSpPr>
          <p:cNvPr id="208" name="Line 40"/>
          <p:cNvCxnSpPr/>
          <p:nvPr userDrawn="1"/>
        </p:nvCxnSpPr>
        <p:spPr>
          <a:xfrm>
            <a:off x="6441186"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209" name="Text Placeholder 41"/>
          <p:cNvSpPr>
            <a:spLocks noGrp="1"/>
          </p:cNvSpPr>
          <p:nvPr>
            <p:ph type="body" sz="quarter" idx="60" hasCustomPrompt="1"/>
          </p:nvPr>
        </p:nvSpPr>
        <p:spPr>
          <a:xfrm>
            <a:off x="6441186"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a:p>
            <a:pPr lvl="0"/>
            <a:endParaRPr lang="en-US" dirty="0"/>
          </a:p>
        </p:txBody>
      </p:sp>
      <p:sp>
        <p:nvSpPr>
          <p:cNvPr id="184" name="Text Placeholder 42"/>
          <p:cNvSpPr>
            <a:spLocks noGrp="1"/>
          </p:cNvSpPr>
          <p:nvPr>
            <p:ph type="body" sz="quarter" idx="62" hasCustomPrompt="1"/>
          </p:nvPr>
        </p:nvSpPr>
        <p:spPr>
          <a:xfrm>
            <a:off x="7925816" y="1409700"/>
            <a:ext cx="1395984" cy="254000"/>
          </a:xfrm>
          <a:prstGeom prst="rect">
            <a:avLst/>
          </a:prstGeom>
        </p:spPr>
        <p:txBody>
          <a:bodyPr lIns="0" tIns="0" rIns="0" bIns="0" anchor="t" anchorCtr="0">
            <a:noAutofit/>
          </a:bodyPr>
          <a:lstStyle>
            <a:lvl1pPr marL="0" indent="0">
              <a:buNone/>
              <a:defRPr sz="1200">
                <a:solidFill>
                  <a:srgbClr val="003763"/>
                </a:solidFill>
              </a:defRPr>
            </a:lvl1pPr>
          </a:lstStyle>
          <a:p>
            <a:pPr lvl="0"/>
            <a:r>
              <a:rPr lang="en-US" dirty="0"/>
              <a:t>Click to add name</a:t>
            </a:r>
          </a:p>
        </p:txBody>
      </p:sp>
      <p:sp>
        <p:nvSpPr>
          <p:cNvPr id="198" name="Text Placeholder 43"/>
          <p:cNvSpPr>
            <a:spLocks noGrp="1"/>
          </p:cNvSpPr>
          <p:nvPr>
            <p:ph type="body" sz="quarter" idx="63" hasCustomPrompt="1"/>
          </p:nvPr>
        </p:nvSpPr>
        <p:spPr>
          <a:xfrm>
            <a:off x="7925816" y="1727199"/>
            <a:ext cx="1395984" cy="5016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800"/>
            </a:lvl1pPr>
          </a:lstStyle>
          <a:p>
            <a:pPr lvl="0"/>
            <a:r>
              <a:rPr lang="en-US" dirty="0"/>
              <a:t>Click to add official title</a:t>
            </a:r>
          </a:p>
          <a:p>
            <a:pPr lvl="0"/>
            <a:endParaRPr lang="en-US" dirty="0"/>
          </a:p>
        </p:txBody>
      </p:sp>
      <p:sp>
        <p:nvSpPr>
          <p:cNvPr id="199" name="Text Placeholder 44"/>
          <p:cNvSpPr>
            <a:spLocks noGrp="1"/>
          </p:cNvSpPr>
          <p:nvPr>
            <p:ph type="body" sz="quarter" idx="65" hasCustomPrompt="1"/>
          </p:nvPr>
        </p:nvSpPr>
        <p:spPr>
          <a:xfrm>
            <a:off x="7925816" y="2241550"/>
            <a:ext cx="1395984" cy="17780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cxnSp>
        <p:nvCxnSpPr>
          <p:cNvPr id="183" name="Line 45"/>
          <p:cNvCxnSpPr/>
          <p:nvPr userDrawn="1"/>
        </p:nvCxnSpPr>
        <p:spPr>
          <a:xfrm>
            <a:off x="7930896" y="2446655"/>
            <a:ext cx="1395984" cy="190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85" name="Text Placeholder 46"/>
          <p:cNvSpPr>
            <a:spLocks noGrp="1"/>
          </p:cNvSpPr>
          <p:nvPr>
            <p:ph type="body" sz="quarter" idx="66" hasCustomPrompt="1"/>
          </p:nvPr>
        </p:nvSpPr>
        <p:spPr>
          <a:xfrm>
            <a:off x="7925816" y="2457450"/>
            <a:ext cx="1395984" cy="2095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186" name="Text Placeholder 47"/>
          <p:cNvSpPr>
            <a:spLocks noGrp="1"/>
          </p:cNvSpPr>
          <p:nvPr>
            <p:ph type="body" sz="quarter" idx="67" hasCustomPrompt="1"/>
          </p:nvPr>
        </p:nvSpPr>
        <p:spPr>
          <a:xfrm>
            <a:off x="7925816" y="2667000"/>
            <a:ext cx="1395984" cy="2095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cxnSp>
        <p:nvCxnSpPr>
          <p:cNvPr id="210" name="Line 48"/>
          <p:cNvCxnSpPr/>
          <p:nvPr userDrawn="1"/>
        </p:nvCxnSpPr>
        <p:spPr>
          <a:xfrm>
            <a:off x="7925816" y="2908300"/>
            <a:ext cx="1395984" cy="1905"/>
          </a:xfrm>
          <a:prstGeom prst="line">
            <a:avLst/>
          </a:prstGeom>
          <a:ln w="15875">
            <a:solidFill>
              <a:srgbClr val="908E8F"/>
            </a:solidFill>
          </a:ln>
        </p:spPr>
        <p:style>
          <a:lnRef idx="1">
            <a:schemeClr val="accent1"/>
          </a:lnRef>
          <a:fillRef idx="0">
            <a:schemeClr val="accent1"/>
          </a:fillRef>
          <a:effectRef idx="0">
            <a:schemeClr val="accent1"/>
          </a:effectRef>
          <a:fontRef idx="minor">
            <a:schemeClr val="tx1"/>
          </a:fontRef>
        </p:style>
      </p:cxnSp>
      <p:sp>
        <p:nvSpPr>
          <p:cNvPr id="211" name="Text Placeholder 49"/>
          <p:cNvSpPr>
            <a:spLocks noGrp="1"/>
          </p:cNvSpPr>
          <p:nvPr>
            <p:ph type="body" sz="quarter" idx="68" hasCustomPrompt="1"/>
          </p:nvPr>
        </p:nvSpPr>
        <p:spPr>
          <a:xfrm>
            <a:off x="7925816" y="2940050"/>
            <a:ext cx="1395984" cy="3790950"/>
          </a:xfrm>
          <a:prstGeom prst="rect">
            <a:avLst/>
          </a:prstGeom>
        </p:spPr>
        <p:txBody>
          <a:bodyPr lIns="0" tIns="0" rIns="0" bIns="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bio text</a:t>
            </a:r>
          </a:p>
          <a:p>
            <a:pPr lvl="0"/>
            <a:endParaRPr lang="en-US" dirty="0"/>
          </a:p>
        </p:txBody>
      </p:sp>
      <p:sp>
        <p:nvSpPr>
          <p:cNvPr id="68" name="Footer Placeholder 50"/>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61" name="Slide Number Placeholder 51"/>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319599718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am Grid">
    <p:spTree>
      <p:nvGrpSpPr>
        <p:cNvPr id="1" name=""/>
        <p:cNvGrpSpPr/>
        <p:nvPr/>
      </p:nvGrpSpPr>
      <p:grpSpPr>
        <a:xfrm>
          <a:off x="0" y="0"/>
          <a:ext cx="0" cy="0"/>
          <a:chOff x="0" y="0"/>
          <a:chExt cx="0" cy="0"/>
        </a:xfrm>
      </p:grpSpPr>
      <p:sp>
        <p:nvSpPr>
          <p:cNvPr id="102"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34" name="Text Placeholder 2"/>
          <p:cNvSpPr>
            <a:spLocks noGrp="1"/>
          </p:cNvSpPr>
          <p:nvPr>
            <p:ph type="body" sz="quarter" idx="29" hasCustomPrompt="1"/>
          </p:nvPr>
        </p:nvSpPr>
        <p:spPr>
          <a:xfrm>
            <a:off x="501650" y="1409700"/>
            <a:ext cx="673100" cy="939800"/>
          </a:xfrm>
          <a:prstGeom prst="rect">
            <a:avLst/>
          </a:prstGeom>
        </p:spPr>
        <p:txBody>
          <a:bodyPr/>
          <a:lstStyle>
            <a:lvl1pPr marL="370494" indent="0">
              <a:buNone/>
              <a:defRPr sz="700"/>
            </a:lvl1pPr>
          </a:lstStyle>
          <a:p>
            <a:r>
              <a:rPr lang="en-US" dirty="0"/>
              <a:t>Picture</a:t>
            </a:r>
          </a:p>
        </p:txBody>
      </p:sp>
      <p:sp>
        <p:nvSpPr>
          <p:cNvPr id="42" name="Text Placeholder 3"/>
          <p:cNvSpPr>
            <a:spLocks noGrp="1"/>
          </p:cNvSpPr>
          <p:nvPr>
            <p:ph type="body" sz="quarter" idx="15" hasCustomPrompt="1"/>
          </p:nvPr>
        </p:nvSpPr>
        <p:spPr>
          <a:xfrm>
            <a:off x="1263650" y="140970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44" name="Text Placeholder 4"/>
          <p:cNvSpPr>
            <a:spLocks noGrp="1"/>
          </p:cNvSpPr>
          <p:nvPr>
            <p:ph type="body" sz="quarter" idx="16" hasCustomPrompt="1"/>
          </p:nvPr>
        </p:nvSpPr>
        <p:spPr>
          <a:xfrm>
            <a:off x="1263650" y="166370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0" name="Text Placeholder 5"/>
          <p:cNvSpPr>
            <a:spLocks noGrp="1"/>
          </p:cNvSpPr>
          <p:nvPr>
            <p:ph type="body" sz="quarter" idx="21" hasCustomPrompt="1"/>
          </p:nvPr>
        </p:nvSpPr>
        <p:spPr>
          <a:xfrm>
            <a:off x="1263650" y="2006600"/>
            <a:ext cx="1376363" cy="22225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sp>
        <p:nvSpPr>
          <p:cNvPr id="96" name="Text Placeholder 6"/>
          <p:cNvSpPr>
            <a:spLocks noGrp="1"/>
          </p:cNvSpPr>
          <p:nvPr>
            <p:ph type="body" sz="quarter" idx="50" hasCustomPrompt="1"/>
          </p:nvPr>
        </p:nvSpPr>
        <p:spPr>
          <a:xfrm>
            <a:off x="1263650" y="222885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6" name="Text Placeholder 7"/>
          <p:cNvSpPr>
            <a:spLocks noGrp="1"/>
          </p:cNvSpPr>
          <p:nvPr>
            <p:ph type="body" sz="quarter" idx="23" hasCustomPrompt="1"/>
          </p:nvPr>
        </p:nvSpPr>
        <p:spPr>
          <a:xfrm>
            <a:off x="501650" y="245110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sp>
        <p:nvSpPr>
          <p:cNvPr id="481" name="Text Placeholder 8"/>
          <p:cNvSpPr>
            <a:spLocks noGrp="1"/>
          </p:cNvSpPr>
          <p:nvPr>
            <p:ph type="body" sz="quarter" idx="56" hasCustomPrompt="1"/>
          </p:nvPr>
        </p:nvSpPr>
        <p:spPr>
          <a:xfrm>
            <a:off x="501650" y="2762250"/>
            <a:ext cx="673100" cy="939800"/>
          </a:xfrm>
          <a:prstGeom prst="rect">
            <a:avLst/>
          </a:prstGeom>
        </p:spPr>
        <p:txBody>
          <a:bodyPr/>
          <a:lstStyle>
            <a:lvl1pPr marL="370494" indent="0">
              <a:buNone/>
              <a:defRPr sz="700"/>
            </a:lvl1pPr>
          </a:lstStyle>
          <a:p>
            <a:r>
              <a:rPr lang="en-US" dirty="0"/>
              <a:t>Picture</a:t>
            </a:r>
          </a:p>
        </p:txBody>
      </p:sp>
      <p:sp>
        <p:nvSpPr>
          <p:cNvPr id="476" name="Text Placeholder 9"/>
          <p:cNvSpPr>
            <a:spLocks noGrp="1"/>
          </p:cNvSpPr>
          <p:nvPr>
            <p:ph type="body" sz="quarter" idx="51" hasCustomPrompt="1"/>
          </p:nvPr>
        </p:nvSpPr>
        <p:spPr>
          <a:xfrm>
            <a:off x="1263650" y="276225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477" name="Text Placeholder 10"/>
          <p:cNvSpPr>
            <a:spLocks noGrp="1"/>
          </p:cNvSpPr>
          <p:nvPr>
            <p:ph type="body" sz="quarter" idx="52" hasCustomPrompt="1"/>
          </p:nvPr>
        </p:nvSpPr>
        <p:spPr>
          <a:xfrm>
            <a:off x="1263650" y="301625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479" name="Text Placeholder 11"/>
          <p:cNvSpPr>
            <a:spLocks noGrp="1"/>
          </p:cNvSpPr>
          <p:nvPr>
            <p:ph type="body" sz="quarter" idx="54" hasCustomPrompt="1"/>
          </p:nvPr>
        </p:nvSpPr>
        <p:spPr>
          <a:xfrm>
            <a:off x="1263650" y="335915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482" name="Text Placeholder 12"/>
          <p:cNvSpPr>
            <a:spLocks noGrp="1"/>
          </p:cNvSpPr>
          <p:nvPr>
            <p:ph type="body" sz="quarter" idx="57" hasCustomPrompt="1"/>
          </p:nvPr>
        </p:nvSpPr>
        <p:spPr>
          <a:xfrm>
            <a:off x="1263650" y="358140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480" name="Text Placeholder 13"/>
          <p:cNvSpPr>
            <a:spLocks noGrp="1"/>
          </p:cNvSpPr>
          <p:nvPr>
            <p:ph type="body" sz="quarter" idx="55" hasCustomPrompt="1"/>
          </p:nvPr>
        </p:nvSpPr>
        <p:spPr>
          <a:xfrm>
            <a:off x="501650" y="380365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sp>
        <p:nvSpPr>
          <p:cNvPr id="489" name="Text Placeholder 14"/>
          <p:cNvSpPr>
            <a:spLocks noGrp="1"/>
          </p:cNvSpPr>
          <p:nvPr>
            <p:ph type="body" sz="quarter" idx="63" hasCustomPrompt="1"/>
          </p:nvPr>
        </p:nvSpPr>
        <p:spPr>
          <a:xfrm>
            <a:off x="501650" y="4114800"/>
            <a:ext cx="673100" cy="939800"/>
          </a:xfrm>
          <a:prstGeom prst="rect">
            <a:avLst/>
          </a:prstGeom>
        </p:spPr>
        <p:txBody>
          <a:bodyPr/>
          <a:lstStyle>
            <a:lvl1pPr marL="370494" indent="0">
              <a:buNone/>
              <a:defRPr sz="700"/>
            </a:lvl1pPr>
          </a:lstStyle>
          <a:p>
            <a:r>
              <a:rPr lang="en-US" dirty="0"/>
              <a:t>Picture</a:t>
            </a:r>
          </a:p>
        </p:txBody>
      </p:sp>
      <p:sp>
        <p:nvSpPr>
          <p:cNvPr id="484" name="Text Placeholder 15"/>
          <p:cNvSpPr>
            <a:spLocks noGrp="1"/>
          </p:cNvSpPr>
          <p:nvPr>
            <p:ph type="body" sz="quarter" idx="58" hasCustomPrompt="1"/>
          </p:nvPr>
        </p:nvSpPr>
        <p:spPr>
          <a:xfrm>
            <a:off x="1263650" y="411480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485" name="Text Placeholder 16"/>
          <p:cNvSpPr>
            <a:spLocks noGrp="1"/>
          </p:cNvSpPr>
          <p:nvPr>
            <p:ph type="body" sz="quarter" idx="59" hasCustomPrompt="1"/>
          </p:nvPr>
        </p:nvSpPr>
        <p:spPr>
          <a:xfrm>
            <a:off x="1263650" y="436880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487" name="Text Placeholder 17"/>
          <p:cNvSpPr>
            <a:spLocks noGrp="1"/>
          </p:cNvSpPr>
          <p:nvPr>
            <p:ph type="body" sz="quarter" idx="61" hasCustomPrompt="1"/>
          </p:nvPr>
        </p:nvSpPr>
        <p:spPr>
          <a:xfrm>
            <a:off x="1263650" y="471170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490" name="Text Placeholder 18"/>
          <p:cNvSpPr>
            <a:spLocks noGrp="1"/>
          </p:cNvSpPr>
          <p:nvPr>
            <p:ph type="body" sz="quarter" idx="64" hasCustomPrompt="1"/>
          </p:nvPr>
        </p:nvSpPr>
        <p:spPr>
          <a:xfrm>
            <a:off x="1263650" y="493395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488" name="Text Placeholder 19"/>
          <p:cNvSpPr>
            <a:spLocks noGrp="1"/>
          </p:cNvSpPr>
          <p:nvPr>
            <p:ph type="body" sz="quarter" idx="62" hasCustomPrompt="1"/>
          </p:nvPr>
        </p:nvSpPr>
        <p:spPr>
          <a:xfrm>
            <a:off x="501650" y="515620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sp>
        <p:nvSpPr>
          <p:cNvPr id="497" name="Text Placeholder 20"/>
          <p:cNvSpPr>
            <a:spLocks noGrp="1"/>
          </p:cNvSpPr>
          <p:nvPr>
            <p:ph type="body" sz="quarter" idx="70" hasCustomPrompt="1"/>
          </p:nvPr>
        </p:nvSpPr>
        <p:spPr>
          <a:xfrm>
            <a:off x="501650" y="5467350"/>
            <a:ext cx="673100" cy="939800"/>
          </a:xfrm>
          <a:prstGeom prst="rect">
            <a:avLst/>
          </a:prstGeom>
        </p:spPr>
        <p:txBody>
          <a:bodyPr/>
          <a:lstStyle>
            <a:lvl1pPr marL="370494" indent="0">
              <a:buNone/>
              <a:defRPr sz="700"/>
            </a:lvl1pPr>
          </a:lstStyle>
          <a:p>
            <a:r>
              <a:rPr lang="en-US" dirty="0"/>
              <a:t>Picture</a:t>
            </a:r>
          </a:p>
        </p:txBody>
      </p:sp>
      <p:sp>
        <p:nvSpPr>
          <p:cNvPr id="492" name="Text Placeholder 21"/>
          <p:cNvSpPr>
            <a:spLocks noGrp="1"/>
          </p:cNvSpPr>
          <p:nvPr>
            <p:ph type="body" sz="quarter" idx="65" hasCustomPrompt="1"/>
          </p:nvPr>
        </p:nvSpPr>
        <p:spPr>
          <a:xfrm>
            <a:off x="1263650" y="546735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493" name="Text Placeholder 22"/>
          <p:cNvSpPr>
            <a:spLocks noGrp="1"/>
          </p:cNvSpPr>
          <p:nvPr>
            <p:ph type="body" sz="quarter" idx="66" hasCustomPrompt="1"/>
          </p:nvPr>
        </p:nvSpPr>
        <p:spPr>
          <a:xfrm>
            <a:off x="1263650" y="572135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495" name="Text Placeholder 23"/>
          <p:cNvSpPr>
            <a:spLocks noGrp="1"/>
          </p:cNvSpPr>
          <p:nvPr>
            <p:ph type="body" sz="quarter" idx="68" hasCustomPrompt="1"/>
          </p:nvPr>
        </p:nvSpPr>
        <p:spPr>
          <a:xfrm>
            <a:off x="1263650" y="6064250"/>
            <a:ext cx="1376363" cy="22225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sp>
        <p:nvSpPr>
          <p:cNvPr id="498" name="Text Placeholder 24"/>
          <p:cNvSpPr>
            <a:spLocks noGrp="1"/>
          </p:cNvSpPr>
          <p:nvPr>
            <p:ph type="body" sz="quarter" idx="71" hasCustomPrompt="1"/>
          </p:nvPr>
        </p:nvSpPr>
        <p:spPr>
          <a:xfrm>
            <a:off x="1263650" y="628650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496" name="Text Placeholder 25"/>
          <p:cNvSpPr>
            <a:spLocks noGrp="1"/>
          </p:cNvSpPr>
          <p:nvPr>
            <p:ph type="body" sz="quarter" idx="69" hasCustomPrompt="1"/>
          </p:nvPr>
        </p:nvSpPr>
        <p:spPr>
          <a:xfrm>
            <a:off x="501650" y="650875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sp>
        <p:nvSpPr>
          <p:cNvPr id="505" name="Text Placeholder 26"/>
          <p:cNvSpPr>
            <a:spLocks noGrp="1"/>
          </p:cNvSpPr>
          <p:nvPr>
            <p:ph type="body" sz="quarter" idx="77" hasCustomPrompt="1"/>
          </p:nvPr>
        </p:nvSpPr>
        <p:spPr>
          <a:xfrm>
            <a:off x="2728913" y="1405909"/>
            <a:ext cx="673100" cy="939800"/>
          </a:xfrm>
          <a:prstGeom prst="rect">
            <a:avLst/>
          </a:prstGeom>
        </p:spPr>
        <p:txBody>
          <a:bodyPr/>
          <a:lstStyle>
            <a:lvl1pPr marL="370494" indent="0">
              <a:buNone/>
              <a:defRPr sz="700"/>
            </a:lvl1pPr>
          </a:lstStyle>
          <a:p>
            <a:r>
              <a:rPr lang="en-US" dirty="0"/>
              <a:t>Picture</a:t>
            </a:r>
          </a:p>
        </p:txBody>
      </p:sp>
      <p:sp>
        <p:nvSpPr>
          <p:cNvPr id="101" name="Text Placeholder 27"/>
          <p:cNvSpPr>
            <a:spLocks noGrp="1"/>
          </p:cNvSpPr>
          <p:nvPr>
            <p:ph type="body" sz="quarter" idx="156" hasCustomPrompt="1"/>
          </p:nvPr>
        </p:nvSpPr>
        <p:spPr>
          <a:xfrm>
            <a:off x="3490914" y="140970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01" name="Text Placeholder 28"/>
          <p:cNvSpPr>
            <a:spLocks noGrp="1"/>
          </p:cNvSpPr>
          <p:nvPr>
            <p:ph type="body" sz="quarter" idx="73" hasCustomPrompt="1"/>
          </p:nvPr>
        </p:nvSpPr>
        <p:spPr>
          <a:xfrm>
            <a:off x="3490914" y="166370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03" name="Text Placeholder 29"/>
          <p:cNvSpPr>
            <a:spLocks noGrp="1"/>
          </p:cNvSpPr>
          <p:nvPr>
            <p:ph type="body" sz="quarter" idx="75" hasCustomPrompt="1"/>
          </p:nvPr>
        </p:nvSpPr>
        <p:spPr>
          <a:xfrm>
            <a:off x="3490914" y="200660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506" name="Text Placeholder 30"/>
          <p:cNvSpPr>
            <a:spLocks noGrp="1"/>
          </p:cNvSpPr>
          <p:nvPr>
            <p:ph type="body" sz="quarter" idx="78" hasCustomPrompt="1"/>
          </p:nvPr>
        </p:nvSpPr>
        <p:spPr>
          <a:xfrm>
            <a:off x="3490914" y="222885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04" name="Text Placeholder 31"/>
          <p:cNvSpPr>
            <a:spLocks noGrp="1"/>
          </p:cNvSpPr>
          <p:nvPr>
            <p:ph type="body" sz="quarter" idx="76" hasCustomPrompt="1"/>
          </p:nvPr>
        </p:nvSpPr>
        <p:spPr>
          <a:xfrm>
            <a:off x="2728913" y="2451100"/>
            <a:ext cx="2138489" cy="2222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sp>
        <p:nvSpPr>
          <p:cNvPr id="513" name="Text Placeholder 32"/>
          <p:cNvSpPr>
            <a:spLocks noGrp="1"/>
          </p:cNvSpPr>
          <p:nvPr>
            <p:ph type="body" sz="quarter" idx="84" hasCustomPrompt="1"/>
          </p:nvPr>
        </p:nvSpPr>
        <p:spPr>
          <a:xfrm>
            <a:off x="2728913" y="2762250"/>
            <a:ext cx="682913" cy="916690"/>
          </a:xfrm>
          <a:prstGeom prst="rect">
            <a:avLst/>
          </a:prstGeom>
        </p:spPr>
        <p:txBody>
          <a:bodyPr/>
          <a:lstStyle>
            <a:lvl1pPr marL="370494" indent="0">
              <a:buNone/>
              <a:defRPr sz="700"/>
            </a:lvl1pPr>
          </a:lstStyle>
          <a:p>
            <a:r>
              <a:rPr lang="en-US" dirty="0"/>
              <a:t>Picture</a:t>
            </a:r>
          </a:p>
        </p:txBody>
      </p:sp>
      <p:sp>
        <p:nvSpPr>
          <p:cNvPr id="508" name="Text Placeholder 33"/>
          <p:cNvSpPr>
            <a:spLocks noGrp="1"/>
          </p:cNvSpPr>
          <p:nvPr>
            <p:ph type="body" sz="quarter" idx="79" hasCustomPrompt="1"/>
          </p:nvPr>
        </p:nvSpPr>
        <p:spPr>
          <a:xfrm>
            <a:off x="3490914" y="276225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09" name="Text Placeholder 34"/>
          <p:cNvSpPr>
            <a:spLocks noGrp="1"/>
          </p:cNvSpPr>
          <p:nvPr>
            <p:ph type="body" sz="quarter" idx="80" hasCustomPrompt="1"/>
          </p:nvPr>
        </p:nvSpPr>
        <p:spPr>
          <a:xfrm>
            <a:off x="3490914" y="301625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11" name="Text Placeholder 35"/>
          <p:cNvSpPr>
            <a:spLocks noGrp="1"/>
          </p:cNvSpPr>
          <p:nvPr>
            <p:ph type="body" sz="quarter" idx="82" hasCustomPrompt="1"/>
          </p:nvPr>
        </p:nvSpPr>
        <p:spPr>
          <a:xfrm>
            <a:off x="3490914" y="335915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514" name="Text Placeholder 36"/>
          <p:cNvSpPr>
            <a:spLocks noGrp="1"/>
          </p:cNvSpPr>
          <p:nvPr>
            <p:ph type="body" sz="quarter" idx="85" hasCustomPrompt="1"/>
          </p:nvPr>
        </p:nvSpPr>
        <p:spPr>
          <a:xfrm>
            <a:off x="3490914" y="358140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12" name="Text Placeholder 37"/>
          <p:cNvSpPr>
            <a:spLocks noGrp="1"/>
          </p:cNvSpPr>
          <p:nvPr>
            <p:ph type="body" sz="quarter" idx="83" hasCustomPrompt="1"/>
          </p:nvPr>
        </p:nvSpPr>
        <p:spPr>
          <a:xfrm>
            <a:off x="2728913" y="380365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sp>
        <p:nvSpPr>
          <p:cNvPr id="520" name="Text Placeholder 38"/>
          <p:cNvSpPr>
            <a:spLocks noGrp="1"/>
          </p:cNvSpPr>
          <p:nvPr>
            <p:ph type="body" sz="quarter" idx="91" hasCustomPrompt="1"/>
          </p:nvPr>
        </p:nvSpPr>
        <p:spPr>
          <a:xfrm>
            <a:off x="2728913" y="4114800"/>
            <a:ext cx="673100" cy="939800"/>
          </a:xfrm>
          <a:prstGeom prst="rect">
            <a:avLst/>
          </a:prstGeom>
        </p:spPr>
        <p:txBody>
          <a:bodyPr/>
          <a:lstStyle>
            <a:lvl1pPr marL="370494" indent="0">
              <a:buNone/>
              <a:defRPr sz="700"/>
            </a:lvl1pPr>
          </a:lstStyle>
          <a:p>
            <a:r>
              <a:rPr lang="en-US" dirty="0"/>
              <a:t>Picture</a:t>
            </a:r>
          </a:p>
        </p:txBody>
      </p:sp>
      <p:sp>
        <p:nvSpPr>
          <p:cNvPr id="515" name="Text Placeholder 39"/>
          <p:cNvSpPr>
            <a:spLocks noGrp="1"/>
          </p:cNvSpPr>
          <p:nvPr>
            <p:ph type="body" sz="quarter" idx="86" hasCustomPrompt="1"/>
          </p:nvPr>
        </p:nvSpPr>
        <p:spPr>
          <a:xfrm>
            <a:off x="3490914" y="411480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16" name="Text Placeholder 40"/>
          <p:cNvSpPr>
            <a:spLocks noGrp="1"/>
          </p:cNvSpPr>
          <p:nvPr>
            <p:ph type="body" sz="quarter" idx="87" hasCustomPrompt="1"/>
          </p:nvPr>
        </p:nvSpPr>
        <p:spPr>
          <a:xfrm>
            <a:off x="3490914" y="436880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18" name="Text Placeholder 41"/>
          <p:cNvSpPr>
            <a:spLocks noGrp="1"/>
          </p:cNvSpPr>
          <p:nvPr>
            <p:ph type="body" sz="quarter" idx="89" hasCustomPrompt="1"/>
          </p:nvPr>
        </p:nvSpPr>
        <p:spPr>
          <a:xfrm>
            <a:off x="3490914" y="471170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521" name="Text Placeholder 42"/>
          <p:cNvSpPr>
            <a:spLocks noGrp="1"/>
          </p:cNvSpPr>
          <p:nvPr>
            <p:ph type="body" sz="quarter" idx="92" hasCustomPrompt="1"/>
          </p:nvPr>
        </p:nvSpPr>
        <p:spPr>
          <a:xfrm>
            <a:off x="3490914" y="493395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19" name="Text Placeholder 43"/>
          <p:cNvSpPr>
            <a:spLocks noGrp="1"/>
          </p:cNvSpPr>
          <p:nvPr>
            <p:ph type="body" sz="quarter" idx="90" hasCustomPrompt="1"/>
          </p:nvPr>
        </p:nvSpPr>
        <p:spPr>
          <a:xfrm>
            <a:off x="2728913" y="515620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sp>
        <p:nvSpPr>
          <p:cNvPr id="527" name="Text Placeholder 44"/>
          <p:cNvSpPr>
            <a:spLocks noGrp="1"/>
          </p:cNvSpPr>
          <p:nvPr>
            <p:ph type="body" sz="quarter" idx="98" hasCustomPrompt="1"/>
          </p:nvPr>
        </p:nvSpPr>
        <p:spPr>
          <a:xfrm>
            <a:off x="2728913" y="5467350"/>
            <a:ext cx="673100" cy="939800"/>
          </a:xfrm>
          <a:prstGeom prst="rect">
            <a:avLst/>
          </a:prstGeom>
        </p:spPr>
        <p:txBody>
          <a:bodyPr/>
          <a:lstStyle>
            <a:lvl1pPr marL="370494" indent="0">
              <a:buNone/>
              <a:defRPr sz="700"/>
            </a:lvl1pPr>
          </a:lstStyle>
          <a:p>
            <a:r>
              <a:rPr lang="en-US" dirty="0"/>
              <a:t>Picture</a:t>
            </a:r>
          </a:p>
        </p:txBody>
      </p:sp>
      <p:sp>
        <p:nvSpPr>
          <p:cNvPr id="522" name="Text Placeholder 45"/>
          <p:cNvSpPr>
            <a:spLocks noGrp="1"/>
          </p:cNvSpPr>
          <p:nvPr>
            <p:ph type="body" sz="quarter" idx="93" hasCustomPrompt="1"/>
          </p:nvPr>
        </p:nvSpPr>
        <p:spPr>
          <a:xfrm>
            <a:off x="3490914" y="546735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23" name="Text Placeholder 46"/>
          <p:cNvSpPr>
            <a:spLocks noGrp="1"/>
          </p:cNvSpPr>
          <p:nvPr>
            <p:ph type="body" sz="quarter" idx="94" hasCustomPrompt="1"/>
          </p:nvPr>
        </p:nvSpPr>
        <p:spPr>
          <a:xfrm>
            <a:off x="3490914" y="572135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25" name="Text Placeholder 47"/>
          <p:cNvSpPr>
            <a:spLocks noGrp="1"/>
          </p:cNvSpPr>
          <p:nvPr>
            <p:ph type="body" sz="quarter" idx="96" hasCustomPrompt="1"/>
          </p:nvPr>
        </p:nvSpPr>
        <p:spPr>
          <a:xfrm>
            <a:off x="3490914" y="6064250"/>
            <a:ext cx="1376363" cy="22225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sp>
        <p:nvSpPr>
          <p:cNvPr id="528" name="Text Placeholder 48"/>
          <p:cNvSpPr>
            <a:spLocks noGrp="1"/>
          </p:cNvSpPr>
          <p:nvPr>
            <p:ph type="body" sz="quarter" idx="99" hasCustomPrompt="1"/>
          </p:nvPr>
        </p:nvSpPr>
        <p:spPr>
          <a:xfrm>
            <a:off x="3490914" y="628650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26" name="Text Placeholder 49"/>
          <p:cNvSpPr>
            <a:spLocks noGrp="1"/>
          </p:cNvSpPr>
          <p:nvPr>
            <p:ph type="body" sz="quarter" idx="97" hasCustomPrompt="1"/>
          </p:nvPr>
        </p:nvSpPr>
        <p:spPr>
          <a:xfrm>
            <a:off x="2728913" y="650875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sp>
        <p:nvSpPr>
          <p:cNvPr id="534" name="Text Placeholder 50"/>
          <p:cNvSpPr>
            <a:spLocks noGrp="1"/>
          </p:cNvSpPr>
          <p:nvPr>
            <p:ph type="body" sz="quarter" idx="105" hasCustomPrompt="1"/>
          </p:nvPr>
        </p:nvSpPr>
        <p:spPr>
          <a:xfrm>
            <a:off x="4956178" y="1409700"/>
            <a:ext cx="673100" cy="939800"/>
          </a:xfrm>
          <a:prstGeom prst="rect">
            <a:avLst/>
          </a:prstGeom>
        </p:spPr>
        <p:txBody>
          <a:bodyPr/>
          <a:lstStyle>
            <a:lvl1pPr marL="370494" indent="0">
              <a:buNone/>
              <a:defRPr sz="700"/>
            </a:lvl1pPr>
          </a:lstStyle>
          <a:p>
            <a:r>
              <a:rPr lang="en-US" dirty="0"/>
              <a:t>Picture</a:t>
            </a:r>
          </a:p>
        </p:txBody>
      </p:sp>
      <p:sp>
        <p:nvSpPr>
          <p:cNvPr id="529" name="Text Placeholder 51"/>
          <p:cNvSpPr>
            <a:spLocks noGrp="1"/>
          </p:cNvSpPr>
          <p:nvPr>
            <p:ph type="body" sz="quarter" idx="100" hasCustomPrompt="1"/>
          </p:nvPr>
        </p:nvSpPr>
        <p:spPr>
          <a:xfrm>
            <a:off x="5718178" y="140970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30" name="Text Placeholder 52"/>
          <p:cNvSpPr>
            <a:spLocks noGrp="1"/>
          </p:cNvSpPr>
          <p:nvPr>
            <p:ph type="body" sz="quarter" idx="101" hasCustomPrompt="1"/>
          </p:nvPr>
        </p:nvSpPr>
        <p:spPr>
          <a:xfrm>
            <a:off x="5718178" y="166370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32" name="Text Placeholder 53"/>
          <p:cNvSpPr>
            <a:spLocks noGrp="1"/>
          </p:cNvSpPr>
          <p:nvPr>
            <p:ph type="body" sz="quarter" idx="103" hasCustomPrompt="1"/>
          </p:nvPr>
        </p:nvSpPr>
        <p:spPr>
          <a:xfrm>
            <a:off x="5718178" y="200660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535" name="Text Placeholder 54"/>
          <p:cNvSpPr>
            <a:spLocks noGrp="1"/>
          </p:cNvSpPr>
          <p:nvPr>
            <p:ph type="body" sz="quarter" idx="106" hasCustomPrompt="1"/>
          </p:nvPr>
        </p:nvSpPr>
        <p:spPr>
          <a:xfrm>
            <a:off x="5718178" y="222885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33" name="Text Placeholder 55"/>
          <p:cNvSpPr>
            <a:spLocks noGrp="1"/>
          </p:cNvSpPr>
          <p:nvPr>
            <p:ph type="body" sz="quarter" idx="104" hasCustomPrompt="1"/>
          </p:nvPr>
        </p:nvSpPr>
        <p:spPr>
          <a:xfrm>
            <a:off x="4956178" y="245110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sp>
        <p:nvSpPr>
          <p:cNvPr id="542" name="Text Placeholder 56"/>
          <p:cNvSpPr>
            <a:spLocks noGrp="1"/>
          </p:cNvSpPr>
          <p:nvPr>
            <p:ph type="body" sz="quarter" idx="112" hasCustomPrompt="1"/>
          </p:nvPr>
        </p:nvSpPr>
        <p:spPr>
          <a:xfrm>
            <a:off x="4956178" y="2769956"/>
            <a:ext cx="682913" cy="916690"/>
          </a:xfrm>
          <a:prstGeom prst="rect">
            <a:avLst/>
          </a:prstGeom>
        </p:spPr>
        <p:txBody>
          <a:bodyPr/>
          <a:lstStyle>
            <a:lvl1pPr marL="370494" indent="0">
              <a:buNone/>
              <a:defRPr sz="700"/>
            </a:lvl1pPr>
          </a:lstStyle>
          <a:p>
            <a:r>
              <a:rPr lang="en-US" dirty="0"/>
              <a:t>Picture</a:t>
            </a:r>
          </a:p>
        </p:txBody>
      </p:sp>
      <p:sp>
        <p:nvSpPr>
          <p:cNvPr id="537" name="Text Placeholder 57"/>
          <p:cNvSpPr>
            <a:spLocks noGrp="1"/>
          </p:cNvSpPr>
          <p:nvPr>
            <p:ph type="body" sz="quarter" idx="107" hasCustomPrompt="1"/>
          </p:nvPr>
        </p:nvSpPr>
        <p:spPr>
          <a:xfrm>
            <a:off x="5718178" y="2774718"/>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38" name="Text Placeholder 58"/>
          <p:cNvSpPr>
            <a:spLocks noGrp="1"/>
          </p:cNvSpPr>
          <p:nvPr>
            <p:ph type="body" sz="quarter" idx="108" hasCustomPrompt="1"/>
          </p:nvPr>
        </p:nvSpPr>
        <p:spPr>
          <a:xfrm>
            <a:off x="5718178" y="3028718"/>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40" name="Text Placeholder 59"/>
          <p:cNvSpPr>
            <a:spLocks noGrp="1"/>
          </p:cNvSpPr>
          <p:nvPr>
            <p:ph type="body" sz="quarter" idx="110" hasCustomPrompt="1"/>
          </p:nvPr>
        </p:nvSpPr>
        <p:spPr>
          <a:xfrm>
            <a:off x="5718178" y="3371619"/>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543" name="Text Placeholder 60"/>
          <p:cNvSpPr>
            <a:spLocks noGrp="1"/>
          </p:cNvSpPr>
          <p:nvPr>
            <p:ph type="body" sz="quarter" idx="113" hasCustomPrompt="1"/>
          </p:nvPr>
        </p:nvSpPr>
        <p:spPr>
          <a:xfrm>
            <a:off x="5718178" y="3593869"/>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41" name="Text Placeholder 61"/>
          <p:cNvSpPr>
            <a:spLocks noGrp="1"/>
          </p:cNvSpPr>
          <p:nvPr>
            <p:ph type="body" sz="quarter" idx="111" hasCustomPrompt="1"/>
          </p:nvPr>
        </p:nvSpPr>
        <p:spPr>
          <a:xfrm>
            <a:off x="4956178" y="3816119"/>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sp>
        <p:nvSpPr>
          <p:cNvPr id="549" name="Text Placeholder 62"/>
          <p:cNvSpPr>
            <a:spLocks noGrp="1"/>
          </p:cNvSpPr>
          <p:nvPr>
            <p:ph type="body" sz="quarter" idx="119" hasCustomPrompt="1"/>
          </p:nvPr>
        </p:nvSpPr>
        <p:spPr>
          <a:xfrm>
            <a:off x="4956178" y="4114800"/>
            <a:ext cx="673100" cy="939800"/>
          </a:xfrm>
          <a:prstGeom prst="rect">
            <a:avLst/>
          </a:prstGeom>
        </p:spPr>
        <p:txBody>
          <a:bodyPr/>
          <a:lstStyle>
            <a:lvl1pPr marL="370494" indent="0">
              <a:buNone/>
              <a:defRPr sz="700"/>
            </a:lvl1pPr>
          </a:lstStyle>
          <a:p>
            <a:r>
              <a:rPr lang="en-US" dirty="0"/>
              <a:t>Picture</a:t>
            </a:r>
          </a:p>
        </p:txBody>
      </p:sp>
      <p:sp>
        <p:nvSpPr>
          <p:cNvPr id="544" name="Text Placeholder 63"/>
          <p:cNvSpPr>
            <a:spLocks noGrp="1"/>
          </p:cNvSpPr>
          <p:nvPr>
            <p:ph type="body" sz="quarter" idx="114" hasCustomPrompt="1"/>
          </p:nvPr>
        </p:nvSpPr>
        <p:spPr>
          <a:xfrm>
            <a:off x="5718178" y="411480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45" name="Text Placeholder 64"/>
          <p:cNvSpPr>
            <a:spLocks noGrp="1"/>
          </p:cNvSpPr>
          <p:nvPr>
            <p:ph type="body" sz="quarter" idx="115" hasCustomPrompt="1"/>
          </p:nvPr>
        </p:nvSpPr>
        <p:spPr>
          <a:xfrm>
            <a:off x="5718178" y="436880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47" name="Text Placeholder 65"/>
          <p:cNvSpPr>
            <a:spLocks noGrp="1"/>
          </p:cNvSpPr>
          <p:nvPr>
            <p:ph type="body" sz="quarter" idx="117" hasCustomPrompt="1"/>
          </p:nvPr>
        </p:nvSpPr>
        <p:spPr>
          <a:xfrm>
            <a:off x="5718178" y="471170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550" name="Text Placeholder 66"/>
          <p:cNvSpPr>
            <a:spLocks noGrp="1"/>
          </p:cNvSpPr>
          <p:nvPr>
            <p:ph type="body" sz="quarter" idx="120" hasCustomPrompt="1"/>
          </p:nvPr>
        </p:nvSpPr>
        <p:spPr>
          <a:xfrm>
            <a:off x="5718178" y="493395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48" name="Text Placeholder 67"/>
          <p:cNvSpPr>
            <a:spLocks noGrp="1"/>
          </p:cNvSpPr>
          <p:nvPr>
            <p:ph type="body" sz="quarter" idx="118" hasCustomPrompt="1"/>
          </p:nvPr>
        </p:nvSpPr>
        <p:spPr>
          <a:xfrm>
            <a:off x="4956178" y="515620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sp>
        <p:nvSpPr>
          <p:cNvPr id="556" name="Text Placeholder 68"/>
          <p:cNvSpPr>
            <a:spLocks noGrp="1"/>
          </p:cNvSpPr>
          <p:nvPr>
            <p:ph type="body" sz="quarter" idx="126" hasCustomPrompt="1"/>
          </p:nvPr>
        </p:nvSpPr>
        <p:spPr>
          <a:xfrm>
            <a:off x="4956178" y="5467350"/>
            <a:ext cx="673100" cy="939800"/>
          </a:xfrm>
          <a:prstGeom prst="rect">
            <a:avLst/>
          </a:prstGeom>
        </p:spPr>
        <p:txBody>
          <a:bodyPr/>
          <a:lstStyle>
            <a:lvl1pPr marL="370494" indent="0">
              <a:buNone/>
              <a:defRPr sz="700"/>
            </a:lvl1pPr>
          </a:lstStyle>
          <a:p>
            <a:r>
              <a:rPr lang="en-US" dirty="0"/>
              <a:t>Picture</a:t>
            </a:r>
          </a:p>
        </p:txBody>
      </p:sp>
      <p:sp>
        <p:nvSpPr>
          <p:cNvPr id="551" name="Text Placeholder 69"/>
          <p:cNvSpPr>
            <a:spLocks noGrp="1"/>
          </p:cNvSpPr>
          <p:nvPr>
            <p:ph type="body" sz="quarter" idx="121" hasCustomPrompt="1"/>
          </p:nvPr>
        </p:nvSpPr>
        <p:spPr>
          <a:xfrm>
            <a:off x="5718178" y="546735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52" name="Text Placeholder 70"/>
          <p:cNvSpPr>
            <a:spLocks noGrp="1"/>
          </p:cNvSpPr>
          <p:nvPr>
            <p:ph type="body" sz="quarter" idx="122" hasCustomPrompt="1"/>
          </p:nvPr>
        </p:nvSpPr>
        <p:spPr>
          <a:xfrm>
            <a:off x="5718178" y="572135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54" name="Text Placeholder 71"/>
          <p:cNvSpPr>
            <a:spLocks noGrp="1"/>
          </p:cNvSpPr>
          <p:nvPr>
            <p:ph type="body" sz="quarter" idx="124" hasCustomPrompt="1"/>
          </p:nvPr>
        </p:nvSpPr>
        <p:spPr>
          <a:xfrm>
            <a:off x="5718178" y="6064250"/>
            <a:ext cx="1376363" cy="22225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sp>
        <p:nvSpPr>
          <p:cNvPr id="557" name="Text Placeholder 72"/>
          <p:cNvSpPr>
            <a:spLocks noGrp="1"/>
          </p:cNvSpPr>
          <p:nvPr>
            <p:ph type="body" sz="quarter" idx="127" hasCustomPrompt="1"/>
          </p:nvPr>
        </p:nvSpPr>
        <p:spPr>
          <a:xfrm>
            <a:off x="5718178" y="628650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55" name="Text Placeholder 73"/>
          <p:cNvSpPr>
            <a:spLocks noGrp="1"/>
          </p:cNvSpPr>
          <p:nvPr>
            <p:ph type="body" sz="quarter" idx="125" hasCustomPrompt="1"/>
          </p:nvPr>
        </p:nvSpPr>
        <p:spPr>
          <a:xfrm>
            <a:off x="4956178" y="650875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sp>
        <p:nvSpPr>
          <p:cNvPr id="592" name="Text Placeholder 74"/>
          <p:cNvSpPr>
            <a:spLocks noGrp="1"/>
          </p:cNvSpPr>
          <p:nvPr>
            <p:ph type="body" sz="quarter" idx="133" hasCustomPrompt="1"/>
          </p:nvPr>
        </p:nvSpPr>
        <p:spPr>
          <a:xfrm>
            <a:off x="7183441" y="1409700"/>
            <a:ext cx="673100" cy="939800"/>
          </a:xfrm>
          <a:prstGeom prst="rect">
            <a:avLst/>
          </a:prstGeom>
        </p:spPr>
        <p:txBody>
          <a:bodyPr/>
          <a:lstStyle>
            <a:lvl1pPr marL="370494" indent="0">
              <a:buNone/>
              <a:defRPr sz="700"/>
            </a:lvl1pPr>
          </a:lstStyle>
          <a:p>
            <a:r>
              <a:rPr lang="en-US" dirty="0"/>
              <a:t>Picture</a:t>
            </a:r>
          </a:p>
        </p:txBody>
      </p:sp>
      <p:sp>
        <p:nvSpPr>
          <p:cNvPr id="587" name="Text Placeholder 75"/>
          <p:cNvSpPr>
            <a:spLocks noGrp="1"/>
          </p:cNvSpPr>
          <p:nvPr>
            <p:ph type="body" sz="quarter" idx="128" hasCustomPrompt="1"/>
          </p:nvPr>
        </p:nvSpPr>
        <p:spPr>
          <a:xfrm>
            <a:off x="7944172" y="140970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88" name="Text Placeholder 76"/>
          <p:cNvSpPr>
            <a:spLocks noGrp="1"/>
          </p:cNvSpPr>
          <p:nvPr>
            <p:ph type="body" sz="quarter" idx="129" hasCustomPrompt="1"/>
          </p:nvPr>
        </p:nvSpPr>
        <p:spPr>
          <a:xfrm>
            <a:off x="7944172" y="166370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90" name="Text Placeholder 77"/>
          <p:cNvSpPr>
            <a:spLocks noGrp="1"/>
          </p:cNvSpPr>
          <p:nvPr>
            <p:ph type="body" sz="quarter" idx="131" hasCustomPrompt="1"/>
          </p:nvPr>
        </p:nvSpPr>
        <p:spPr>
          <a:xfrm>
            <a:off x="7944172" y="200660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593" name="Text Placeholder 78"/>
          <p:cNvSpPr>
            <a:spLocks noGrp="1"/>
          </p:cNvSpPr>
          <p:nvPr>
            <p:ph type="body" sz="quarter" idx="134" hasCustomPrompt="1"/>
          </p:nvPr>
        </p:nvSpPr>
        <p:spPr>
          <a:xfrm>
            <a:off x="7944172" y="222885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91" name="Text Placeholder 79"/>
          <p:cNvSpPr>
            <a:spLocks noGrp="1"/>
          </p:cNvSpPr>
          <p:nvPr>
            <p:ph type="body" sz="quarter" idx="132" hasCustomPrompt="1"/>
          </p:nvPr>
        </p:nvSpPr>
        <p:spPr>
          <a:xfrm>
            <a:off x="7183439" y="2451100"/>
            <a:ext cx="2138363" cy="2095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sp>
        <p:nvSpPr>
          <p:cNvPr id="600" name="Text Placeholder 80"/>
          <p:cNvSpPr>
            <a:spLocks noGrp="1"/>
          </p:cNvSpPr>
          <p:nvPr>
            <p:ph type="body" sz="quarter" idx="140" hasCustomPrompt="1"/>
          </p:nvPr>
        </p:nvSpPr>
        <p:spPr>
          <a:xfrm>
            <a:off x="7183439" y="2768455"/>
            <a:ext cx="682913" cy="916690"/>
          </a:xfrm>
          <a:prstGeom prst="rect">
            <a:avLst/>
          </a:prstGeom>
        </p:spPr>
        <p:txBody>
          <a:bodyPr/>
          <a:lstStyle>
            <a:lvl1pPr marL="370494" indent="0">
              <a:buNone/>
              <a:defRPr sz="700"/>
            </a:lvl1pPr>
          </a:lstStyle>
          <a:p>
            <a:r>
              <a:rPr lang="en-US" dirty="0"/>
              <a:t>Picture</a:t>
            </a:r>
          </a:p>
        </p:txBody>
      </p:sp>
      <p:sp>
        <p:nvSpPr>
          <p:cNvPr id="595" name="Text Placeholder 81"/>
          <p:cNvSpPr>
            <a:spLocks noGrp="1"/>
          </p:cNvSpPr>
          <p:nvPr>
            <p:ph type="body" sz="quarter" idx="135" hasCustomPrompt="1"/>
          </p:nvPr>
        </p:nvSpPr>
        <p:spPr>
          <a:xfrm>
            <a:off x="7944172" y="2770835"/>
            <a:ext cx="1376363" cy="254952"/>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596" name="Text Placeholder 82"/>
          <p:cNvSpPr>
            <a:spLocks noGrp="1"/>
          </p:cNvSpPr>
          <p:nvPr>
            <p:ph type="body" sz="quarter" idx="136" hasCustomPrompt="1"/>
          </p:nvPr>
        </p:nvSpPr>
        <p:spPr>
          <a:xfrm>
            <a:off x="7944172" y="3025786"/>
            <a:ext cx="1376363" cy="347431"/>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598" name="Text Placeholder 83"/>
          <p:cNvSpPr>
            <a:spLocks noGrp="1"/>
          </p:cNvSpPr>
          <p:nvPr>
            <p:ph type="body" sz="quarter" idx="138" hasCustomPrompt="1"/>
          </p:nvPr>
        </p:nvSpPr>
        <p:spPr>
          <a:xfrm>
            <a:off x="7944172" y="3373217"/>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601" name="Text Placeholder 84"/>
          <p:cNvSpPr>
            <a:spLocks noGrp="1"/>
          </p:cNvSpPr>
          <p:nvPr>
            <p:ph type="body" sz="quarter" idx="141" hasCustomPrompt="1"/>
          </p:nvPr>
        </p:nvSpPr>
        <p:spPr>
          <a:xfrm>
            <a:off x="7944172" y="3595467"/>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599" name="Text Placeholder 85"/>
          <p:cNvSpPr>
            <a:spLocks noGrp="1"/>
          </p:cNvSpPr>
          <p:nvPr>
            <p:ph type="body" sz="quarter" idx="139" hasCustomPrompt="1"/>
          </p:nvPr>
        </p:nvSpPr>
        <p:spPr>
          <a:xfrm>
            <a:off x="7183439" y="3817717"/>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sp>
        <p:nvSpPr>
          <p:cNvPr id="607" name="Text Placeholder 86"/>
          <p:cNvSpPr>
            <a:spLocks noGrp="1"/>
          </p:cNvSpPr>
          <p:nvPr>
            <p:ph type="body" sz="quarter" idx="147" hasCustomPrompt="1"/>
          </p:nvPr>
        </p:nvSpPr>
        <p:spPr>
          <a:xfrm>
            <a:off x="7183439" y="4114800"/>
            <a:ext cx="682913" cy="916690"/>
          </a:xfrm>
          <a:prstGeom prst="rect">
            <a:avLst/>
          </a:prstGeom>
        </p:spPr>
        <p:txBody>
          <a:bodyPr/>
          <a:lstStyle>
            <a:lvl1pPr marL="370494" indent="0">
              <a:buNone/>
              <a:defRPr sz="700"/>
            </a:lvl1pPr>
          </a:lstStyle>
          <a:p>
            <a:r>
              <a:rPr lang="en-US" dirty="0"/>
              <a:t>Picture</a:t>
            </a:r>
          </a:p>
        </p:txBody>
      </p:sp>
      <p:sp>
        <p:nvSpPr>
          <p:cNvPr id="602" name="Text Placeholder 87"/>
          <p:cNvSpPr>
            <a:spLocks noGrp="1"/>
          </p:cNvSpPr>
          <p:nvPr>
            <p:ph type="body" sz="quarter" idx="142" hasCustomPrompt="1"/>
          </p:nvPr>
        </p:nvSpPr>
        <p:spPr>
          <a:xfrm>
            <a:off x="7944172" y="411480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603" name="Text Placeholder 88"/>
          <p:cNvSpPr>
            <a:spLocks noGrp="1"/>
          </p:cNvSpPr>
          <p:nvPr>
            <p:ph type="body" sz="quarter" idx="143" hasCustomPrompt="1"/>
          </p:nvPr>
        </p:nvSpPr>
        <p:spPr>
          <a:xfrm>
            <a:off x="7944172" y="436880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605" name="Text Placeholder 89"/>
          <p:cNvSpPr>
            <a:spLocks noGrp="1"/>
          </p:cNvSpPr>
          <p:nvPr>
            <p:ph type="body" sz="quarter" idx="145" hasCustomPrompt="1"/>
          </p:nvPr>
        </p:nvSpPr>
        <p:spPr>
          <a:xfrm>
            <a:off x="7944172" y="4711700"/>
            <a:ext cx="1376363" cy="222250"/>
          </a:xfrm>
          <a:prstGeom prst="rect">
            <a:avLst/>
          </a:prstGeom>
        </p:spPr>
        <p:txBody>
          <a:bodyPr lIns="0" tIns="0" rIns="0" bIns="0" anchor="b" anchorCtr="0">
            <a:noAutofit/>
          </a:bodyPr>
          <a:lstStyle>
            <a:lvl1pPr marL="0" marR="0" indent="0" algn="l" defTabSz="128016" rtl="0" eaLnBrk="1" fontAlgn="auto" latinLnBrk="0" hangingPunct="1">
              <a:lnSpc>
                <a:spcPct val="100000"/>
              </a:lnSpc>
              <a:spcBef>
                <a:spcPct val="20000"/>
              </a:spcBef>
              <a:spcAft>
                <a:spcPts val="0"/>
              </a:spcAft>
              <a:buClrTx/>
              <a:buSzTx/>
              <a:buFontTx/>
              <a:buNone/>
              <a:tabLst/>
              <a:defRPr sz="700"/>
            </a:lvl1pPr>
          </a:lstStyle>
          <a:p>
            <a:pPr marL="0" marR="0" lvl="0" indent="0" algn="l" defTabSz="128016" rtl="0" eaLnBrk="1" fontAlgn="auto" latinLnBrk="0" hangingPunct="1">
              <a:lnSpc>
                <a:spcPct val="100000"/>
              </a:lnSpc>
              <a:spcBef>
                <a:spcPct val="20000"/>
              </a:spcBef>
              <a:spcAft>
                <a:spcPts val="0"/>
              </a:spcAft>
              <a:buClrTx/>
              <a:buSzTx/>
              <a:buFontTx/>
              <a:buNone/>
              <a:tabLst/>
              <a:defRPr/>
            </a:pPr>
            <a:r>
              <a:rPr lang="en-US" dirty="0"/>
              <a:t>Click to add office location</a:t>
            </a:r>
          </a:p>
        </p:txBody>
      </p:sp>
      <p:sp>
        <p:nvSpPr>
          <p:cNvPr id="608" name="Text Placeholder 90"/>
          <p:cNvSpPr>
            <a:spLocks noGrp="1"/>
          </p:cNvSpPr>
          <p:nvPr>
            <p:ph type="body" sz="quarter" idx="148" hasCustomPrompt="1"/>
          </p:nvPr>
        </p:nvSpPr>
        <p:spPr>
          <a:xfrm>
            <a:off x="7944172" y="493395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606" name="Text Placeholder 91"/>
          <p:cNvSpPr>
            <a:spLocks noGrp="1"/>
          </p:cNvSpPr>
          <p:nvPr>
            <p:ph type="body" sz="quarter" idx="146" hasCustomPrompt="1"/>
          </p:nvPr>
        </p:nvSpPr>
        <p:spPr>
          <a:xfrm>
            <a:off x="7183439" y="515620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sp>
        <p:nvSpPr>
          <p:cNvPr id="614" name="Text Placeholder 92"/>
          <p:cNvSpPr>
            <a:spLocks noGrp="1"/>
          </p:cNvSpPr>
          <p:nvPr>
            <p:ph type="body" sz="quarter" idx="154" hasCustomPrompt="1"/>
          </p:nvPr>
        </p:nvSpPr>
        <p:spPr>
          <a:xfrm>
            <a:off x="7183439" y="5467350"/>
            <a:ext cx="682913" cy="916690"/>
          </a:xfrm>
          <a:prstGeom prst="rect">
            <a:avLst/>
          </a:prstGeom>
        </p:spPr>
        <p:txBody>
          <a:bodyPr/>
          <a:lstStyle>
            <a:lvl1pPr marL="370494" indent="0">
              <a:buNone/>
              <a:defRPr sz="700"/>
            </a:lvl1pPr>
          </a:lstStyle>
          <a:p>
            <a:r>
              <a:rPr lang="en-US" dirty="0"/>
              <a:t>Picture</a:t>
            </a:r>
          </a:p>
        </p:txBody>
      </p:sp>
      <p:sp>
        <p:nvSpPr>
          <p:cNvPr id="609" name="Text Placeholder 93"/>
          <p:cNvSpPr>
            <a:spLocks noGrp="1"/>
          </p:cNvSpPr>
          <p:nvPr>
            <p:ph type="body" sz="quarter" idx="149" hasCustomPrompt="1"/>
          </p:nvPr>
        </p:nvSpPr>
        <p:spPr>
          <a:xfrm>
            <a:off x="7944172" y="5467350"/>
            <a:ext cx="1376363" cy="254000"/>
          </a:xfrm>
          <a:prstGeom prst="rect">
            <a:avLst/>
          </a:prstGeom>
        </p:spPr>
        <p:txBody>
          <a:bodyPr lIns="0" tIns="0" rIns="0" bIns="0" anchor="t" anchorCtr="0">
            <a:noAutofit/>
          </a:bodyPr>
          <a:lstStyle>
            <a:lvl1pPr marL="0" indent="0">
              <a:buNone/>
              <a:defRPr sz="1100">
                <a:solidFill>
                  <a:srgbClr val="003763"/>
                </a:solidFill>
              </a:defRPr>
            </a:lvl1pPr>
          </a:lstStyle>
          <a:p>
            <a:pPr lvl="0"/>
            <a:r>
              <a:rPr lang="en-US" sz="1300" dirty="0"/>
              <a:t>Click to add name</a:t>
            </a:r>
            <a:endParaRPr lang="en-US" dirty="0"/>
          </a:p>
        </p:txBody>
      </p:sp>
      <p:sp>
        <p:nvSpPr>
          <p:cNvPr id="610" name="Text Placeholder 94"/>
          <p:cNvSpPr>
            <a:spLocks noGrp="1"/>
          </p:cNvSpPr>
          <p:nvPr>
            <p:ph type="body" sz="quarter" idx="150" hasCustomPrompt="1"/>
          </p:nvPr>
        </p:nvSpPr>
        <p:spPr>
          <a:xfrm>
            <a:off x="7944172" y="5721350"/>
            <a:ext cx="1376363" cy="342900"/>
          </a:xfrm>
          <a:prstGeom prst="rect">
            <a:avLst/>
          </a:prstGeom>
        </p:spPr>
        <p:txBody>
          <a:bodyPr lIns="0" tIns="0" rIns="0" bIns="0">
            <a:noAutofit/>
          </a:bodyPr>
          <a:lstStyle>
            <a:lvl1pPr marL="0" indent="0">
              <a:buNone/>
              <a:defRPr sz="800"/>
            </a:lvl1pPr>
          </a:lstStyle>
          <a:p>
            <a:pPr lvl="0"/>
            <a:r>
              <a:rPr lang="en-US" dirty="0"/>
              <a:t>Click to add official title</a:t>
            </a:r>
          </a:p>
        </p:txBody>
      </p:sp>
      <p:sp>
        <p:nvSpPr>
          <p:cNvPr id="612" name="Text Placeholder 95"/>
          <p:cNvSpPr>
            <a:spLocks noGrp="1"/>
          </p:cNvSpPr>
          <p:nvPr>
            <p:ph type="body" sz="quarter" idx="152" hasCustomPrompt="1"/>
          </p:nvPr>
        </p:nvSpPr>
        <p:spPr>
          <a:xfrm>
            <a:off x="7944172" y="6064250"/>
            <a:ext cx="1376363" cy="222250"/>
          </a:xfrm>
          <a:prstGeom prst="rect">
            <a:avLst/>
          </a:prstGeom>
        </p:spPr>
        <p:txBody>
          <a:bodyPr lIns="0" tIns="0" rIns="0" bIns="0" anchor="b" anchorCtr="0">
            <a:noAutofit/>
          </a:bodyPr>
          <a:lstStyle>
            <a:lvl1pPr marL="0" indent="0">
              <a:buNone/>
              <a:defRPr sz="700"/>
            </a:lvl1pPr>
          </a:lstStyle>
          <a:p>
            <a:pPr lvl="0"/>
            <a:r>
              <a:rPr lang="en-US" dirty="0"/>
              <a:t>Click to add office location</a:t>
            </a:r>
          </a:p>
        </p:txBody>
      </p:sp>
      <p:sp>
        <p:nvSpPr>
          <p:cNvPr id="615" name="Text Placeholder 96"/>
          <p:cNvSpPr>
            <a:spLocks noGrp="1"/>
          </p:cNvSpPr>
          <p:nvPr>
            <p:ph type="body" sz="quarter" idx="155" hasCustomPrompt="1"/>
          </p:nvPr>
        </p:nvSpPr>
        <p:spPr>
          <a:xfrm>
            <a:off x="7944172" y="6286500"/>
            <a:ext cx="1376363" cy="222250"/>
          </a:xfrm>
          <a:prstGeom prst="rect">
            <a:avLst/>
          </a:prstGeom>
        </p:spPr>
        <p:txBody>
          <a:bodyPr lIns="0" tIns="0" rIns="0" bIns="0" anchor="b" anchorCtr="0">
            <a:noAutofit/>
          </a:bodyPr>
          <a:lstStyle>
            <a:lvl1pPr marL="0" indent="0">
              <a:buNone/>
              <a:defRPr sz="700"/>
            </a:lvl1pPr>
          </a:lstStyle>
          <a:p>
            <a:pPr lvl="0"/>
            <a:r>
              <a:rPr lang="en-US" dirty="0"/>
              <a:t>Click to add phone number</a:t>
            </a:r>
          </a:p>
        </p:txBody>
      </p:sp>
      <p:sp>
        <p:nvSpPr>
          <p:cNvPr id="613" name="Text Placeholder 97"/>
          <p:cNvSpPr>
            <a:spLocks noGrp="1"/>
          </p:cNvSpPr>
          <p:nvPr>
            <p:ph type="body" sz="quarter" idx="153" hasCustomPrompt="1"/>
          </p:nvPr>
        </p:nvSpPr>
        <p:spPr>
          <a:xfrm>
            <a:off x="7183439" y="6508750"/>
            <a:ext cx="2138363" cy="222250"/>
          </a:xfrm>
          <a:prstGeom prst="rect">
            <a:avLst/>
          </a:prstGeom>
        </p:spPr>
        <p:txBody>
          <a:bodyPr lIns="0" tIns="0" rIns="0" bIns="0" anchor="b" anchorCtr="0">
            <a:noAutofit/>
          </a:bodyPr>
          <a:lstStyle>
            <a:lvl1pPr marL="0" indent="0">
              <a:buNone/>
              <a:defRPr sz="700"/>
            </a:lvl1pPr>
          </a:lstStyle>
          <a:p>
            <a:pPr lvl="0"/>
            <a:r>
              <a:rPr lang="en-US" dirty="0"/>
              <a:t>Click to add email.address@fticonsulting.com</a:t>
            </a:r>
          </a:p>
        </p:txBody>
      </p:sp>
      <p:sp>
        <p:nvSpPr>
          <p:cNvPr id="117" name="Footer Placeholder 98"/>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116" name="Slide Number Placeholder 99"/>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331783134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ombstones (5 x 4)">
    <p:spTree>
      <p:nvGrpSpPr>
        <p:cNvPr id="1" name=""/>
        <p:cNvGrpSpPr/>
        <p:nvPr/>
      </p:nvGrpSpPr>
      <p:grpSpPr>
        <a:xfrm>
          <a:off x="0" y="0"/>
          <a:ext cx="0" cy="0"/>
          <a:chOff x="0" y="0"/>
          <a:chExt cx="0" cy="0"/>
        </a:xfrm>
      </p:grpSpPr>
      <p:sp>
        <p:nvSpPr>
          <p:cNvPr id="66"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6" name="Text Placeholder 2"/>
          <p:cNvSpPr>
            <a:spLocks noGrp="1"/>
          </p:cNvSpPr>
          <p:nvPr>
            <p:ph type="body" sz="quarter" idx="75" hasCustomPrompt="1"/>
          </p:nvPr>
        </p:nvSpPr>
        <p:spPr>
          <a:xfrm>
            <a:off x="501650" y="1409700"/>
            <a:ext cx="8820150" cy="622300"/>
          </a:xfrm>
        </p:spPr>
        <p:txBody>
          <a:bodyPr>
            <a:noAutofit/>
          </a:bodyPr>
          <a:lstStyle>
            <a:lvl1pPr marL="0" indent="0">
              <a:buNone/>
              <a:defRPr sz="1100">
                <a:solidFill>
                  <a:schemeClr val="tx1"/>
                </a:solidFill>
              </a:defRPr>
            </a:lvl1pPr>
          </a:lstStyle>
          <a:p>
            <a:pPr lvl="0"/>
            <a:r>
              <a:rPr lang="en-US" dirty="0"/>
              <a:t>Click to add text</a:t>
            </a:r>
          </a:p>
        </p:txBody>
      </p:sp>
      <p:sp>
        <p:nvSpPr>
          <p:cNvPr id="10" name="Rectangle 3"/>
          <p:cNvSpPr/>
          <p:nvPr userDrawn="1"/>
        </p:nvSpPr>
        <p:spPr>
          <a:xfrm>
            <a:off x="501650" y="21082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37" name="Text Placeholder 4"/>
          <p:cNvSpPr>
            <a:spLocks noGrp="1"/>
          </p:cNvSpPr>
          <p:nvPr>
            <p:ph type="body" sz="quarter" idx="15" hasCustomPrompt="1"/>
          </p:nvPr>
        </p:nvSpPr>
        <p:spPr>
          <a:xfrm>
            <a:off x="746125" y="2203450"/>
            <a:ext cx="1200150" cy="622300"/>
          </a:xfrm>
          <a:prstGeom prst="rect">
            <a:avLst/>
          </a:prstGeom>
        </p:spPr>
        <p:txBody>
          <a:bodyPr/>
          <a:lstStyle>
            <a:lvl1pPr marL="370494" indent="0">
              <a:buNone/>
              <a:defRPr/>
            </a:lvl1pPr>
          </a:lstStyle>
          <a:p>
            <a:r>
              <a:rPr lang="en-US" dirty="0"/>
              <a:t>Picture</a:t>
            </a:r>
          </a:p>
        </p:txBody>
      </p:sp>
      <p:sp>
        <p:nvSpPr>
          <p:cNvPr id="58" name="Text Placeholder 5"/>
          <p:cNvSpPr>
            <a:spLocks noGrp="1"/>
          </p:cNvSpPr>
          <p:nvPr>
            <p:ph type="body" sz="quarter" idx="35" hasCustomPrompt="1"/>
          </p:nvPr>
        </p:nvSpPr>
        <p:spPr>
          <a:xfrm>
            <a:off x="746125" y="286512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69" name="Rectangle 6"/>
          <p:cNvSpPr/>
          <p:nvPr userDrawn="1"/>
        </p:nvSpPr>
        <p:spPr>
          <a:xfrm>
            <a:off x="501650" y="32893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70" name="Text Placeholder 7"/>
          <p:cNvSpPr>
            <a:spLocks noGrp="1"/>
          </p:cNvSpPr>
          <p:nvPr>
            <p:ph type="body" sz="quarter" idx="76" hasCustomPrompt="1"/>
          </p:nvPr>
        </p:nvSpPr>
        <p:spPr>
          <a:xfrm>
            <a:off x="746125" y="3384550"/>
            <a:ext cx="1200150" cy="622300"/>
          </a:xfrm>
          <a:prstGeom prst="rect">
            <a:avLst/>
          </a:prstGeom>
        </p:spPr>
        <p:txBody>
          <a:bodyPr/>
          <a:lstStyle>
            <a:lvl1pPr marL="370494" indent="0">
              <a:buNone/>
              <a:defRPr/>
            </a:lvl1pPr>
          </a:lstStyle>
          <a:p>
            <a:r>
              <a:rPr lang="en-US" dirty="0"/>
              <a:t>Picture</a:t>
            </a:r>
          </a:p>
        </p:txBody>
      </p:sp>
      <p:sp>
        <p:nvSpPr>
          <p:cNvPr id="71" name="Text Placeholder 8"/>
          <p:cNvSpPr>
            <a:spLocks noGrp="1"/>
          </p:cNvSpPr>
          <p:nvPr>
            <p:ph type="body" sz="quarter" idx="77" hasCustomPrompt="1"/>
          </p:nvPr>
        </p:nvSpPr>
        <p:spPr>
          <a:xfrm>
            <a:off x="746125" y="404495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72" name="Rectangle 9"/>
          <p:cNvSpPr/>
          <p:nvPr userDrawn="1"/>
        </p:nvSpPr>
        <p:spPr>
          <a:xfrm>
            <a:off x="501650" y="44704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73" name="Text Placeholder 10"/>
          <p:cNvSpPr>
            <a:spLocks noGrp="1"/>
          </p:cNvSpPr>
          <p:nvPr>
            <p:ph type="body" sz="quarter" idx="78" hasCustomPrompt="1"/>
          </p:nvPr>
        </p:nvSpPr>
        <p:spPr>
          <a:xfrm>
            <a:off x="746125" y="4565650"/>
            <a:ext cx="1200150" cy="622300"/>
          </a:xfrm>
          <a:prstGeom prst="rect">
            <a:avLst/>
          </a:prstGeom>
        </p:spPr>
        <p:txBody>
          <a:bodyPr/>
          <a:lstStyle>
            <a:lvl1pPr marL="370494" indent="0">
              <a:buNone/>
              <a:defRPr/>
            </a:lvl1pPr>
          </a:lstStyle>
          <a:p>
            <a:r>
              <a:rPr lang="en-US" dirty="0"/>
              <a:t>Picture</a:t>
            </a:r>
          </a:p>
        </p:txBody>
      </p:sp>
      <p:sp>
        <p:nvSpPr>
          <p:cNvPr id="74" name="Text Placeholder 11"/>
          <p:cNvSpPr>
            <a:spLocks noGrp="1"/>
          </p:cNvSpPr>
          <p:nvPr>
            <p:ph type="body" sz="quarter" idx="79" hasCustomPrompt="1"/>
          </p:nvPr>
        </p:nvSpPr>
        <p:spPr>
          <a:xfrm>
            <a:off x="746125" y="5225665"/>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76" name="Rectangle 12"/>
          <p:cNvSpPr/>
          <p:nvPr userDrawn="1"/>
        </p:nvSpPr>
        <p:spPr>
          <a:xfrm>
            <a:off x="501650" y="56515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77" name="Text Placeholder 13"/>
          <p:cNvSpPr>
            <a:spLocks noGrp="1"/>
          </p:cNvSpPr>
          <p:nvPr>
            <p:ph type="body" sz="quarter" idx="80" hasCustomPrompt="1"/>
          </p:nvPr>
        </p:nvSpPr>
        <p:spPr>
          <a:xfrm>
            <a:off x="746125" y="5748431"/>
            <a:ext cx="1200150" cy="622300"/>
          </a:xfrm>
          <a:prstGeom prst="rect">
            <a:avLst/>
          </a:prstGeom>
        </p:spPr>
        <p:txBody>
          <a:bodyPr/>
          <a:lstStyle>
            <a:lvl1pPr marL="370494" indent="0">
              <a:buNone/>
              <a:defRPr/>
            </a:lvl1pPr>
          </a:lstStyle>
          <a:p>
            <a:r>
              <a:rPr lang="en-US" dirty="0"/>
              <a:t>Picture</a:t>
            </a:r>
          </a:p>
        </p:txBody>
      </p:sp>
      <p:sp>
        <p:nvSpPr>
          <p:cNvPr id="78" name="Text Placeholder 14"/>
          <p:cNvSpPr>
            <a:spLocks noGrp="1"/>
          </p:cNvSpPr>
          <p:nvPr>
            <p:ph type="body" sz="quarter" idx="81" hasCustomPrompt="1"/>
          </p:nvPr>
        </p:nvSpPr>
        <p:spPr>
          <a:xfrm>
            <a:off x="746125" y="6406768"/>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80" name="Rectangle 15"/>
          <p:cNvSpPr/>
          <p:nvPr userDrawn="1"/>
        </p:nvSpPr>
        <p:spPr>
          <a:xfrm>
            <a:off x="2279650" y="21082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81" name="Text Placeholder 16"/>
          <p:cNvSpPr>
            <a:spLocks noGrp="1"/>
          </p:cNvSpPr>
          <p:nvPr>
            <p:ph type="body" sz="quarter" idx="82" hasCustomPrompt="1"/>
          </p:nvPr>
        </p:nvSpPr>
        <p:spPr>
          <a:xfrm>
            <a:off x="2524125" y="2203450"/>
            <a:ext cx="1200150" cy="622300"/>
          </a:xfrm>
          <a:prstGeom prst="rect">
            <a:avLst/>
          </a:prstGeom>
        </p:spPr>
        <p:txBody>
          <a:bodyPr/>
          <a:lstStyle>
            <a:lvl1pPr marL="370494" indent="0">
              <a:buNone/>
              <a:defRPr/>
            </a:lvl1pPr>
          </a:lstStyle>
          <a:p>
            <a:r>
              <a:rPr lang="en-US" dirty="0"/>
              <a:t>Picture</a:t>
            </a:r>
          </a:p>
        </p:txBody>
      </p:sp>
      <p:sp>
        <p:nvSpPr>
          <p:cNvPr id="82" name="Text Placeholder 17"/>
          <p:cNvSpPr>
            <a:spLocks noGrp="1"/>
          </p:cNvSpPr>
          <p:nvPr>
            <p:ph type="body" sz="quarter" idx="83" hasCustomPrompt="1"/>
          </p:nvPr>
        </p:nvSpPr>
        <p:spPr>
          <a:xfrm>
            <a:off x="2524125" y="286512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83" name="Rectangle 18"/>
          <p:cNvSpPr/>
          <p:nvPr userDrawn="1"/>
        </p:nvSpPr>
        <p:spPr>
          <a:xfrm>
            <a:off x="2279650" y="32893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84" name="Text Placeholder 19"/>
          <p:cNvSpPr>
            <a:spLocks noGrp="1"/>
          </p:cNvSpPr>
          <p:nvPr>
            <p:ph type="body" sz="quarter" idx="84" hasCustomPrompt="1"/>
          </p:nvPr>
        </p:nvSpPr>
        <p:spPr>
          <a:xfrm>
            <a:off x="2524125" y="3384550"/>
            <a:ext cx="1200150" cy="622300"/>
          </a:xfrm>
          <a:prstGeom prst="rect">
            <a:avLst/>
          </a:prstGeom>
        </p:spPr>
        <p:txBody>
          <a:bodyPr/>
          <a:lstStyle>
            <a:lvl1pPr marL="370494" indent="0">
              <a:buNone/>
              <a:defRPr/>
            </a:lvl1pPr>
          </a:lstStyle>
          <a:p>
            <a:r>
              <a:rPr lang="en-US" dirty="0"/>
              <a:t>Picture</a:t>
            </a:r>
          </a:p>
        </p:txBody>
      </p:sp>
      <p:sp>
        <p:nvSpPr>
          <p:cNvPr id="85" name="Text Placeholder 20"/>
          <p:cNvSpPr>
            <a:spLocks noGrp="1"/>
          </p:cNvSpPr>
          <p:nvPr>
            <p:ph type="body" sz="quarter" idx="85" hasCustomPrompt="1"/>
          </p:nvPr>
        </p:nvSpPr>
        <p:spPr>
          <a:xfrm>
            <a:off x="2524125" y="404495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86" name="Rectangle 21"/>
          <p:cNvSpPr/>
          <p:nvPr userDrawn="1"/>
        </p:nvSpPr>
        <p:spPr>
          <a:xfrm>
            <a:off x="2279650" y="44704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87" name="Text Placeholder 22"/>
          <p:cNvSpPr>
            <a:spLocks noGrp="1"/>
          </p:cNvSpPr>
          <p:nvPr>
            <p:ph type="body" sz="quarter" idx="86" hasCustomPrompt="1"/>
          </p:nvPr>
        </p:nvSpPr>
        <p:spPr>
          <a:xfrm>
            <a:off x="2524125" y="4565650"/>
            <a:ext cx="1200150" cy="622300"/>
          </a:xfrm>
          <a:prstGeom prst="rect">
            <a:avLst/>
          </a:prstGeom>
        </p:spPr>
        <p:txBody>
          <a:bodyPr/>
          <a:lstStyle>
            <a:lvl1pPr marL="370494" indent="0">
              <a:buNone/>
              <a:defRPr/>
            </a:lvl1pPr>
          </a:lstStyle>
          <a:p>
            <a:r>
              <a:rPr lang="en-US" dirty="0"/>
              <a:t>Picture</a:t>
            </a:r>
          </a:p>
        </p:txBody>
      </p:sp>
      <p:sp>
        <p:nvSpPr>
          <p:cNvPr id="88" name="Text Placeholder 23"/>
          <p:cNvSpPr>
            <a:spLocks noGrp="1"/>
          </p:cNvSpPr>
          <p:nvPr>
            <p:ph type="body" sz="quarter" idx="87" hasCustomPrompt="1"/>
          </p:nvPr>
        </p:nvSpPr>
        <p:spPr>
          <a:xfrm>
            <a:off x="2524125" y="5225665"/>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90" name="Rectangle 24"/>
          <p:cNvSpPr/>
          <p:nvPr userDrawn="1"/>
        </p:nvSpPr>
        <p:spPr>
          <a:xfrm>
            <a:off x="2279650" y="56515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91" name="Text Placeholder 25"/>
          <p:cNvSpPr>
            <a:spLocks noGrp="1"/>
          </p:cNvSpPr>
          <p:nvPr>
            <p:ph type="body" sz="quarter" idx="88" hasCustomPrompt="1"/>
          </p:nvPr>
        </p:nvSpPr>
        <p:spPr>
          <a:xfrm>
            <a:off x="2524125" y="5748431"/>
            <a:ext cx="1200150" cy="622300"/>
          </a:xfrm>
          <a:prstGeom prst="rect">
            <a:avLst/>
          </a:prstGeom>
        </p:spPr>
        <p:txBody>
          <a:bodyPr/>
          <a:lstStyle>
            <a:lvl1pPr marL="370494" indent="0">
              <a:buNone/>
              <a:defRPr/>
            </a:lvl1pPr>
          </a:lstStyle>
          <a:p>
            <a:r>
              <a:rPr lang="en-US" dirty="0"/>
              <a:t>Picture</a:t>
            </a:r>
          </a:p>
        </p:txBody>
      </p:sp>
      <p:sp>
        <p:nvSpPr>
          <p:cNvPr id="92" name="Text Placeholder 26"/>
          <p:cNvSpPr>
            <a:spLocks noGrp="1"/>
          </p:cNvSpPr>
          <p:nvPr>
            <p:ph type="body" sz="quarter" idx="89" hasCustomPrompt="1"/>
          </p:nvPr>
        </p:nvSpPr>
        <p:spPr>
          <a:xfrm>
            <a:off x="2524125" y="6406768"/>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93" name="Rectangle 27"/>
          <p:cNvSpPr/>
          <p:nvPr userDrawn="1"/>
        </p:nvSpPr>
        <p:spPr>
          <a:xfrm>
            <a:off x="4057650" y="21082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94" name="Text Placeholder 28"/>
          <p:cNvSpPr>
            <a:spLocks noGrp="1"/>
          </p:cNvSpPr>
          <p:nvPr>
            <p:ph type="body" sz="quarter" idx="90" hasCustomPrompt="1"/>
          </p:nvPr>
        </p:nvSpPr>
        <p:spPr>
          <a:xfrm>
            <a:off x="4302125" y="2203450"/>
            <a:ext cx="1200150" cy="622300"/>
          </a:xfrm>
          <a:prstGeom prst="rect">
            <a:avLst/>
          </a:prstGeom>
        </p:spPr>
        <p:txBody>
          <a:bodyPr/>
          <a:lstStyle>
            <a:lvl1pPr marL="370494" indent="0">
              <a:buNone/>
              <a:defRPr/>
            </a:lvl1pPr>
          </a:lstStyle>
          <a:p>
            <a:r>
              <a:rPr lang="en-US" dirty="0"/>
              <a:t>Picture</a:t>
            </a:r>
          </a:p>
        </p:txBody>
      </p:sp>
      <p:sp>
        <p:nvSpPr>
          <p:cNvPr id="95" name="Text Placeholder 29"/>
          <p:cNvSpPr>
            <a:spLocks noGrp="1"/>
          </p:cNvSpPr>
          <p:nvPr>
            <p:ph type="body" sz="quarter" idx="91" hasCustomPrompt="1"/>
          </p:nvPr>
        </p:nvSpPr>
        <p:spPr>
          <a:xfrm>
            <a:off x="4302125" y="286147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29" name="Rectangle 30"/>
          <p:cNvSpPr/>
          <p:nvPr userDrawn="1"/>
        </p:nvSpPr>
        <p:spPr>
          <a:xfrm>
            <a:off x="4057650" y="32893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30" name="Text Placeholder 31"/>
          <p:cNvSpPr>
            <a:spLocks noGrp="1"/>
          </p:cNvSpPr>
          <p:nvPr>
            <p:ph type="body" sz="quarter" idx="92" hasCustomPrompt="1"/>
          </p:nvPr>
        </p:nvSpPr>
        <p:spPr>
          <a:xfrm>
            <a:off x="4302125" y="3384550"/>
            <a:ext cx="1200150" cy="622300"/>
          </a:xfrm>
          <a:prstGeom prst="rect">
            <a:avLst/>
          </a:prstGeom>
        </p:spPr>
        <p:txBody>
          <a:bodyPr/>
          <a:lstStyle>
            <a:lvl1pPr marL="370494" indent="0">
              <a:buNone/>
              <a:defRPr/>
            </a:lvl1pPr>
          </a:lstStyle>
          <a:p>
            <a:r>
              <a:rPr lang="en-US" dirty="0"/>
              <a:t>Picture</a:t>
            </a:r>
          </a:p>
        </p:txBody>
      </p:sp>
      <p:sp>
        <p:nvSpPr>
          <p:cNvPr id="131" name="Text Placeholder 32"/>
          <p:cNvSpPr>
            <a:spLocks noGrp="1"/>
          </p:cNvSpPr>
          <p:nvPr>
            <p:ph type="body" sz="quarter" idx="93" hasCustomPrompt="1"/>
          </p:nvPr>
        </p:nvSpPr>
        <p:spPr>
          <a:xfrm>
            <a:off x="4302125" y="404495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32" name="Rectangle 33"/>
          <p:cNvSpPr/>
          <p:nvPr userDrawn="1"/>
        </p:nvSpPr>
        <p:spPr>
          <a:xfrm>
            <a:off x="4057650" y="44704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33" name="Text Placeholder 34"/>
          <p:cNvSpPr>
            <a:spLocks noGrp="1"/>
          </p:cNvSpPr>
          <p:nvPr>
            <p:ph type="body" sz="quarter" idx="94" hasCustomPrompt="1"/>
          </p:nvPr>
        </p:nvSpPr>
        <p:spPr>
          <a:xfrm>
            <a:off x="4302125" y="4563679"/>
            <a:ext cx="1200150" cy="622300"/>
          </a:xfrm>
          <a:prstGeom prst="rect">
            <a:avLst/>
          </a:prstGeom>
        </p:spPr>
        <p:txBody>
          <a:bodyPr/>
          <a:lstStyle>
            <a:lvl1pPr marL="370494" indent="0">
              <a:buNone/>
              <a:defRPr/>
            </a:lvl1pPr>
          </a:lstStyle>
          <a:p>
            <a:r>
              <a:rPr lang="en-US" dirty="0"/>
              <a:t>Picture</a:t>
            </a:r>
          </a:p>
        </p:txBody>
      </p:sp>
      <p:sp>
        <p:nvSpPr>
          <p:cNvPr id="134" name="Text Placeholder 35"/>
          <p:cNvSpPr>
            <a:spLocks noGrp="1"/>
          </p:cNvSpPr>
          <p:nvPr>
            <p:ph type="body" sz="quarter" idx="95" hasCustomPrompt="1"/>
          </p:nvPr>
        </p:nvSpPr>
        <p:spPr>
          <a:xfrm>
            <a:off x="4302125" y="5222015"/>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36" name="Rectangle 36"/>
          <p:cNvSpPr/>
          <p:nvPr userDrawn="1"/>
        </p:nvSpPr>
        <p:spPr>
          <a:xfrm>
            <a:off x="4057650" y="56515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37" name="Text Placeholder 37"/>
          <p:cNvSpPr>
            <a:spLocks noGrp="1"/>
          </p:cNvSpPr>
          <p:nvPr>
            <p:ph type="body" sz="quarter" idx="96" hasCustomPrompt="1"/>
          </p:nvPr>
        </p:nvSpPr>
        <p:spPr>
          <a:xfrm>
            <a:off x="4302125" y="5744782"/>
            <a:ext cx="1200150" cy="622300"/>
          </a:xfrm>
          <a:prstGeom prst="rect">
            <a:avLst/>
          </a:prstGeom>
        </p:spPr>
        <p:txBody>
          <a:bodyPr/>
          <a:lstStyle>
            <a:lvl1pPr marL="370494" indent="0">
              <a:buNone/>
              <a:defRPr/>
            </a:lvl1pPr>
          </a:lstStyle>
          <a:p>
            <a:r>
              <a:rPr lang="en-US" dirty="0"/>
              <a:t>Picture</a:t>
            </a:r>
          </a:p>
        </p:txBody>
      </p:sp>
      <p:sp>
        <p:nvSpPr>
          <p:cNvPr id="138" name="Text Placeholder 38"/>
          <p:cNvSpPr>
            <a:spLocks noGrp="1"/>
          </p:cNvSpPr>
          <p:nvPr>
            <p:ph type="body" sz="quarter" idx="97" hasCustomPrompt="1"/>
          </p:nvPr>
        </p:nvSpPr>
        <p:spPr>
          <a:xfrm>
            <a:off x="4302125" y="6403118"/>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39" name="Rectangle 39"/>
          <p:cNvSpPr/>
          <p:nvPr userDrawn="1"/>
        </p:nvSpPr>
        <p:spPr>
          <a:xfrm>
            <a:off x="5835650" y="21082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40" name="Text Placeholder 40"/>
          <p:cNvSpPr>
            <a:spLocks noGrp="1"/>
          </p:cNvSpPr>
          <p:nvPr>
            <p:ph type="body" sz="quarter" idx="98" hasCustomPrompt="1"/>
          </p:nvPr>
        </p:nvSpPr>
        <p:spPr>
          <a:xfrm>
            <a:off x="6080125" y="2203450"/>
            <a:ext cx="1200150" cy="622300"/>
          </a:xfrm>
          <a:prstGeom prst="rect">
            <a:avLst/>
          </a:prstGeom>
        </p:spPr>
        <p:txBody>
          <a:bodyPr/>
          <a:lstStyle>
            <a:lvl1pPr marL="370494" indent="0">
              <a:buNone/>
              <a:defRPr/>
            </a:lvl1pPr>
          </a:lstStyle>
          <a:p>
            <a:r>
              <a:rPr lang="en-US" dirty="0"/>
              <a:t>Picture</a:t>
            </a:r>
          </a:p>
        </p:txBody>
      </p:sp>
      <p:sp>
        <p:nvSpPr>
          <p:cNvPr id="141" name="Text Placeholder 41"/>
          <p:cNvSpPr>
            <a:spLocks noGrp="1"/>
          </p:cNvSpPr>
          <p:nvPr>
            <p:ph type="body" sz="quarter" idx="99" hasCustomPrompt="1"/>
          </p:nvPr>
        </p:nvSpPr>
        <p:spPr>
          <a:xfrm>
            <a:off x="6080125" y="286512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42" name="Rectangle 42"/>
          <p:cNvSpPr/>
          <p:nvPr userDrawn="1"/>
        </p:nvSpPr>
        <p:spPr>
          <a:xfrm>
            <a:off x="5835650" y="32893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43" name="Text Placeholder 43"/>
          <p:cNvSpPr>
            <a:spLocks noGrp="1"/>
          </p:cNvSpPr>
          <p:nvPr>
            <p:ph type="body" sz="quarter" idx="100" hasCustomPrompt="1"/>
          </p:nvPr>
        </p:nvSpPr>
        <p:spPr>
          <a:xfrm>
            <a:off x="6080125" y="3384550"/>
            <a:ext cx="1200150" cy="622300"/>
          </a:xfrm>
          <a:prstGeom prst="rect">
            <a:avLst/>
          </a:prstGeom>
        </p:spPr>
        <p:txBody>
          <a:bodyPr/>
          <a:lstStyle>
            <a:lvl1pPr marL="370494" indent="0">
              <a:buNone/>
              <a:defRPr/>
            </a:lvl1pPr>
          </a:lstStyle>
          <a:p>
            <a:r>
              <a:rPr lang="en-US" dirty="0"/>
              <a:t>Picture</a:t>
            </a:r>
          </a:p>
        </p:txBody>
      </p:sp>
      <p:sp>
        <p:nvSpPr>
          <p:cNvPr id="144" name="Text Placeholder 44"/>
          <p:cNvSpPr>
            <a:spLocks noGrp="1"/>
          </p:cNvSpPr>
          <p:nvPr>
            <p:ph type="body" sz="quarter" idx="101" hasCustomPrompt="1"/>
          </p:nvPr>
        </p:nvSpPr>
        <p:spPr>
          <a:xfrm>
            <a:off x="6080125" y="404495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45" name="Rectangle 45"/>
          <p:cNvSpPr/>
          <p:nvPr userDrawn="1"/>
        </p:nvSpPr>
        <p:spPr>
          <a:xfrm>
            <a:off x="5835650" y="44704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46" name="Text Placeholder 46"/>
          <p:cNvSpPr>
            <a:spLocks noGrp="1"/>
          </p:cNvSpPr>
          <p:nvPr>
            <p:ph type="body" sz="quarter" idx="102" hasCustomPrompt="1"/>
          </p:nvPr>
        </p:nvSpPr>
        <p:spPr>
          <a:xfrm>
            <a:off x="6080125" y="4567329"/>
            <a:ext cx="1200150" cy="622300"/>
          </a:xfrm>
          <a:prstGeom prst="rect">
            <a:avLst/>
          </a:prstGeom>
        </p:spPr>
        <p:txBody>
          <a:bodyPr/>
          <a:lstStyle>
            <a:lvl1pPr marL="370494" indent="0">
              <a:buNone/>
              <a:defRPr/>
            </a:lvl1pPr>
          </a:lstStyle>
          <a:p>
            <a:r>
              <a:rPr lang="en-US" dirty="0"/>
              <a:t>Picture</a:t>
            </a:r>
          </a:p>
        </p:txBody>
      </p:sp>
      <p:sp>
        <p:nvSpPr>
          <p:cNvPr id="147" name="Text Placeholder 47"/>
          <p:cNvSpPr>
            <a:spLocks noGrp="1"/>
          </p:cNvSpPr>
          <p:nvPr>
            <p:ph type="body" sz="quarter" idx="103" hasCustomPrompt="1"/>
          </p:nvPr>
        </p:nvSpPr>
        <p:spPr>
          <a:xfrm>
            <a:off x="6080125" y="5225665"/>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49" name="Rectangle 48"/>
          <p:cNvSpPr/>
          <p:nvPr userDrawn="1"/>
        </p:nvSpPr>
        <p:spPr>
          <a:xfrm>
            <a:off x="5835650" y="5651500"/>
            <a:ext cx="168910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50" name="Text Placeholder 49"/>
          <p:cNvSpPr>
            <a:spLocks noGrp="1"/>
          </p:cNvSpPr>
          <p:nvPr>
            <p:ph type="body" sz="quarter" idx="104" hasCustomPrompt="1"/>
          </p:nvPr>
        </p:nvSpPr>
        <p:spPr>
          <a:xfrm>
            <a:off x="6080125" y="5748431"/>
            <a:ext cx="1200150" cy="622300"/>
          </a:xfrm>
          <a:prstGeom prst="rect">
            <a:avLst/>
          </a:prstGeom>
        </p:spPr>
        <p:txBody>
          <a:bodyPr/>
          <a:lstStyle>
            <a:lvl1pPr marL="370494" indent="0">
              <a:buNone/>
              <a:defRPr/>
            </a:lvl1pPr>
          </a:lstStyle>
          <a:p>
            <a:r>
              <a:rPr lang="en-US" dirty="0"/>
              <a:t>Picture</a:t>
            </a:r>
          </a:p>
        </p:txBody>
      </p:sp>
      <p:sp>
        <p:nvSpPr>
          <p:cNvPr id="151" name="Text Placeholder 50"/>
          <p:cNvSpPr>
            <a:spLocks noGrp="1"/>
          </p:cNvSpPr>
          <p:nvPr>
            <p:ph type="body" sz="quarter" idx="105" hasCustomPrompt="1"/>
          </p:nvPr>
        </p:nvSpPr>
        <p:spPr>
          <a:xfrm>
            <a:off x="6080125" y="6406768"/>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52" name="Rectangle 51"/>
          <p:cNvSpPr/>
          <p:nvPr userDrawn="1"/>
        </p:nvSpPr>
        <p:spPr>
          <a:xfrm>
            <a:off x="7613650" y="2108200"/>
            <a:ext cx="170815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77" name="Text Placeholder 52"/>
          <p:cNvSpPr>
            <a:spLocks noGrp="1"/>
          </p:cNvSpPr>
          <p:nvPr>
            <p:ph type="body" sz="quarter" idx="106" hasCustomPrompt="1"/>
          </p:nvPr>
        </p:nvSpPr>
        <p:spPr>
          <a:xfrm>
            <a:off x="7867650" y="2203450"/>
            <a:ext cx="1200150" cy="622300"/>
          </a:xfrm>
          <a:prstGeom prst="rect">
            <a:avLst/>
          </a:prstGeom>
        </p:spPr>
        <p:txBody>
          <a:bodyPr/>
          <a:lstStyle>
            <a:lvl1pPr marL="370494" indent="0">
              <a:buNone/>
              <a:defRPr/>
            </a:lvl1pPr>
          </a:lstStyle>
          <a:p>
            <a:r>
              <a:rPr lang="en-US" dirty="0"/>
              <a:t>Picture</a:t>
            </a:r>
          </a:p>
        </p:txBody>
      </p:sp>
      <p:sp>
        <p:nvSpPr>
          <p:cNvPr id="178" name="Text Placeholder 53"/>
          <p:cNvSpPr>
            <a:spLocks noGrp="1"/>
          </p:cNvSpPr>
          <p:nvPr>
            <p:ph type="body" sz="quarter" idx="107" hasCustomPrompt="1"/>
          </p:nvPr>
        </p:nvSpPr>
        <p:spPr>
          <a:xfrm>
            <a:off x="7867650" y="286385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79" name="Rectangle 54"/>
          <p:cNvSpPr/>
          <p:nvPr userDrawn="1"/>
        </p:nvSpPr>
        <p:spPr>
          <a:xfrm>
            <a:off x="7613650" y="3289300"/>
            <a:ext cx="170815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80" name="Text Placeholder 55"/>
          <p:cNvSpPr>
            <a:spLocks noGrp="1"/>
          </p:cNvSpPr>
          <p:nvPr>
            <p:ph type="body" sz="quarter" idx="108" hasCustomPrompt="1"/>
          </p:nvPr>
        </p:nvSpPr>
        <p:spPr>
          <a:xfrm>
            <a:off x="7867650" y="3384550"/>
            <a:ext cx="1200150" cy="622300"/>
          </a:xfrm>
          <a:prstGeom prst="rect">
            <a:avLst/>
          </a:prstGeom>
        </p:spPr>
        <p:txBody>
          <a:bodyPr/>
          <a:lstStyle>
            <a:lvl1pPr marL="370494" indent="0">
              <a:buNone/>
              <a:defRPr/>
            </a:lvl1pPr>
          </a:lstStyle>
          <a:p>
            <a:r>
              <a:rPr lang="en-US" dirty="0"/>
              <a:t>Picture</a:t>
            </a:r>
          </a:p>
        </p:txBody>
      </p:sp>
      <p:sp>
        <p:nvSpPr>
          <p:cNvPr id="181" name="Text Placeholder 56"/>
          <p:cNvSpPr>
            <a:spLocks noGrp="1"/>
          </p:cNvSpPr>
          <p:nvPr>
            <p:ph type="body" sz="quarter" idx="109" hasCustomPrompt="1"/>
          </p:nvPr>
        </p:nvSpPr>
        <p:spPr>
          <a:xfrm>
            <a:off x="7867650" y="4044950"/>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82" name="Rectangle 57"/>
          <p:cNvSpPr/>
          <p:nvPr userDrawn="1"/>
        </p:nvSpPr>
        <p:spPr>
          <a:xfrm>
            <a:off x="7613650" y="4470400"/>
            <a:ext cx="170815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83" name="Text Placeholder 58"/>
          <p:cNvSpPr>
            <a:spLocks noGrp="1"/>
          </p:cNvSpPr>
          <p:nvPr>
            <p:ph type="body" sz="quarter" idx="110" hasCustomPrompt="1"/>
          </p:nvPr>
        </p:nvSpPr>
        <p:spPr>
          <a:xfrm>
            <a:off x="7867650" y="4567329"/>
            <a:ext cx="1200150" cy="622300"/>
          </a:xfrm>
          <a:prstGeom prst="rect">
            <a:avLst/>
          </a:prstGeom>
        </p:spPr>
        <p:txBody>
          <a:bodyPr/>
          <a:lstStyle>
            <a:lvl1pPr marL="370494" indent="0">
              <a:buNone/>
              <a:defRPr/>
            </a:lvl1pPr>
          </a:lstStyle>
          <a:p>
            <a:r>
              <a:rPr lang="en-US" dirty="0"/>
              <a:t>Picture</a:t>
            </a:r>
          </a:p>
        </p:txBody>
      </p:sp>
      <p:sp>
        <p:nvSpPr>
          <p:cNvPr id="184" name="Text Placeholder 59"/>
          <p:cNvSpPr>
            <a:spLocks noGrp="1"/>
          </p:cNvSpPr>
          <p:nvPr>
            <p:ph type="body" sz="quarter" idx="111" hasCustomPrompt="1"/>
          </p:nvPr>
        </p:nvSpPr>
        <p:spPr>
          <a:xfrm>
            <a:off x="7867650" y="5225665"/>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86" name="Rectangle 60"/>
          <p:cNvSpPr/>
          <p:nvPr userDrawn="1"/>
        </p:nvSpPr>
        <p:spPr>
          <a:xfrm>
            <a:off x="7613650" y="5651500"/>
            <a:ext cx="1708150" cy="10795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87" name="Text Placeholder 61"/>
          <p:cNvSpPr>
            <a:spLocks noGrp="1"/>
          </p:cNvSpPr>
          <p:nvPr>
            <p:ph type="body" sz="quarter" idx="112" hasCustomPrompt="1"/>
          </p:nvPr>
        </p:nvSpPr>
        <p:spPr>
          <a:xfrm>
            <a:off x="7867650" y="5748431"/>
            <a:ext cx="1200150" cy="622300"/>
          </a:xfrm>
          <a:prstGeom prst="rect">
            <a:avLst/>
          </a:prstGeom>
        </p:spPr>
        <p:txBody>
          <a:bodyPr/>
          <a:lstStyle>
            <a:lvl1pPr marL="370494" indent="0">
              <a:buNone/>
              <a:defRPr/>
            </a:lvl1pPr>
          </a:lstStyle>
          <a:p>
            <a:r>
              <a:rPr lang="en-US" dirty="0"/>
              <a:t>Picture</a:t>
            </a:r>
          </a:p>
        </p:txBody>
      </p:sp>
      <p:sp>
        <p:nvSpPr>
          <p:cNvPr id="188" name="Text Placeholder 62"/>
          <p:cNvSpPr>
            <a:spLocks noGrp="1"/>
          </p:cNvSpPr>
          <p:nvPr>
            <p:ph type="body" sz="quarter" idx="113" hasCustomPrompt="1"/>
          </p:nvPr>
        </p:nvSpPr>
        <p:spPr>
          <a:xfrm>
            <a:off x="7867650" y="6406768"/>
            <a:ext cx="1200150" cy="2540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67" name="Footer Placeholder 63"/>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65" name="Slide Number Placeholder 64"/>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3614305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ombstones (5 x 3)">
    <p:spTree>
      <p:nvGrpSpPr>
        <p:cNvPr id="1" name=""/>
        <p:cNvGrpSpPr/>
        <p:nvPr/>
      </p:nvGrpSpPr>
      <p:grpSpPr>
        <a:xfrm>
          <a:off x="0" y="0"/>
          <a:ext cx="0" cy="0"/>
          <a:chOff x="0" y="0"/>
          <a:chExt cx="0" cy="0"/>
        </a:xfrm>
      </p:grpSpPr>
      <p:sp>
        <p:nvSpPr>
          <p:cNvPr id="52"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6" name="Text Placeholder 2"/>
          <p:cNvSpPr>
            <a:spLocks noGrp="1"/>
          </p:cNvSpPr>
          <p:nvPr>
            <p:ph type="body" sz="quarter" idx="75" hasCustomPrompt="1"/>
          </p:nvPr>
        </p:nvSpPr>
        <p:spPr>
          <a:xfrm>
            <a:off x="501650" y="1409700"/>
            <a:ext cx="8820150" cy="622300"/>
          </a:xfrm>
        </p:spPr>
        <p:txBody>
          <a:bodyPr>
            <a:noAutofit/>
          </a:bodyPr>
          <a:lstStyle>
            <a:lvl1pPr marL="0" indent="0">
              <a:buNone/>
              <a:defRPr sz="1100">
                <a:solidFill>
                  <a:schemeClr val="tx1"/>
                </a:solidFill>
              </a:defRPr>
            </a:lvl1pPr>
          </a:lstStyle>
          <a:p>
            <a:pPr lvl="0"/>
            <a:r>
              <a:rPr lang="en-US" dirty="0"/>
              <a:t>Click to add text</a:t>
            </a:r>
          </a:p>
        </p:txBody>
      </p:sp>
      <p:sp>
        <p:nvSpPr>
          <p:cNvPr id="10" name="Rectangle 3"/>
          <p:cNvSpPr/>
          <p:nvPr userDrawn="1"/>
        </p:nvSpPr>
        <p:spPr>
          <a:xfrm>
            <a:off x="501650" y="21082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37" name="Text Placeholder 4"/>
          <p:cNvSpPr>
            <a:spLocks noGrp="1"/>
          </p:cNvSpPr>
          <p:nvPr>
            <p:ph type="body" sz="quarter" idx="15" hasCustomPrompt="1"/>
          </p:nvPr>
        </p:nvSpPr>
        <p:spPr>
          <a:xfrm>
            <a:off x="735965" y="2203450"/>
            <a:ext cx="1219200" cy="901700"/>
          </a:xfrm>
          <a:prstGeom prst="rect">
            <a:avLst/>
          </a:prstGeom>
        </p:spPr>
        <p:txBody>
          <a:bodyPr/>
          <a:lstStyle>
            <a:lvl1pPr marL="370494" marR="0" indent="0" algn="l" defTabSz="128016" rtl="0" eaLnBrk="1" fontAlgn="auto" latinLnBrk="0" hangingPunct="1">
              <a:lnSpc>
                <a:spcPct val="100000"/>
              </a:lnSpc>
              <a:spcBef>
                <a:spcPct val="20000"/>
              </a:spcBef>
              <a:spcAft>
                <a:spcPts val="0"/>
              </a:spcAft>
              <a:buClrTx/>
              <a:buSzTx/>
              <a:buFontTx/>
              <a:buNone/>
              <a:tabLst/>
              <a:defRPr/>
            </a:lvl1pPr>
          </a:lstStyle>
          <a:p>
            <a:r>
              <a:rPr lang="en-US" dirty="0"/>
              <a:t>Picture</a:t>
            </a:r>
          </a:p>
        </p:txBody>
      </p:sp>
      <p:sp>
        <p:nvSpPr>
          <p:cNvPr id="58" name="Text Placeholder 5"/>
          <p:cNvSpPr>
            <a:spLocks noGrp="1"/>
          </p:cNvSpPr>
          <p:nvPr>
            <p:ph type="body" sz="quarter" idx="35" hasCustomPrompt="1"/>
          </p:nvPr>
        </p:nvSpPr>
        <p:spPr>
          <a:xfrm>
            <a:off x="735965" y="31432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67" name="Rectangle 6"/>
          <p:cNvSpPr/>
          <p:nvPr userDrawn="1"/>
        </p:nvSpPr>
        <p:spPr>
          <a:xfrm>
            <a:off x="501650" y="36830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68" name="Text Placeholder 7"/>
          <p:cNvSpPr>
            <a:spLocks noGrp="1"/>
          </p:cNvSpPr>
          <p:nvPr>
            <p:ph type="body" sz="quarter" idx="108" hasCustomPrompt="1"/>
          </p:nvPr>
        </p:nvSpPr>
        <p:spPr>
          <a:xfrm>
            <a:off x="735965" y="3778250"/>
            <a:ext cx="1219200" cy="901700"/>
          </a:xfrm>
          <a:prstGeom prst="rect">
            <a:avLst/>
          </a:prstGeom>
        </p:spPr>
        <p:txBody>
          <a:bodyPr/>
          <a:lstStyle>
            <a:lvl1pPr marL="370494" indent="0">
              <a:buNone/>
              <a:defRPr/>
            </a:lvl1pPr>
          </a:lstStyle>
          <a:p>
            <a:r>
              <a:rPr lang="en-US" dirty="0"/>
              <a:t>Picture</a:t>
            </a:r>
          </a:p>
        </p:txBody>
      </p:sp>
      <p:sp>
        <p:nvSpPr>
          <p:cNvPr id="75" name="Text Placeholder 8"/>
          <p:cNvSpPr>
            <a:spLocks noGrp="1"/>
          </p:cNvSpPr>
          <p:nvPr>
            <p:ph type="body" sz="quarter" idx="109" hasCustomPrompt="1"/>
          </p:nvPr>
        </p:nvSpPr>
        <p:spPr>
          <a:xfrm>
            <a:off x="735965" y="47180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89" name="Rectangle 9"/>
          <p:cNvSpPr/>
          <p:nvPr userDrawn="1"/>
        </p:nvSpPr>
        <p:spPr>
          <a:xfrm>
            <a:off x="501650" y="52578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96" name="Text Placeholder 10"/>
          <p:cNvSpPr>
            <a:spLocks noGrp="1"/>
          </p:cNvSpPr>
          <p:nvPr>
            <p:ph type="body" sz="quarter" idx="110" hasCustomPrompt="1"/>
          </p:nvPr>
        </p:nvSpPr>
        <p:spPr>
          <a:xfrm>
            <a:off x="735965" y="5353050"/>
            <a:ext cx="1219200" cy="901700"/>
          </a:xfrm>
          <a:prstGeom prst="rect">
            <a:avLst/>
          </a:prstGeom>
        </p:spPr>
        <p:txBody>
          <a:bodyPr/>
          <a:lstStyle>
            <a:lvl1pPr marL="370494" indent="0">
              <a:buNone/>
              <a:defRPr/>
            </a:lvl1pPr>
          </a:lstStyle>
          <a:p>
            <a:r>
              <a:rPr lang="en-US" dirty="0"/>
              <a:t>Picture</a:t>
            </a:r>
          </a:p>
        </p:txBody>
      </p:sp>
      <p:sp>
        <p:nvSpPr>
          <p:cNvPr id="97" name="Text Placeholder 11"/>
          <p:cNvSpPr>
            <a:spLocks noGrp="1"/>
          </p:cNvSpPr>
          <p:nvPr>
            <p:ph type="body" sz="quarter" idx="111" hasCustomPrompt="1"/>
          </p:nvPr>
        </p:nvSpPr>
        <p:spPr>
          <a:xfrm>
            <a:off x="735965" y="62928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99" name="Rectangle 12"/>
          <p:cNvSpPr/>
          <p:nvPr userDrawn="1"/>
        </p:nvSpPr>
        <p:spPr>
          <a:xfrm>
            <a:off x="2284730" y="21082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00" name="Text Placeholder 13"/>
          <p:cNvSpPr>
            <a:spLocks noGrp="1"/>
          </p:cNvSpPr>
          <p:nvPr>
            <p:ph type="body" sz="quarter" idx="112" hasCustomPrompt="1"/>
          </p:nvPr>
        </p:nvSpPr>
        <p:spPr>
          <a:xfrm>
            <a:off x="2519045" y="2203450"/>
            <a:ext cx="1219200" cy="901700"/>
          </a:xfrm>
          <a:prstGeom prst="rect">
            <a:avLst/>
          </a:prstGeom>
        </p:spPr>
        <p:txBody>
          <a:bodyPr/>
          <a:lstStyle>
            <a:lvl1pPr marL="370494" marR="0" indent="0" algn="l" defTabSz="128016" rtl="0" eaLnBrk="1" fontAlgn="auto" latinLnBrk="0" hangingPunct="1">
              <a:lnSpc>
                <a:spcPct val="100000"/>
              </a:lnSpc>
              <a:spcBef>
                <a:spcPct val="20000"/>
              </a:spcBef>
              <a:spcAft>
                <a:spcPts val="0"/>
              </a:spcAft>
              <a:buClrTx/>
              <a:buSzTx/>
              <a:buFontTx/>
              <a:buNone/>
              <a:tabLst/>
              <a:defRPr/>
            </a:lvl1pPr>
          </a:lstStyle>
          <a:p>
            <a:r>
              <a:rPr lang="en-US" dirty="0"/>
              <a:t>Picture</a:t>
            </a:r>
          </a:p>
        </p:txBody>
      </p:sp>
      <p:sp>
        <p:nvSpPr>
          <p:cNvPr id="101" name="Text Placeholder 14"/>
          <p:cNvSpPr>
            <a:spLocks noGrp="1"/>
          </p:cNvSpPr>
          <p:nvPr>
            <p:ph type="body" sz="quarter" idx="113" hasCustomPrompt="1"/>
          </p:nvPr>
        </p:nvSpPr>
        <p:spPr>
          <a:xfrm>
            <a:off x="2519045" y="31432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02" name="Rectangle 15"/>
          <p:cNvSpPr/>
          <p:nvPr userDrawn="1"/>
        </p:nvSpPr>
        <p:spPr>
          <a:xfrm>
            <a:off x="2284730" y="36830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03" name="Text Placeholder 16"/>
          <p:cNvSpPr>
            <a:spLocks noGrp="1"/>
          </p:cNvSpPr>
          <p:nvPr>
            <p:ph type="body" sz="quarter" idx="114" hasCustomPrompt="1"/>
          </p:nvPr>
        </p:nvSpPr>
        <p:spPr>
          <a:xfrm>
            <a:off x="2519045" y="3778250"/>
            <a:ext cx="1219200" cy="901700"/>
          </a:xfrm>
          <a:prstGeom prst="rect">
            <a:avLst/>
          </a:prstGeom>
        </p:spPr>
        <p:txBody>
          <a:bodyPr/>
          <a:lstStyle>
            <a:lvl1pPr marL="370494" indent="0">
              <a:buNone/>
              <a:defRPr/>
            </a:lvl1pPr>
          </a:lstStyle>
          <a:p>
            <a:r>
              <a:rPr lang="en-US" dirty="0"/>
              <a:t>Picture</a:t>
            </a:r>
          </a:p>
        </p:txBody>
      </p:sp>
      <p:sp>
        <p:nvSpPr>
          <p:cNvPr id="104" name="Text Placeholder 17"/>
          <p:cNvSpPr>
            <a:spLocks noGrp="1"/>
          </p:cNvSpPr>
          <p:nvPr>
            <p:ph type="body" sz="quarter" idx="115" hasCustomPrompt="1"/>
          </p:nvPr>
        </p:nvSpPr>
        <p:spPr>
          <a:xfrm>
            <a:off x="2519045" y="47180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05" name="Rectangle 18"/>
          <p:cNvSpPr/>
          <p:nvPr userDrawn="1"/>
        </p:nvSpPr>
        <p:spPr>
          <a:xfrm>
            <a:off x="2284730" y="52578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06" name="Text Placeholder 19"/>
          <p:cNvSpPr>
            <a:spLocks noGrp="1"/>
          </p:cNvSpPr>
          <p:nvPr>
            <p:ph type="body" sz="quarter" idx="116" hasCustomPrompt="1"/>
          </p:nvPr>
        </p:nvSpPr>
        <p:spPr>
          <a:xfrm>
            <a:off x="2519045" y="5353050"/>
            <a:ext cx="1219200" cy="901700"/>
          </a:xfrm>
          <a:prstGeom prst="rect">
            <a:avLst/>
          </a:prstGeom>
        </p:spPr>
        <p:txBody>
          <a:bodyPr/>
          <a:lstStyle>
            <a:lvl1pPr marL="370494" indent="0">
              <a:buNone/>
              <a:defRPr/>
            </a:lvl1pPr>
          </a:lstStyle>
          <a:p>
            <a:r>
              <a:rPr lang="en-US" dirty="0"/>
              <a:t>Picture</a:t>
            </a:r>
          </a:p>
        </p:txBody>
      </p:sp>
      <p:sp>
        <p:nvSpPr>
          <p:cNvPr id="107" name="Text Placeholder 20"/>
          <p:cNvSpPr>
            <a:spLocks noGrp="1"/>
          </p:cNvSpPr>
          <p:nvPr>
            <p:ph type="body" sz="quarter" idx="117" hasCustomPrompt="1"/>
          </p:nvPr>
        </p:nvSpPr>
        <p:spPr>
          <a:xfrm>
            <a:off x="2519045" y="62928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08" name="Rectangle 21"/>
          <p:cNvSpPr/>
          <p:nvPr userDrawn="1"/>
        </p:nvSpPr>
        <p:spPr>
          <a:xfrm>
            <a:off x="4067810" y="21082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09" name="Text Placeholder 22"/>
          <p:cNvSpPr>
            <a:spLocks noGrp="1"/>
          </p:cNvSpPr>
          <p:nvPr>
            <p:ph type="body" sz="quarter" idx="118" hasCustomPrompt="1"/>
          </p:nvPr>
        </p:nvSpPr>
        <p:spPr>
          <a:xfrm>
            <a:off x="4302125" y="2203450"/>
            <a:ext cx="1219200" cy="901700"/>
          </a:xfrm>
          <a:prstGeom prst="rect">
            <a:avLst/>
          </a:prstGeom>
        </p:spPr>
        <p:txBody>
          <a:bodyPr/>
          <a:lstStyle>
            <a:lvl1pPr marL="370494" indent="0">
              <a:buNone/>
              <a:defRPr/>
            </a:lvl1pPr>
          </a:lstStyle>
          <a:p>
            <a:r>
              <a:rPr lang="en-US" dirty="0"/>
              <a:t>Picture</a:t>
            </a:r>
          </a:p>
        </p:txBody>
      </p:sp>
      <p:sp>
        <p:nvSpPr>
          <p:cNvPr id="110" name="Text Placeholder 23"/>
          <p:cNvSpPr>
            <a:spLocks noGrp="1"/>
          </p:cNvSpPr>
          <p:nvPr>
            <p:ph type="body" sz="quarter" idx="119" hasCustomPrompt="1"/>
          </p:nvPr>
        </p:nvSpPr>
        <p:spPr>
          <a:xfrm>
            <a:off x="4302125" y="31432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11" name="Rectangle 24"/>
          <p:cNvSpPr/>
          <p:nvPr userDrawn="1"/>
        </p:nvSpPr>
        <p:spPr>
          <a:xfrm>
            <a:off x="4067810" y="36830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12" name="Text Placeholder 25"/>
          <p:cNvSpPr>
            <a:spLocks noGrp="1"/>
          </p:cNvSpPr>
          <p:nvPr>
            <p:ph type="body" sz="quarter" idx="120" hasCustomPrompt="1"/>
          </p:nvPr>
        </p:nvSpPr>
        <p:spPr>
          <a:xfrm>
            <a:off x="4302125" y="3778250"/>
            <a:ext cx="1219200" cy="901700"/>
          </a:xfrm>
          <a:prstGeom prst="rect">
            <a:avLst/>
          </a:prstGeom>
        </p:spPr>
        <p:txBody>
          <a:bodyPr/>
          <a:lstStyle>
            <a:lvl1pPr marL="370494" indent="0">
              <a:buNone/>
              <a:defRPr/>
            </a:lvl1pPr>
          </a:lstStyle>
          <a:p>
            <a:r>
              <a:rPr lang="en-US" dirty="0"/>
              <a:t>Picture</a:t>
            </a:r>
          </a:p>
        </p:txBody>
      </p:sp>
      <p:sp>
        <p:nvSpPr>
          <p:cNvPr id="113" name="Text Placeholder 26"/>
          <p:cNvSpPr>
            <a:spLocks noGrp="1"/>
          </p:cNvSpPr>
          <p:nvPr>
            <p:ph type="body" sz="quarter" idx="121" hasCustomPrompt="1"/>
          </p:nvPr>
        </p:nvSpPr>
        <p:spPr>
          <a:xfrm>
            <a:off x="4302125" y="47180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14" name="Rectangle 27"/>
          <p:cNvSpPr/>
          <p:nvPr userDrawn="1"/>
        </p:nvSpPr>
        <p:spPr>
          <a:xfrm>
            <a:off x="4067810" y="52578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15" name="Text Placeholder 28"/>
          <p:cNvSpPr>
            <a:spLocks noGrp="1"/>
          </p:cNvSpPr>
          <p:nvPr>
            <p:ph type="body" sz="quarter" idx="122" hasCustomPrompt="1"/>
          </p:nvPr>
        </p:nvSpPr>
        <p:spPr>
          <a:xfrm>
            <a:off x="4302125" y="5353049"/>
            <a:ext cx="1219200" cy="901700"/>
          </a:xfrm>
          <a:prstGeom prst="rect">
            <a:avLst/>
          </a:prstGeom>
        </p:spPr>
        <p:txBody>
          <a:bodyPr/>
          <a:lstStyle>
            <a:lvl1pPr marL="370494" indent="0">
              <a:buNone/>
              <a:defRPr/>
            </a:lvl1pPr>
          </a:lstStyle>
          <a:p>
            <a:r>
              <a:rPr lang="en-US" dirty="0"/>
              <a:t>Picture</a:t>
            </a:r>
          </a:p>
        </p:txBody>
      </p:sp>
      <p:sp>
        <p:nvSpPr>
          <p:cNvPr id="116" name="Text Placeholder 29"/>
          <p:cNvSpPr>
            <a:spLocks noGrp="1"/>
          </p:cNvSpPr>
          <p:nvPr>
            <p:ph type="body" sz="quarter" idx="123" hasCustomPrompt="1"/>
          </p:nvPr>
        </p:nvSpPr>
        <p:spPr>
          <a:xfrm>
            <a:off x="4302125" y="62928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17" name="Rectangle 30"/>
          <p:cNvSpPr/>
          <p:nvPr userDrawn="1"/>
        </p:nvSpPr>
        <p:spPr>
          <a:xfrm>
            <a:off x="5850890" y="21082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18" name="Text Placeholder 31"/>
          <p:cNvSpPr>
            <a:spLocks noGrp="1"/>
          </p:cNvSpPr>
          <p:nvPr>
            <p:ph type="body" sz="quarter" idx="124" hasCustomPrompt="1"/>
          </p:nvPr>
        </p:nvSpPr>
        <p:spPr>
          <a:xfrm>
            <a:off x="6085205" y="2203450"/>
            <a:ext cx="1219200" cy="901700"/>
          </a:xfrm>
          <a:prstGeom prst="rect">
            <a:avLst/>
          </a:prstGeom>
        </p:spPr>
        <p:txBody>
          <a:bodyPr/>
          <a:lstStyle>
            <a:lvl1pPr marL="370494" indent="0">
              <a:buNone/>
              <a:defRPr/>
            </a:lvl1pPr>
          </a:lstStyle>
          <a:p>
            <a:r>
              <a:rPr lang="en-US" dirty="0"/>
              <a:t>Picture</a:t>
            </a:r>
          </a:p>
        </p:txBody>
      </p:sp>
      <p:sp>
        <p:nvSpPr>
          <p:cNvPr id="119" name="Text Placeholder 32"/>
          <p:cNvSpPr>
            <a:spLocks noGrp="1"/>
          </p:cNvSpPr>
          <p:nvPr>
            <p:ph type="body" sz="quarter" idx="125" hasCustomPrompt="1"/>
          </p:nvPr>
        </p:nvSpPr>
        <p:spPr>
          <a:xfrm>
            <a:off x="6084895" y="31432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20" name="Rectangle 33"/>
          <p:cNvSpPr/>
          <p:nvPr userDrawn="1"/>
        </p:nvSpPr>
        <p:spPr>
          <a:xfrm>
            <a:off x="5850890" y="36830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21" name="Text Placeholder 34"/>
          <p:cNvSpPr>
            <a:spLocks noGrp="1"/>
          </p:cNvSpPr>
          <p:nvPr>
            <p:ph type="body" sz="quarter" idx="126" hasCustomPrompt="1"/>
          </p:nvPr>
        </p:nvSpPr>
        <p:spPr>
          <a:xfrm>
            <a:off x="6085205" y="3778250"/>
            <a:ext cx="1219200" cy="901700"/>
          </a:xfrm>
          <a:prstGeom prst="rect">
            <a:avLst/>
          </a:prstGeom>
        </p:spPr>
        <p:txBody>
          <a:bodyPr/>
          <a:lstStyle>
            <a:lvl1pPr marL="370494" indent="0">
              <a:buNone/>
              <a:defRPr/>
            </a:lvl1pPr>
          </a:lstStyle>
          <a:p>
            <a:r>
              <a:rPr lang="en-US" dirty="0"/>
              <a:t>Picture</a:t>
            </a:r>
          </a:p>
        </p:txBody>
      </p:sp>
      <p:sp>
        <p:nvSpPr>
          <p:cNvPr id="122" name="Text Placeholder 35"/>
          <p:cNvSpPr>
            <a:spLocks noGrp="1"/>
          </p:cNvSpPr>
          <p:nvPr>
            <p:ph type="body" sz="quarter" idx="127" hasCustomPrompt="1"/>
          </p:nvPr>
        </p:nvSpPr>
        <p:spPr>
          <a:xfrm>
            <a:off x="6084895" y="47180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23" name="Rectangle 36"/>
          <p:cNvSpPr/>
          <p:nvPr userDrawn="1"/>
        </p:nvSpPr>
        <p:spPr>
          <a:xfrm>
            <a:off x="5850890" y="52578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24" name="Text Placeholder 37"/>
          <p:cNvSpPr>
            <a:spLocks noGrp="1"/>
          </p:cNvSpPr>
          <p:nvPr>
            <p:ph type="body" sz="quarter" idx="128" hasCustomPrompt="1"/>
          </p:nvPr>
        </p:nvSpPr>
        <p:spPr>
          <a:xfrm>
            <a:off x="6085205" y="5353050"/>
            <a:ext cx="1219200" cy="901700"/>
          </a:xfrm>
          <a:prstGeom prst="rect">
            <a:avLst/>
          </a:prstGeom>
        </p:spPr>
        <p:txBody>
          <a:bodyPr/>
          <a:lstStyle>
            <a:lvl1pPr marL="370494" indent="0">
              <a:buNone/>
              <a:defRPr/>
            </a:lvl1pPr>
          </a:lstStyle>
          <a:p>
            <a:r>
              <a:rPr lang="en-US" dirty="0"/>
              <a:t>Picture</a:t>
            </a:r>
          </a:p>
        </p:txBody>
      </p:sp>
      <p:sp>
        <p:nvSpPr>
          <p:cNvPr id="125" name="Text Placeholder 38"/>
          <p:cNvSpPr>
            <a:spLocks noGrp="1"/>
          </p:cNvSpPr>
          <p:nvPr>
            <p:ph type="body" sz="quarter" idx="129" hasCustomPrompt="1"/>
          </p:nvPr>
        </p:nvSpPr>
        <p:spPr>
          <a:xfrm>
            <a:off x="6084895" y="62928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26" name="Rectangle 39"/>
          <p:cNvSpPr/>
          <p:nvPr userDrawn="1"/>
        </p:nvSpPr>
        <p:spPr>
          <a:xfrm>
            <a:off x="7633970" y="21082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27" name="Text Placeholder 40"/>
          <p:cNvSpPr>
            <a:spLocks noGrp="1"/>
          </p:cNvSpPr>
          <p:nvPr>
            <p:ph type="body" sz="quarter" idx="130" hasCustomPrompt="1"/>
          </p:nvPr>
        </p:nvSpPr>
        <p:spPr>
          <a:xfrm>
            <a:off x="7868285" y="2203450"/>
            <a:ext cx="1219200" cy="901700"/>
          </a:xfrm>
          <a:prstGeom prst="rect">
            <a:avLst/>
          </a:prstGeom>
        </p:spPr>
        <p:txBody>
          <a:bodyPr/>
          <a:lstStyle>
            <a:lvl1pPr marL="370494" indent="0">
              <a:buNone/>
              <a:defRPr/>
            </a:lvl1pPr>
          </a:lstStyle>
          <a:p>
            <a:r>
              <a:rPr lang="en-US" dirty="0"/>
              <a:t>Picture</a:t>
            </a:r>
          </a:p>
        </p:txBody>
      </p:sp>
      <p:sp>
        <p:nvSpPr>
          <p:cNvPr id="128" name="Text Placeholder 41"/>
          <p:cNvSpPr>
            <a:spLocks noGrp="1"/>
          </p:cNvSpPr>
          <p:nvPr>
            <p:ph type="body" sz="quarter" idx="131" hasCustomPrompt="1"/>
          </p:nvPr>
        </p:nvSpPr>
        <p:spPr>
          <a:xfrm>
            <a:off x="7868285" y="31432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35" name="Rectangle 42"/>
          <p:cNvSpPr/>
          <p:nvPr userDrawn="1"/>
        </p:nvSpPr>
        <p:spPr>
          <a:xfrm>
            <a:off x="7633970" y="36830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48" name="Text Placeholder 43"/>
          <p:cNvSpPr>
            <a:spLocks noGrp="1"/>
          </p:cNvSpPr>
          <p:nvPr>
            <p:ph type="body" sz="quarter" idx="132" hasCustomPrompt="1"/>
          </p:nvPr>
        </p:nvSpPr>
        <p:spPr>
          <a:xfrm>
            <a:off x="7868285" y="3778250"/>
            <a:ext cx="1219200" cy="901700"/>
          </a:xfrm>
          <a:prstGeom prst="rect">
            <a:avLst/>
          </a:prstGeom>
        </p:spPr>
        <p:txBody>
          <a:bodyPr/>
          <a:lstStyle>
            <a:lvl1pPr marL="370494" indent="0">
              <a:buNone/>
              <a:defRPr/>
            </a:lvl1pPr>
          </a:lstStyle>
          <a:p>
            <a:r>
              <a:rPr lang="en-US" dirty="0"/>
              <a:t>Picture</a:t>
            </a:r>
          </a:p>
        </p:txBody>
      </p:sp>
      <p:sp>
        <p:nvSpPr>
          <p:cNvPr id="153" name="Text Placeholder 44"/>
          <p:cNvSpPr>
            <a:spLocks noGrp="1"/>
          </p:cNvSpPr>
          <p:nvPr>
            <p:ph type="body" sz="quarter" idx="133" hasCustomPrompt="1"/>
          </p:nvPr>
        </p:nvSpPr>
        <p:spPr>
          <a:xfrm>
            <a:off x="7868285" y="47180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154" name="Rectangle 45"/>
          <p:cNvSpPr/>
          <p:nvPr userDrawn="1"/>
        </p:nvSpPr>
        <p:spPr>
          <a:xfrm>
            <a:off x="7633970" y="5257800"/>
            <a:ext cx="1687830" cy="1473200"/>
          </a:xfrm>
          <a:prstGeom prst="rect">
            <a:avLst/>
          </a:prstGeom>
          <a:solidFill>
            <a:schemeClr val="bg1"/>
          </a:solidFill>
          <a:ln w="12700">
            <a:solidFill>
              <a:srgbClr val="298DC1"/>
            </a:solid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155" name="Text Placeholder 46"/>
          <p:cNvSpPr>
            <a:spLocks noGrp="1"/>
          </p:cNvSpPr>
          <p:nvPr>
            <p:ph type="body" sz="quarter" idx="134" hasCustomPrompt="1"/>
          </p:nvPr>
        </p:nvSpPr>
        <p:spPr>
          <a:xfrm>
            <a:off x="7868285" y="5353050"/>
            <a:ext cx="1219200" cy="901700"/>
          </a:xfrm>
          <a:prstGeom prst="rect">
            <a:avLst/>
          </a:prstGeom>
        </p:spPr>
        <p:txBody>
          <a:bodyPr/>
          <a:lstStyle>
            <a:lvl1pPr marL="370494" indent="0">
              <a:buNone/>
              <a:defRPr/>
            </a:lvl1pPr>
          </a:lstStyle>
          <a:p>
            <a:r>
              <a:rPr lang="en-US" dirty="0"/>
              <a:t>Picture</a:t>
            </a:r>
          </a:p>
        </p:txBody>
      </p:sp>
      <p:sp>
        <p:nvSpPr>
          <p:cNvPr id="156" name="Text Placeholder 47"/>
          <p:cNvSpPr>
            <a:spLocks noGrp="1"/>
          </p:cNvSpPr>
          <p:nvPr>
            <p:ph type="body" sz="quarter" idx="135" hasCustomPrompt="1"/>
          </p:nvPr>
        </p:nvSpPr>
        <p:spPr>
          <a:xfrm>
            <a:off x="7868285" y="6292850"/>
            <a:ext cx="1219200" cy="342900"/>
          </a:xfrm>
          <a:prstGeom prst="rect">
            <a:avLst/>
          </a:prstGeom>
        </p:spPr>
        <p:txBody>
          <a:bodyPr>
            <a:noAutofit/>
          </a:bodyPr>
          <a:lstStyle>
            <a:lvl1pPr marL="0" indent="0" algn="ctr">
              <a:buNone/>
              <a:defRPr sz="600" baseline="0">
                <a:solidFill>
                  <a:srgbClr val="000000"/>
                </a:solidFill>
              </a:defRPr>
            </a:lvl1pPr>
            <a:lvl2pPr marL="0" indent="0">
              <a:defRPr/>
            </a:lvl2pPr>
            <a:lvl3pPr marL="0" indent="0">
              <a:defRPr/>
            </a:lvl3pPr>
            <a:lvl4pPr marL="0" indent="0">
              <a:defRPr/>
            </a:lvl4pPr>
            <a:lvl5pPr marL="0" indent="0">
              <a:defRPr/>
            </a:lvl5pPr>
          </a:lstStyle>
          <a:p>
            <a:pPr lvl="0"/>
            <a:r>
              <a:rPr lang="en-US" sz="700" dirty="0"/>
              <a:t>Click to add description</a:t>
            </a:r>
            <a:endParaRPr lang="en-US" dirty="0"/>
          </a:p>
        </p:txBody>
      </p:sp>
      <p:sp>
        <p:nvSpPr>
          <p:cNvPr id="51" name="Footer Placeholder 48"/>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50" name="Slide Number Placeholder 49"/>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19653112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 Case Study">
    <p:spTree>
      <p:nvGrpSpPr>
        <p:cNvPr id="1" name=""/>
        <p:cNvGrpSpPr/>
        <p:nvPr/>
      </p:nvGrpSpPr>
      <p:grpSpPr>
        <a:xfrm>
          <a:off x="0" y="0"/>
          <a:ext cx="0" cy="0"/>
          <a:chOff x="0" y="0"/>
          <a:chExt cx="0" cy="0"/>
        </a:xfrm>
      </p:grpSpPr>
      <p:sp>
        <p:nvSpPr>
          <p:cNvPr id="17"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35" name="Text Placeholder 2"/>
          <p:cNvSpPr>
            <a:spLocks noGrp="1"/>
          </p:cNvSpPr>
          <p:nvPr>
            <p:ph type="body" sz="quarter" idx="17" hasCustomPrompt="1"/>
          </p:nvPr>
        </p:nvSpPr>
        <p:spPr>
          <a:xfrm>
            <a:off x="501650" y="1409700"/>
            <a:ext cx="5835650" cy="304800"/>
          </a:xfrm>
          <a:prstGeom prst="rect">
            <a:avLst/>
          </a:prstGeom>
        </p:spPr>
        <p:txBody>
          <a:bodyPr anchor="ctr">
            <a:noAutofit/>
          </a:bodyPr>
          <a:lstStyle>
            <a:lvl1pPr marL="0" indent="0">
              <a:buNone/>
              <a:defRPr sz="1800" baseline="0">
                <a:latin typeface="+mj-lt"/>
              </a:defRPr>
            </a:lvl1pPr>
          </a:lstStyle>
          <a:p>
            <a:pPr lvl="0"/>
            <a:r>
              <a:rPr lang="en-US" dirty="0"/>
              <a:t>Click to add highlight comment</a:t>
            </a:r>
          </a:p>
        </p:txBody>
      </p:sp>
      <p:sp>
        <p:nvSpPr>
          <p:cNvPr id="36" name="Text Placeholder 3"/>
          <p:cNvSpPr>
            <a:spLocks noGrp="1"/>
          </p:cNvSpPr>
          <p:nvPr>
            <p:ph type="body" sz="quarter" idx="14" hasCustomPrompt="1"/>
          </p:nvPr>
        </p:nvSpPr>
        <p:spPr>
          <a:xfrm>
            <a:off x="501650" y="1714500"/>
            <a:ext cx="5835650" cy="304800"/>
          </a:xfrm>
          <a:prstGeom prst="rect">
            <a:avLst/>
          </a:prstGeom>
        </p:spPr>
        <p:txBody>
          <a:bodyPr anchor="ctr">
            <a:noAutofit/>
          </a:bodyPr>
          <a:lstStyle>
            <a:lvl1pPr marL="0" indent="0">
              <a:buNone/>
              <a:defRPr sz="1200" baseline="0"/>
            </a:lvl1pPr>
          </a:lstStyle>
          <a:p>
            <a:pPr lvl="0"/>
            <a:r>
              <a:rPr lang="en-US" dirty="0"/>
              <a:t>Click to add subtitle</a:t>
            </a:r>
          </a:p>
        </p:txBody>
      </p:sp>
      <p:sp>
        <p:nvSpPr>
          <p:cNvPr id="61" name="Text Placeholder 4"/>
          <p:cNvSpPr>
            <a:spLocks noGrp="1"/>
          </p:cNvSpPr>
          <p:nvPr>
            <p:ph type="body" sz="quarter" idx="27" hasCustomPrompt="1"/>
          </p:nvPr>
        </p:nvSpPr>
        <p:spPr>
          <a:xfrm>
            <a:off x="501650" y="2355850"/>
            <a:ext cx="2876550" cy="4375150"/>
          </a:xfrm>
          <a:prstGeom prst="rect">
            <a:avLst/>
          </a:prstGeom>
        </p:spPr>
        <p:txBody>
          <a:bodyPr lIns="0" tIns="0" rIns="0" bIns="0">
            <a:noAutofit/>
          </a:bodyPr>
          <a:lstStyle/>
          <a:p>
            <a:pPr lvl="0"/>
            <a:r>
              <a:rPr lang="en-US" dirty="0"/>
              <a:t>Click to add text</a:t>
            </a:r>
          </a:p>
        </p:txBody>
      </p:sp>
      <p:sp>
        <p:nvSpPr>
          <p:cNvPr id="68" name="Text Placeholder 5"/>
          <p:cNvSpPr>
            <a:spLocks noGrp="1"/>
          </p:cNvSpPr>
          <p:nvPr>
            <p:ph type="body" sz="quarter" idx="36" hasCustomPrompt="1"/>
          </p:nvPr>
        </p:nvSpPr>
        <p:spPr>
          <a:xfrm>
            <a:off x="3473450" y="2355850"/>
            <a:ext cx="2876550" cy="4375150"/>
          </a:xfrm>
          <a:prstGeom prst="rect">
            <a:avLst/>
          </a:prstGeom>
        </p:spPr>
        <p:txBody>
          <a:bodyPr lIns="0" tIns="0" rIns="0" bIns="0">
            <a:noAutofit/>
          </a:bodyPr>
          <a:lstStyle/>
          <a:p>
            <a:pPr lvl="0"/>
            <a:r>
              <a:rPr lang="en-US" dirty="0"/>
              <a:t>Click to add text</a:t>
            </a:r>
          </a:p>
        </p:txBody>
      </p:sp>
      <p:sp>
        <p:nvSpPr>
          <p:cNvPr id="2" name="Rectangle 6"/>
          <p:cNvSpPr/>
          <p:nvPr/>
        </p:nvSpPr>
        <p:spPr>
          <a:xfrm>
            <a:off x="6445250" y="2095500"/>
            <a:ext cx="2876550" cy="4635500"/>
          </a:xfrm>
          <a:prstGeom prst="rect">
            <a:avLst/>
          </a:prstGeom>
          <a:solidFill>
            <a:srgbClr val="DDDBDA"/>
          </a:solidFill>
          <a:ln>
            <a:noFill/>
          </a:ln>
        </p:spPr>
        <p:style>
          <a:lnRef idx="2">
            <a:schemeClr val="accent1">
              <a:shade val="50000"/>
            </a:schemeClr>
          </a:lnRef>
          <a:fillRef idx="1">
            <a:schemeClr val="accent1"/>
          </a:fillRef>
          <a:effectRef idx="0">
            <a:schemeClr val="accent1"/>
          </a:effectRef>
          <a:fontRef idx="minor">
            <a:schemeClr val="lt1"/>
          </a:fontRef>
        </p:style>
        <p:txBody>
          <a:bodyPr lIns="99258" tIns="49629" rIns="99258" bIns="49629" rtlCol="0" anchor="ctr"/>
          <a:lstStyle/>
          <a:p>
            <a:pPr algn="ctr"/>
            <a:endParaRPr lang="en-US" dirty="0">
              <a:solidFill>
                <a:srgbClr val="FFFFFF"/>
              </a:solidFill>
            </a:endParaRPr>
          </a:p>
        </p:txBody>
      </p:sp>
      <p:sp>
        <p:nvSpPr>
          <p:cNvPr id="78" name="Text Placeholder 7"/>
          <p:cNvSpPr>
            <a:spLocks noGrp="1"/>
          </p:cNvSpPr>
          <p:nvPr>
            <p:ph type="body" sz="quarter" idx="44" hasCustomPrompt="1"/>
          </p:nvPr>
        </p:nvSpPr>
        <p:spPr>
          <a:xfrm>
            <a:off x="6445250" y="2355850"/>
            <a:ext cx="2876550" cy="4375150"/>
          </a:xfrm>
          <a:prstGeom prst="rect">
            <a:avLst/>
          </a:prstGeom>
          <a:noFill/>
        </p:spPr>
        <p:txBody>
          <a:bodyPr lIns="0" tIns="0" rIns="0" bIns="0">
            <a:noAutofit/>
          </a:bodyPr>
          <a:lstStyle/>
          <a:p>
            <a:pPr lvl="0"/>
            <a:r>
              <a:rPr lang="en-US" dirty="0"/>
              <a:t>Click to add text</a:t>
            </a:r>
          </a:p>
        </p:txBody>
      </p:sp>
      <p:sp>
        <p:nvSpPr>
          <p:cNvPr id="4" name="Text Placeholder 8"/>
          <p:cNvSpPr>
            <a:spLocks noGrp="1"/>
          </p:cNvSpPr>
          <p:nvPr>
            <p:ph type="body" sz="quarter" idx="48" hasCustomPrompt="1"/>
          </p:nvPr>
        </p:nvSpPr>
        <p:spPr>
          <a:xfrm>
            <a:off x="6445250" y="1409700"/>
            <a:ext cx="2876550" cy="609600"/>
          </a:xfrm>
          <a:prstGeom prst="rect">
            <a:avLst/>
          </a:prstGeom>
        </p:spPr>
        <p:txBody>
          <a:bodyPr/>
          <a:lstStyle>
            <a:lvl1pPr marL="370494" indent="0">
              <a:buNone/>
              <a:defRPr/>
            </a:lvl1pPr>
          </a:lstStyle>
          <a:p>
            <a:r>
              <a:rPr lang="en-US" dirty="0"/>
              <a:t>Click to add company logo</a:t>
            </a:r>
          </a:p>
        </p:txBody>
      </p:sp>
      <p:sp>
        <p:nvSpPr>
          <p:cNvPr id="5" name="Text Box 9"/>
          <p:cNvSpPr txBox="1"/>
          <p:nvPr userDrawn="1"/>
        </p:nvSpPr>
        <p:spPr>
          <a:xfrm>
            <a:off x="3473450" y="2095500"/>
            <a:ext cx="2876550" cy="260350"/>
          </a:xfrm>
          <a:prstGeom prst="rect">
            <a:avLst/>
          </a:prstGeom>
          <a:noFill/>
        </p:spPr>
        <p:txBody>
          <a:bodyPr wrap="square" lIns="0" tIns="0" rIns="0" bIns="0" rtlCol="0" anchor="ctr" anchorCtr="0">
            <a:noAutofit/>
          </a:bodyPr>
          <a:lstStyle/>
          <a:p>
            <a:r>
              <a:rPr lang="en-US" dirty="0">
                <a:solidFill>
                  <a:srgbClr val="000000"/>
                </a:solidFill>
                <a:latin typeface="Franklin Gothic Demi"/>
              </a:rPr>
              <a:t>FTI Consulting Role</a:t>
            </a:r>
          </a:p>
        </p:txBody>
      </p:sp>
      <p:sp>
        <p:nvSpPr>
          <p:cNvPr id="7" name="Text Box 10"/>
          <p:cNvSpPr txBox="1"/>
          <p:nvPr userDrawn="1"/>
        </p:nvSpPr>
        <p:spPr>
          <a:xfrm>
            <a:off x="501650" y="2095500"/>
            <a:ext cx="2876550" cy="260350"/>
          </a:xfrm>
          <a:prstGeom prst="rect">
            <a:avLst/>
          </a:prstGeom>
          <a:noFill/>
        </p:spPr>
        <p:txBody>
          <a:bodyPr wrap="square" lIns="0" tIns="0" rIns="0" bIns="0" rtlCol="0" anchor="ctr" anchorCtr="0">
            <a:noAutofit/>
          </a:bodyPr>
          <a:lstStyle/>
          <a:p>
            <a:r>
              <a:rPr lang="en-US" dirty="0">
                <a:solidFill>
                  <a:srgbClr val="000000"/>
                </a:solidFill>
                <a:latin typeface="Franklin Gothic Demi"/>
              </a:rPr>
              <a:t>Situation</a:t>
            </a:r>
          </a:p>
        </p:txBody>
      </p:sp>
      <p:sp>
        <p:nvSpPr>
          <p:cNvPr id="3" name="Text Box 11"/>
          <p:cNvSpPr txBox="1"/>
          <p:nvPr userDrawn="1"/>
        </p:nvSpPr>
        <p:spPr>
          <a:xfrm>
            <a:off x="6445250" y="2095500"/>
            <a:ext cx="2876550" cy="260350"/>
          </a:xfrm>
          <a:prstGeom prst="rect">
            <a:avLst/>
          </a:prstGeom>
          <a:noFill/>
        </p:spPr>
        <p:txBody>
          <a:bodyPr wrap="square" lIns="0" tIns="0" rIns="0" bIns="0" rtlCol="0" anchor="ctr" anchorCtr="0">
            <a:noAutofit/>
          </a:bodyPr>
          <a:lstStyle/>
          <a:p>
            <a:r>
              <a:rPr lang="en-US" dirty="0">
                <a:solidFill>
                  <a:srgbClr val="000000"/>
                </a:solidFill>
                <a:latin typeface="Franklin Gothic Demi"/>
              </a:rPr>
              <a:t>Outcome</a:t>
            </a:r>
          </a:p>
        </p:txBody>
      </p:sp>
      <p:sp>
        <p:nvSpPr>
          <p:cNvPr id="16" name="Footer Placeholder 12"/>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15" name="Slide Number Placeholder 13"/>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33457425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 Case Studies">
    <p:spTree>
      <p:nvGrpSpPr>
        <p:cNvPr id="1" name=""/>
        <p:cNvGrpSpPr/>
        <p:nvPr/>
      </p:nvGrpSpPr>
      <p:grpSpPr>
        <a:xfrm>
          <a:off x="0" y="0"/>
          <a:ext cx="0" cy="0"/>
          <a:chOff x="0" y="0"/>
          <a:chExt cx="0" cy="0"/>
        </a:xfrm>
      </p:grpSpPr>
      <p:sp>
        <p:nvSpPr>
          <p:cNvPr id="17"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3" name="Text Placeholder 2"/>
          <p:cNvSpPr>
            <a:spLocks noGrp="1"/>
          </p:cNvSpPr>
          <p:nvPr>
            <p:ph type="body" sz="quarter" idx="21" hasCustomPrompt="1"/>
          </p:nvPr>
        </p:nvSpPr>
        <p:spPr>
          <a:xfrm>
            <a:off x="1517650" y="1409700"/>
            <a:ext cx="2286000" cy="685800"/>
          </a:xfrm>
        </p:spPr>
        <p:txBody>
          <a:bodyPr anchor="b" anchorCtr="0"/>
          <a:lstStyle>
            <a:lvl1pPr marL="0" indent="0" algn="ctr">
              <a:buNone/>
              <a:defRPr sz="1800" baseline="0">
                <a:latin typeface="+mj-lt"/>
              </a:defRPr>
            </a:lvl1pPr>
          </a:lstStyle>
          <a:p>
            <a:pPr lvl="0"/>
            <a:r>
              <a:rPr lang="en-US" dirty="0"/>
              <a:t>Click to add company name</a:t>
            </a:r>
          </a:p>
        </p:txBody>
      </p:sp>
      <p:sp>
        <p:nvSpPr>
          <p:cNvPr id="18" name="Text Placeholder 3"/>
          <p:cNvSpPr>
            <a:spLocks noGrp="1"/>
          </p:cNvSpPr>
          <p:nvPr>
            <p:ph type="body" sz="quarter" idx="15" hasCustomPrompt="1"/>
          </p:nvPr>
        </p:nvSpPr>
        <p:spPr>
          <a:xfrm>
            <a:off x="501650" y="2095500"/>
            <a:ext cx="4318000" cy="292100"/>
          </a:xfrm>
          <a:prstGeom prst="rect">
            <a:avLst/>
          </a:prstGeom>
        </p:spPr>
        <p:txBody>
          <a:bodyPr>
            <a:noAutofit/>
          </a:bodyPr>
          <a:lstStyle>
            <a:lvl1pPr marL="0" indent="0" algn="ctr">
              <a:buNone/>
              <a:defRPr sz="1100" i="0" baseline="0"/>
            </a:lvl1pPr>
          </a:lstStyle>
          <a:p>
            <a:pPr lvl="0"/>
            <a:r>
              <a:rPr lang="en-US" sz="1300" i="1" dirty="0"/>
              <a:t>Click to add company description</a:t>
            </a:r>
            <a:endParaRPr lang="en-US" dirty="0"/>
          </a:p>
        </p:txBody>
      </p:sp>
      <p:cxnSp>
        <p:nvCxnSpPr>
          <p:cNvPr id="14" name="Line 4"/>
          <p:cNvCxnSpPr/>
          <p:nvPr/>
        </p:nvCxnSpPr>
        <p:spPr>
          <a:xfrm flipV="1">
            <a:off x="501650" y="2460625"/>
            <a:ext cx="4318000" cy="1588"/>
          </a:xfrm>
          <a:prstGeom prst="line">
            <a:avLst/>
          </a:prstGeom>
          <a:ln w="41275">
            <a:solidFill>
              <a:srgbClr val="298DC1"/>
            </a:solidFill>
          </a:ln>
        </p:spPr>
        <p:style>
          <a:lnRef idx="1">
            <a:schemeClr val="accent1"/>
          </a:lnRef>
          <a:fillRef idx="0">
            <a:schemeClr val="accent1"/>
          </a:fillRef>
          <a:effectRef idx="0">
            <a:schemeClr val="accent1"/>
          </a:effectRef>
          <a:fontRef idx="minor">
            <a:schemeClr val="tx1"/>
          </a:fontRef>
        </p:style>
      </p:cxnSp>
      <p:sp>
        <p:nvSpPr>
          <p:cNvPr id="11" name="Text Placeholder 5"/>
          <p:cNvSpPr>
            <a:spLocks noGrp="1"/>
          </p:cNvSpPr>
          <p:nvPr>
            <p:ph type="body" sz="quarter" idx="13" hasCustomPrompt="1"/>
          </p:nvPr>
        </p:nvSpPr>
        <p:spPr>
          <a:xfrm>
            <a:off x="501650" y="2540000"/>
            <a:ext cx="4318000" cy="4191000"/>
          </a:xfrm>
          <a:prstGeom prst="rect">
            <a:avLst/>
          </a:prstGeom>
        </p:spPr>
        <p:txBody>
          <a:bodyPr lIns="0" tIns="0" rIns="0" bIns="0">
            <a:noAutofit/>
          </a:bodyPr>
          <a:lstStyle/>
          <a:p>
            <a:pPr lvl="0"/>
            <a:r>
              <a:rPr lang="en-US" dirty="0"/>
              <a:t>Click to add text</a:t>
            </a:r>
          </a:p>
        </p:txBody>
      </p:sp>
      <p:sp>
        <p:nvSpPr>
          <p:cNvPr id="16" name="Text Placeholder 6"/>
          <p:cNvSpPr>
            <a:spLocks noGrp="1"/>
          </p:cNvSpPr>
          <p:nvPr>
            <p:ph type="body" sz="quarter" idx="22" hasCustomPrompt="1"/>
          </p:nvPr>
        </p:nvSpPr>
        <p:spPr>
          <a:xfrm>
            <a:off x="6019800" y="1409700"/>
            <a:ext cx="2286000" cy="685800"/>
          </a:xfrm>
        </p:spPr>
        <p:txBody>
          <a:bodyPr anchor="b" anchorCtr="0"/>
          <a:lstStyle>
            <a:lvl1pPr marL="0" indent="0" algn="ctr">
              <a:buNone/>
              <a:defRPr sz="1800" baseline="0">
                <a:latin typeface="+mj-lt"/>
              </a:defRPr>
            </a:lvl1pPr>
          </a:lstStyle>
          <a:p>
            <a:pPr lvl="0"/>
            <a:r>
              <a:rPr lang="en-US" dirty="0"/>
              <a:t>Click to add company name</a:t>
            </a:r>
          </a:p>
        </p:txBody>
      </p:sp>
      <p:sp>
        <p:nvSpPr>
          <p:cNvPr id="25" name="Text Placeholder 7"/>
          <p:cNvSpPr>
            <a:spLocks noGrp="1"/>
          </p:cNvSpPr>
          <p:nvPr>
            <p:ph type="body" sz="quarter" idx="19" hasCustomPrompt="1"/>
          </p:nvPr>
        </p:nvSpPr>
        <p:spPr>
          <a:xfrm>
            <a:off x="5003800" y="2095500"/>
            <a:ext cx="4318000" cy="292100"/>
          </a:xfrm>
          <a:prstGeom prst="rect">
            <a:avLst/>
          </a:prstGeom>
        </p:spPr>
        <p:txBody>
          <a:bodyPr>
            <a:noAutofit/>
          </a:bodyPr>
          <a:lstStyle>
            <a:lvl1pPr marL="0" indent="0" algn="ctr">
              <a:buNone/>
              <a:defRPr sz="1100" i="0" baseline="0"/>
            </a:lvl1pPr>
          </a:lstStyle>
          <a:p>
            <a:pPr lvl="0"/>
            <a:r>
              <a:rPr lang="en-US" sz="1300" i="1" dirty="0"/>
              <a:t>Click to add company description</a:t>
            </a:r>
            <a:endParaRPr lang="en-US" dirty="0"/>
          </a:p>
        </p:txBody>
      </p:sp>
      <p:cxnSp>
        <p:nvCxnSpPr>
          <p:cNvPr id="24" name="Line 8"/>
          <p:cNvCxnSpPr/>
          <p:nvPr userDrawn="1"/>
        </p:nvCxnSpPr>
        <p:spPr>
          <a:xfrm flipV="1">
            <a:off x="5003800" y="2460625"/>
            <a:ext cx="4318000" cy="1588"/>
          </a:xfrm>
          <a:prstGeom prst="line">
            <a:avLst/>
          </a:prstGeom>
          <a:ln w="41275">
            <a:solidFill>
              <a:srgbClr val="298DC1"/>
            </a:solidFill>
          </a:ln>
        </p:spPr>
        <p:style>
          <a:lnRef idx="1">
            <a:schemeClr val="accent1"/>
          </a:lnRef>
          <a:fillRef idx="0">
            <a:schemeClr val="accent1"/>
          </a:fillRef>
          <a:effectRef idx="0">
            <a:schemeClr val="accent1"/>
          </a:effectRef>
          <a:fontRef idx="minor">
            <a:schemeClr val="tx1"/>
          </a:fontRef>
        </p:style>
      </p:cxnSp>
      <p:sp>
        <p:nvSpPr>
          <p:cNvPr id="22" name="Text Placeholder 9"/>
          <p:cNvSpPr>
            <a:spLocks noGrp="1"/>
          </p:cNvSpPr>
          <p:nvPr>
            <p:ph type="body" sz="quarter" idx="18" hasCustomPrompt="1"/>
          </p:nvPr>
        </p:nvSpPr>
        <p:spPr>
          <a:xfrm>
            <a:off x="5003800" y="2540000"/>
            <a:ext cx="4325112" cy="4191000"/>
          </a:xfrm>
          <a:prstGeom prst="rect">
            <a:avLst/>
          </a:prstGeom>
        </p:spPr>
        <p:txBody>
          <a:bodyPr lIns="0" tIns="0" rIns="0" bIns="0">
            <a:noAutofit/>
          </a:bodyPr>
          <a:lstStyle/>
          <a:p>
            <a:pPr lvl="0"/>
            <a:r>
              <a:rPr lang="en-US" dirty="0"/>
              <a:t>Click to add text</a:t>
            </a:r>
          </a:p>
        </p:txBody>
      </p:sp>
      <p:sp>
        <p:nvSpPr>
          <p:cNvPr id="15" name="Footer Placeholder 10"/>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13" name="Slide Number Placeholder 11"/>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386602279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19"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7" name="Text Placeholder 2"/>
          <p:cNvSpPr>
            <a:spLocks noGrp="1"/>
          </p:cNvSpPr>
          <p:nvPr>
            <p:ph type="body" sz="quarter" idx="18" hasCustomPrompt="1"/>
          </p:nvPr>
        </p:nvSpPr>
        <p:spPr>
          <a:xfrm>
            <a:off x="1612900" y="1663700"/>
            <a:ext cx="3767328" cy="2322576"/>
          </a:xfrm>
          <a:prstGeom prst="rect">
            <a:avLst/>
          </a:prstGeom>
        </p:spPr>
        <p:txBody>
          <a:bodyPr lIns="0" tIns="0" rIns="0" bIns="0">
            <a:noAutofit/>
          </a:bodyPr>
          <a:lstStyle/>
          <a:p>
            <a:pPr lvl="0"/>
            <a:r>
              <a:rPr lang="en-US" dirty="0"/>
              <a:t>Click to add text</a:t>
            </a:r>
          </a:p>
        </p:txBody>
      </p:sp>
      <p:sp>
        <p:nvSpPr>
          <p:cNvPr id="23" name="Text Placeholder 3"/>
          <p:cNvSpPr>
            <a:spLocks noGrp="1"/>
          </p:cNvSpPr>
          <p:nvPr>
            <p:ph type="body" sz="quarter" idx="25" hasCustomPrompt="1"/>
          </p:nvPr>
        </p:nvSpPr>
        <p:spPr>
          <a:xfrm>
            <a:off x="1609724" y="4419600"/>
            <a:ext cx="3767328" cy="2322576"/>
          </a:xfrm>
          <a:prstGeom prst="rect">
            <a:avLst/>
          </a:prstGeom>
        </p:spPr>
        <p:txBody>
          <a:bodyPr lIns="0" tIns="0" rIns="0" bIns="0">
            <a:noAutofit/>
          </a:bodyPr>
          <a:lstStyle/>
          <a:p>
            <a:pPr lvl="0"/>
            <a:r>
              <a:rPr lang="en-US" dirty="0"/>
              <a:t>Click to add text</a:t>
            </a:r>
          </a:p>
        </p:txBody>
      </p:sp>
      <p:sp>
        <p:nvSpPr>
          <p:cNvPr id="26" name="Text Placeholder 4"/>
          <p:cNvSpPr>
            <a:spLocks noGrp="1"/>
          </p:cNvSpPr>
          <p:nvPr>
            <p:ph type="body" sz="quarter" idx="26" hasCustomPrompt="1"/>
          </p:nvPr>
        </p:nvSpPr>
        <p:spPr>
          <a:xfrm>
            <a:off x="5562600" y="1663700"/>
            <a:ext cx="3767328" cy="2322576"/>
          </a:xfrm>
          <a:prstGeom prst="rect">
            <a:avLst/>
          </a:prstGeom>
        </p:spPr>
        <p:txBody>
          <a:bodyPr lIns="0" tIns="0" rIns="0" bIns="0">
            <a:noAutofit/>
          </a:bodyPr>
          <a:lstStyle/>
          <a:p>
            <a:pPr lvl="0"/>
            <a:r>
              <a:rPr lang="en-US" dirty="0"/>
              <a:t>Click to add text</a:t>
            </a:r>
          </a:p>
        </p:txBody>
      </p:sp>
      <p:sp>
        <p:nvSpPr>
          <p:cNvPr id="29" name="Text Placeholder 5"/>
          <p:cNvSpPr>
            <a:spLocks noGrp="1"/>
          </p:cNvSpPr>
          <p:nvPr>
            <p:ph type="body" sz="quarter" idx="27" hasCustomPrompt="1"/>
          </p:nvPr>
        </p:nvSpPr>
        <p:spPr>
          <a:xfrm>
            <a:off x="5562600" y="4419600"/>
            <a:ext cx="3767328" cy="2322576"/>
          </a:xfrm>
          <a:prstGeom prst="rect">
            <a:avLst/>
          </a:prstGeom>
        </p:spPr>
        <p:txBody>
          <a:bodyPr lIns="0" tIns="0" rIns="0" bIns="0">
            <a:noAutofit/>
          </a:bodyPr>
          <a:lstStyle/>
          <a:p>
            <a:pPr lvl="0"/>
            <a:r>
              <a:rPr lang="en-US" dirty="0"/>
              <a:t>Click to add text</a:t>
            </a:r>
          </a:p>
        </p:txBody>
      </p:sp>
      <p:pic>
        <p:nvPicPr>
          <p:cNvPr id="3"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12900" y="1409700"/>
            <a:ext cx="265991" cy="260350"/>
          </a:xfrm>
          <a:prstGeom prst="rect">
            <a:avLst/>
          </a:prstGeom>
        </p:spPr>
      </p:pic>
      <p:sp>
        <p:nvSpPr>
          <p:cNvPr id="6" name="Text Box 7"/>
          <p:cNvSpPr txBox="1"/>
          <p:nvPr userDrawn="1"/>
        </p:nvSpPr>
        <p:spPr>
          <a:xfrm>
            <a:off x="1927860" y="1409700"/>
            <a:ext cx="1295400" cy="260350"/>
          </a:xfrm>
          <a:prstGeom prst="rect">
            <a:avLst/>
          </a:prstGeom>
          <a:noFill/>
        </p:spPr>
        <p:txBody>
          <a:bodyPr wrap="square" lIns="0" tIns="0" rIns="0" bIns="0" rtlCol="0">
            <a:spAutoFit/>
          </a:bodyPr>
          <a:lstStyle/>
          <a:p>
            <a:r>
              <a:rPr lang="en-US" sz="1600" dirty="0">
                <a:solidFill>
                  <a:srgbClr val="003763"/>
                </a:solidFill>
                <a:latin typeface="Franklin Gothic Demi"/>
              </a:rPr>
              <a:t>Strength</a:t>
            </a:r>
          </a:p>
        </p:txBody>
      </p:sp>
      <p:pic>
        <p:nvPicPr>
          <p:cNvPr id="27"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62600" y="1409700"/>
            <a:ext cx="257249" cy="260350"/>
          </a:xfrm>
          <a:prstGeom prst="rect">
            <a:avLst/>
          </a:prstGeom>
        </p:spPr>
      </p:pic>
      <p:sp>
        <p:nvSpPr>
          <p:cNvPr id="28" name="Text Box 9"/>
          <p:cNvSpPr txBox="1"/>
          <p:nvPr userDrawn="1"/>
        </p:nvSpPr>
        <p:spPr>
          <a:xfrm>
            <a:off x="5861050" y="1409700"/>
            <a:ext cx="1295400" cy="260350"/>
          </a:xfrm>
          <a:prstGeom prst="rect">
            <a:avLst/>
          </a:prstGeom>
          <a:noFill/>
        </p:spPr>
        <p:txBody>
          <a:bodyPr wrap="square" lIns="0" tIns="0" rIns="0" bIns="0" rtlCol="0">
            <a:spAutoFit/>
          </a:bodyPr>
          <a:lstStyle/>
          <a:p>
            <a:r>
              <a:rPr lang="en-US" sz="1600" dirty="0">
                <a:solidFill>
                  <a:srgbClr val="003763"/>
                </a:solidFill>
                <a:latin typeface="Franklin Gothic Demi"/>
              </a:rPr>
              <a:t>Weakness</a:t>
            </a:r>
          </a:p>
        </p:txBody>
      </p:sp>
      <p:pic>
        <p:nvPicPr>
          <p:cNvPr id="24"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12900" y="4159250"/>
            <a:ext cx="260350" cy="260350"/>
          </a:xfrm>
          <a:prstGeom prst="rect">
            <a:avLst/>
          </a:prstGeom>
        </p:spPr>
      </p:pic>
      <p:sp>
        <p:nvSpPr>
          <p:cNvPr id="25" name="Text Box 11"/>
          <p:cNvSpPr txBox="1"/>
          <p:nvPr userDrawn="1"/>
        </p:nvSpPr>
        <p:spPr>
          <a:xfrm>
            <a:off x="1927860" y="4159250"/>
            <a:ext cx="1287780" cy="260350"/>
          </a:xfrm>
          <a:prstGeom prst="rect">
            <a:avLst/>
          </a:prstGeom>
          <a:noFill/>
        </p:spPr>
        <p:txBody>
          <a:bodyPr wrap="square" lIns="0" tIns="0" rIns="0" bIns="0" rtlCol="0">
            <a:spAutoFit/>
          </a:bodyPr>
          <a:lstStyle/>
          <a:p>
            <a:r>
              <a:rPr lang="en-US" sz="1600" dirty="0">
                <a:solidFill>
                  <a:srgbClr val="003763"/>
                </a:solidFill>
                <a:latin typeface="Franklin Gothic Demi"/>
              </a:rPr>
              <a:t>Opportunity</a:t>
            </a:r>
          </a:p>
        </p:txBody>
      </p:sp>
      <p:pic>
        <p:nvPicPr>
          <p:cNvPr id="30"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62600" y="4159250"/>
            <a:ext cx="260350" cy="260350"/>
          </a:xfrm>
          <a:prstGeom prst="rect">
            <a:avLst/>
          </a:prstGeom>
        </p:spPr>
      </p:pic>
      <p:sp>
        <p:nvSpPr>
          <p:cNvPr id="31" name="Text Box 13"/>
          <p:cNvSpPr txBox="1"/>
          <p:nvPr userDrawn="1"/>
        </p:nvSpPr>
        <p:spPr>
          <a:xfrm>
            <a:off x="5861050" y="4159250"/>
            <a:ext cx="1287780" cy="260350"/>
          </a:xfrm>
          <a:prstGeom prst="rect">
            <a:avLst/>
          </a:prstGeom>
          <a:noFill/>
        </p:spPr>
        <p:txBody>
          <a:bodyPr wrap="square" lIns="0" tIns="0" rIns="0" bIns="0" rtlCol="0">
            <a:spAutoFit/>
          </a:bodyPr>
          <a:lstStyle/>
          <a:p>
            <a:r>
              <a:rPr lang="en-US" sz="1600" dirty="0">
                <a:solidFill>
                  <a:srgbClr val="003763"/>
                </a:solidFill>
                <a:latin typeface="Franklin Gothic Demi"/>
              </a:rPr>
              <a:t>Threat</a:t>
            </a:r>
          </a:p>
        </p:txBody>
      </p:sp>
      <p:sp>
        <p:nvSpPr>
          <p:cNvPr id="18" name="Footer Placeholder 14"/>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17" name="Slide Number Placeholder 15"/>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1"/>
    </p:custDataLst>
    <p:extLst>
      <p:ext uri="{BB962C8B-B14F-4D97-AF65-F5344CB8AC3E}">
        <p14:creationId xmlns:p14="http://schemas.microsoft.com/office/powerpoint/2010/main" val="414548606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8" name="Rectangle 7"/>
          <p:cNvSpPr/>
          <p:nvPr userDrawn="1"/>
        </p:nvSpPr>
        <p:spPr bwMode="auto">
          <a:xfrm>
            <a:off x="0" y="2978526"/>
            <a:ext cx="9829800" cy="1498160"/>
          </a:xfrm>
          <a:prstGeom prst="rect">
            <a:avLst/>
          </a:prstGeom>
          <a:solidFill>
            <a:srgbClr val="DCDCDC"/>
          </a:solidFill>
          <a:ln w="9525" cap="flat" cmpd="sng" algn="ctr">
            <a:noFill/>
            <a:prstDash val="solid"/>
            <a:round/>
            <a:headEnd type="none" w="med" len="med"/>
            <a:tailEnd type="none" w="med" len="med"/>
          </a:ln>
          <a:effectLst/>
        </p:spPr>
        <p:txBody>
          <a:bodyPr vert="horz" wrap="square" lIns="99276" tIns="49638" rIns="99276" bIns="49638" numCol="1" rtlCol="0" anchor="t" anchorCtr="0" compatLnSpc="1">
            <a:prstTxWarp prst="textNoShape">
              <a:avLst/>
            </a:prstTxWarp>
          </a:bodyPr>
          <a:lstStyle/>
          <a:p>
            <a:pPr defTabSz="992764" eaLnBrk="0" fontAlgn="base" hangingPunct="0">
              <a:spcBef>
                <a:spcPct val="0"/>
              </a:spcBef>
              <a:spcAft>
                <a:spcPct val="0"/>
              </a:spcAft>
            </a:pPr>
            <a:endParaRPr lang="en-US" sz="2600" dirty="0">
              <a:solidFill>
                <a:srgbClr val="000000"/>
              </a:solidFill>
              <a:latin typeface="Arial" charset="0"/>
              <a:ea typeface="ＭＳ Ｐゴシック" pitchFamily="1" charset="-128"/>
            </a:endParaRPr>
          </a:p>
        </p:txBody>
      </p:sp>
      <p:pic>
        <p:nvPicPr>
          <p:cNvPr id="10" name="Picture 9" descr="WP White.ai"/>
          <p:cNvPicPr>
            <a:picLocks noChangeAspect="1"/>
          </p:cNvPicPr>
          <p:nvPr userDrawn="1"/>
        </p:nvPicPr>
        <p:blipFill rotWithShape="1">
          <a:blip r:embed="rId2" cstate="print">
            <a:extLst>
              <a:ext uri="{28A0092B-C50C-407E-A947-70E740481C1C}">
                <a14:useLocalDpi xmlns:a14="http://schemas.microsoft.com/office/drawing/2010/main" val="0"/>
              </a:ext>
            </a:extLst>
          </a:blip>
          <a:srcRect t="38147" r="827" b="42737"/>
          <a:stretch/>
        </p:blipFill>
        <p:spPr>
          <a:xfrm>
            <a:off x="0" y="2978525"/>
            <a:ext cx="9829800" cy="1498160"/>
          </a:xfrm>
          <a:prstGeom prst="rect">
            <a:avLst/>
          </a:prstGeom>
        </p:spPr>
      </p:pic>
      <p:sp>
        <p:nvSpPr>
          <p:cNvPr id="2" name="Title 1"/>
          <p:cNvSpPr>
            <a:spLocks noGrp="1"/>
          </p:cNvSpPr>
          <p:nvPr>
            <p:ph type="ctrTitle" hasCustomPrompt="1"/>
          </p:nvPr>
        </p:nvSpPr>
        <p:spPr>
          <a:xfrm>
            <a:off x="491490" y="1398117"/>
            <a:ext cx="8925458" cy="1579169"/>
          </a:xfrm>
        </p:spPr>
        <p:txBody>
          <a:bodyPr vert="horz" lIns="0" tIns="0" rIns="0" bIns="0" rtlCol="0" anchor="b" anchorCtr="0">
            <a:noAutofit/>
          </a:bodyPr>
          <a:lstStyle>
            <a:lvl1pPr>
              <a:defRPr sz="3500" b="0" dirty="0">
                <a:latin typeface="+mn-lt"/>
              </a:defRPr>
            </a:lvl1pPr>
          </a:lstStyle>
          <a:p>
            <a:pPr lvl="0"/>
            <a:r>
              <a:rPr lang="en-US" dirty="0"/>
              <a:t>CLICK TO EDIT MASTER TITLE STYLE</a:t>
            </a:r>
          </a:p>
        </p:txBody>
      </p:sp>
      <p:sp>
        <p:nvSpPr>
          <p:cNvPr id="3" name="Subtitle 2"/>
          <p:cNvSpPr>
            <a:spLocks noGrp="1"/>
          </p:cNvSpPr>
          <p:nvPr>
            <p:ph type="subTitle" idx="1"/>
          </p:nvPr>
        </p:nvSpPr>
        <p:spPr>
          <a:xfrm>
            <a:off x="491490" y="4626864"/>
            <a:ext cx="5612816" cy="714146"/>
          </a:xfrm>
          <a:noFill/>
          <a:ln w="9525">
            <a:noFill/>
            <a:miter lim="800000"/>
            <a:headEnd/>
            <a:tailEnd/>
          </a:ln>
        </p:spPr>
        <p:txBody>
          <a:bodyPr vert="horz" wrap="square" lIns="0" tIns="0" rIns="0" bIns="0" numCol="1" anchor="t" anchorCtr="0" compatLnSpc="1">
            <a:prstTxWarp prst="textNoShape">
              <a:avLst/>
            </a:prstTxWarp>
            <a:noAutofit/>
          </a:bodyPr>
          <a:lstStyle>
            <a:lvl1pPr>
              <a:defRPr lang="en-US" sz="2000" b="0" dirty="0">
                <a:solidFill>
                  <a:srgbClr val="7F756A"/>
                </a:solidFill>
                <a:effectLst/>
              </a:defRPr>
            </a:lvl1pPr>
          </a:lstStyle>
          <a:p>
            <a:pPr lvl="0" eaLnBrk="0" fontAlgn="base" hangingPunct="0">
              <a:lnSpc>
                <a:spcPct val="90000"/>
              </a:lnSpc>
              <a:spcBef>
                <a:spcPts val="651"/>
              </a:spcBef>
              <a:spcAft>
                <a:spcPct val="0"/>
              </a:spcAft>
              <a:buClr>
                <a:schemeClr val="tx2"/>
              </a:buClr>
              <a:buSzPct val="90000"/>
              <a:buFont typeface="Wingdings" pitchFamily="2" charset="2"/>
            </a:pPr>
            <a:r>
              <a:rPr lang="en-US" dirty="0"/>
              <a:t>Click to edit Master subtitle</a:t>
            </a:r>
            <a:endParaRPr dirty="0"/>
          </a:p>
        </p:txBody>
      </p:sp>
      <p:grpSp>
        <p:nvGrpSpPr>
          <p:cNvPr id="7" name="Group 6"/>
          <p:cNvGrpSpPr/>
          <p:nvPr userDrawn="1"/>
        </p:nvGrpSpPr>
        <p:grpSpPr>
          <a:xfrm>
            <a:off x="7388948" y="6540814"/>
            <a:ext cx="2102954" cy="788198"/>
            <a:chOff x="6873440" y="5946194"/>
            <a:chExt cx="1956236" cy="716544"/>
          </a:xfrm>
        </p:grpSpPr>
        <p:sp>
          <p:nvSpPr>
            <p:cNvPr id="9" name="Freeform 5"/>
            <p:cNvSpPr>
              <a:spLocks/>
            </p:cNvSpPr>
            <p:nvPr userDrawn="1"/>
          </p:nvSpPr>
          <p:spPr bwMode="auto">
            <a:xfrm>
              <a:off x="6911976" y="6572250"/>
              <a:ext cx="66675" cy="74613"/>
            </a:xfrm>
            <a:custGeom>
              <a:avLst/>
              <a:gdLst/>
              <a:ahLst/>
              <a:cxnLst>
                <a:cxn ang="0">
                  <a:pos x="0" y="61"/>
                </a:cxn>
                <a:cxn ang="0">
                  <a:pos x="0" y="61"/>
                </a:cxn>
                <a:cxn ang="0">
                  <a:pos x="0" y="61"/>
                </a:cxn>
                <a:cxn ang="0">
                  <a:pos x="61" y="0"/>
                </a:cxn>
                <a:cxn ang="0">
                  <a:pos x="107" y="18"/>
                </a:cxn>
                <a:cxn ang="0">
                  <a:pos x="98" y="28"/>
                </a:cxn>
                <a:cxn ang="0">
                  <a:pos x="60" y="12"/>
                </a:cxn>
                <a:cxn ang="0">
                  <a:pos x="14" y="61"/>
                </a:cxn>
                <a:cxn ang="0">
                  <a:pos x="14" y="61"/>
                </a:cxn>
                <a:cxn ang="0">
                  <a:pos x="60" y="110"/>
                </a:cxn>
                <a:cxn ang="0">
                  <a:pos x="99" y="93"/>
                </a:cxn>
                <a:cxn ang="0">
                  <a:pos x="108" y="102"/>
                </a:cxn>
                <a:cxn ang="0">
                  <a:pos x="60" y="123"/>
                </a:cxn>
                <a:cxn ang="0">
                  <a:pos x="0" y="61"/>
                </a:cxn>
              </a:cxnLst>
              <a:rect l="0" t="0" r="r" b="b"/>
              <a:pathLst>
                <a:path w="108" h="123">
                  <a:moveTo>
                    <a:pt x="0" y="61"/>
                  </a:moveTo>
                  <a:lnTo>
                    <a:pt x="0" y="61"/>
                  </a:lnTo>
                  <a:lnTo>
                    <a:pt x="0" y="61"/>
                  </a:lnTo>
                  <a:cubicBezTo>
                    <a:pt x="0" y="27"/>
                    <a:pt x="25" y="0"/>
                    <a:pt x="61" y="0"/>
                  </a:cubicBezTo>
                  <a:cubicBezTo>
                    <a:pt x="82" y="0"/>
                    <a:pt x="95" y="7"/>
                    <a:pt x="107" y="18"/>
                  </a:cubicBezTo>
                  <a:lnTo>
                    <a:pt x="98" y="28"/>
                  </a:lnTo>
                  <a:cubicBezTo>
                    <a:pt x="88" y="19"/>
                    <a:pt x="77" y="12"/>
                    <a:pt x="60" y="12"/>
                  </a:cubicBezTo>
                  <a:cubicBezTo>
                    <a:pt x="34" y="12"/>
                    <a:pt x="14" y="33"/>
                    <a:pt x="14" y="61"/>
                  </a:cubicBezTo>
                  <a:lnTo>
                    <a:pt x="14" y="61"/>
                  </a:lnTo>
                  <a:cubicBezTo>
                    <a:pt x="14" y="89"/>
                    <a:pt x="34" y="110"/>
                    <a:pt x="60" y="110"/>
                  </a:cubicBezTo>
                  <a:cubicBezTo>
                    <a:pt x="77" y="110"/>
                    <a:pt x="87" y="104"/>
                    <a:pt x="99" y="93"/>
                  </a:cubicBezTo>
                  <a:lnTo>
                    <a:pt x="108" y="102"/>
                  </a:lnTo>
                  <a:cubicBezTo>
                    <a:pt x="95" y="114"/>
                    <a:pt x="82" y="123"/>
                    <a:pt x="60" y="123"/>
                  </a:cubicBezTo>
                  <a:cubicBezTo>
                    <a:pt x="26" y="123"/>
                    <a:pt x="0" y="96"/>
                    <a:pt x="0" y="61"/>
                  </a:cubicBez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 name="Freeform 6"/>
            <p:cNvSpPr>
              <a:spLocks/>
            </p:cNvSpPr>
            <p:nvPr userDrawn="1"/>
          </p:nvSpPr>
          <p:spPr bwMode="auto">
            <a:xfrm>
              <a:off x="6991351" y="6591300"/>
              <a:ext cx="30163" cy="55563"/>
            </a:xfrm>
            <a:custGeom>
              <a:avLst/>
              <a:gdLst/>
              <a:ahLst/>
              <a:cxnLst>
                <a:cxn ang="0">
                  <a:pos x="0" y="2"/>
                </a:cxn>
                <a:cxn ang="0">
                  <a:pos x="0" y="2"/>
                </a:cxn>
                <a:cxn ang="0">
                  <a:pos x="13" y="2"/>
                </a:cxn>
                <a:cxn ang="0">
                  <a:pos x="13" y="25"/>
                </a:cxn>
                <a:cxn ang="0">
                  <a:pos x="49" y="0"/>
                </a:cxn>
                <a:cxn ang="0">
                  <a:pos x="49" y="14"/>
                </a:cxn>
                <a:cxn ang="0">
                  <a:pos x="48" y="14"/>
                </a:cxn>
                <a:cxn ang="0">
                  <a:pos x="13" y="55"/>
                </a:cxn>
                <a:cxn ang="0">
                  <a:pos x="13" y="90"/>
                </a:cxn>
                <a:cxn ang="0">
                  <a:pos x="0" y="90"/>
                </a:cxn>
                <a:cxn ang="0">
                  <a:pos x="0" y="2"/>
                </a:cxn>
              </a:cxnLst>
              <a:rect l="0" t="0" r="r" b="b"/>
              <a:pathLst>
                <a:path w="49" h="90">
                  <a:moveTo>
                    <a:pt x="0" y="2"/>
                  </a:moveTo>
                  <a:lnTo>
                    <a:pt x="0" y="2"/>
                  </a:lnTo>
                  <a:lnTo>
                    <a:pt x="13" y="2"/>
                  </a:lnTo>
                  <a:lnTo>
                    <a:pt x="13" y="25"/>
                  </a:lnTo>
                  <a:cubicBezTo>
                    <a:pt x="19" y="10"/>
                    <a:pt x="32" y="0"/>
                    <a:pt x="49" y="0"/>
                  </a:cubicBezTo>
                  <a:lnTo>
                    <a:pt x="49" y="14"/>
                  </a:lnTo>
                  <a:lnTo>
                    <a:pt x="48" y="14"/>
                  </a:lnTo>
                  <a:cubicBezTo>
                    <a:pt x="29" y="14"/>
                    <a:pt x="13" y="28"/>
                    <a:pt x="13" y="55"/>
                  </a:cubicBezTo>
                  <a:lnTo>
                    <a:pt x="13" y="90"/>
                  </a:lnTo>
                  <a:lnTo>
                    <a:pt x="0" y="90"/>
                  </a:lnTo>
                  <a:lnTo>
                    <a:pt x="0" y="2"/>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 name="Freeform 7"/>
            <p:cNvSpPr>
              <a:spLocks noEditPoints="1"/>
            </p:cNvSpPr>
            <p:nvPr userDrawn="1"/>
          </p:nvSpPr>
          <p:spPr bwMode="auto">
            <a:xfrm>
              <a:off x="7032626" y="6572250"/>
              <a:ext cx="9525" cy="74613"/>
            </a:xfrm>
            <a:custGeom>
              <a:avLst/>
              <a:gdLst/>
              <a:ahLst/>
              <a:cxnLst>
                <a:cxn ang="0">
                  <a:pos x="1" y="34"/>
                </a:cxn>
                <a:cxn ang="0">
                  <a:pos x="1" y="34"/>
                </a:cxn>
                <a:cxn ang="0">
                  <a:pos x="14" y="34"/>
                </a:cxn>
                <a:cxn ang="0">
                  <a:pos x="14" y="122"/>
                </a:cxn>
                <a:cxn ang="0">
                  <a:pos x="1" y="122"/>
                </a:cxn>
                <a:cxn ang="0">
                  <a:pos x="1" y="34"/>
                </a:cxn>
                <a:cxn ang="0">
                  <a:pos x="0" y="0"/>
                </a:cxn>
                <a:cxn ang="0">
                  <a:pos x="0" y="0"/>
                </a:cxn>
                <a:cxn ang="0">
                  <a:pos x="15" y="0"/>
                </a:cxn>
                <a:cxn ang="0">
                  <a:pos x="15" y="15"/>
                </a:cxn>
                <a:cxn ang="0">
                  <a:pos x="0" y="15"/>
                </a:cxn>
                <a:cxn ang="0">
                  <a:pos x="0" y="0"/>
                </a:cxn>
              </a:cxnLst>
              <a:rect l="0" t="0" r="r" b="b"/>
              <a:pathLst>
                <a:path w="15" h="122">
                  <a:moveTo>
                    <a:pt x="1" y="34"/>
                  </a:moveTo>
                  <a:lnTo>
                    <a:pt x="1" y="34"/>
                  </a:lnTo>
                  <a:lnTo>
                    <a:pt x="14" y="34"/>
                  </a:lnTo>
                  <a:lnTo>
                    <a:pt x="14" y="122"/>
                  </a:lnTo>
                  <a:lnTo>
                    <a:pt x="1" y="122"/>
                  </a:lnTo>
                  <a:lnTo>
                    <a:pt x="1" y="34"/>
                  </a:lnTo>
                  <a:close/>
                  <a:moveTo>
                    <a:pt x="0" y="0"/>
                  </a:moveTo>
                  <a:lnTo>
                    <a:pt x="0" y="0"/>
                  </a:lnTo>
                  <a:lnTo>
                    <a:pt x="15" y="0"/>
                  </a:lnTo>
                  <a:lnTo>
                    <a:pt x="15" y="15"/>
                  </a:lnTo>
                  <a:lnTo>
                    <a:pt x="0" y="15"/>
                  </a:lnTo>
                  <a:lnTo>
                    <a:pt x="0" y="0"/>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 name="Freeform 8"/>
            <p:cNvSpPr>
              <a:spLocks/>
            </p:cNvSpPr>
            <p:nvPr userDrawn="1"/>
          </p:nvSpPr>
          <p:spPr bwMode="auto">
            <a:xfrm>
              <a:off x="7054851" y="6575425"/>
              <a:ext cx="33338" cy="71438"/>
            </a:xfrm>
            <a:custGeom>
              <a:avLst/>
              <a:gdLst/>
              <a:ahLst/>
              <a:cxnLst>
                <a:cxn ang="0">
                  <a:pos x="12" y="91"/>
                </a:cxn>
                <a:cxn ang="0">
                  <a:pos x="12" y="91"/>
                </a:cxn>
                <a:cxn ang="0">
                  <a:pos x="12" y="38"/>
                </a:cxn>
                <a:cxn ang="0">
                  <a:pos x="0" y="38"/>
                </a:cxn>
                <a:cxn ang="0">
                  <a:pos x="0" y="27"/>
                </a:cxn>
                <a:cxn ang="0">
                  <a:pos x="12" y="27"/>
                </a:cxn>
                <a:cxn ang="0">
                  <a:pos x="12" y="0"/>
                </a:cxn>
                <a:cxn ang="0">
                  <a:pos x="25" y="0"/>
                </a:cxn>
                <a:cxn ang="0">
                  <a:pos x="25" y="27"/>
                </a:cxn>
                <a:cxn ang="0">
                  <a:pos x="53" y="27"/>
                </a:cxn>
                <a:cxn ang="0">
                  <a:pos x="53" y="38"/>
                </a:cxn>
                <a:cxn ang="0">
                  <a:pos x="25" y="38"/>
                </a:cxn>
                <a:cxn ang="0">
                  <a:pos x="25" y="90"/>
                </a:cxn>
                <a:cxn ang="0">
                  <a:pos x="40" y="104"/>
                </a:cxn>
                <a:cxn ang="0">
                  <a:pos x="53" y="101"/>
                </a:cxn>
                <a:cxn ang="0">
                  <a:pos x="53" y="112"/>
                </a:cxn>
                <a:cxn ang="0">
                  <a:pos x="37" y="116"/>
                </a:cxn>
                <a:cxn ang="0">
                  <a:pos x="12" y="91"/>
                </a:cxn>
              </a:cxnLst>
              <a:rect l="0" t="0" r="r" b="b"/>
              <a:pathLst>
                <a:path w="53" h="116">
                  <a:moveTo>
                    <a:pt x="12" y="91"/>
                  </a:moveTo>
                  <a:lnTo>
                    <a:pt x="12" y="91"/>
                  </a:lnTo>
                  <a:lnTo>
                    <a:pt x="12" y="38"/>
                  </a:lnTo>
                  <a:lnTo>
                    <a:pt x="0" y="38"/>
                  </a:lnTo>
                  <a:lnTo>
                    <a:pt x="0" y="27"/>
                  </a:lnTo>
                  <a:lnTo>
                    <a:pt x="12" y="27"/>
                  </a:lnTo>
                  <a:lnTo>
                    <a:pt x="12" y="0"/>
                  </a:lnTo>
                  <a:lnTo>
                    <a:pt x="25" y="0"/>
                  </a:lnTo>
                  <a:lnTo>
                    <a:pt x="25" y="27"/>
                  </a:lnTo>
                  <a:lnTo>
                    <a:pt x="53" y="27"/>
                  </a:lnTo>
                  <a:lnTo>
                    <a:pt x="53" y="38"/>
                  </a:lnTo>
                  <a:lnTo>
                    <a:pt x="25" y="38"/>
                  </a:lnTo>
                  <a:lnTo>
                    <a:pt x="25" y="90"/>
                  </a:lnTo>
                  <a:cubicBezTo>
                    <a:pt x="25" y="100"/>
                    <a:pt x="31" y="104"/>
                    <a:pt x="40" y="104"/>
                  </a:cubicBezTo>
                  <a:cubicBezTo>
                    <a:pt x="44" y="104"/>
                    <a:pt x="48" y="103"/>
                    <a:pt x="53" y="101"/>
                  </a:cubicBezTo>
                  <a:lnTo>
                    <a:pt x="53" y="112"/>
                  </a:lnTo>
                  <a:cubicBezTo>
                    <a:pt x="48" y="115"/>
                    <a:pt x="43" y="116"/>
                    <a:pt x="37" y="116"/>
                  </a:cubicBezTo>
                  <a:cubicBezTo>
                    <a:pt x="23" y="116"/>
                    <a:pt x="12" y="109"/>
                    <a:pt x="12" y="91"/>
                  </a:cubicBez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 name="Freeform 9"/>
            <p:cNvSpPr>
              <a:spLocks noEditPoints="1"/>
            </p:cNvSpPr>
            <p:nvPr userDrawn="1"/>
          </p:nvSpPr>
          <p:spPr bwMode="auto">
            <a:xfrm>
              <a:off x="7102476" y="6572250"/>
              <a:ext cx="7938" cy="74613"/>
            </a:xfrm>
            <a:custGeom>
              <a:avLst/>
              <a:gdLst/>
              <a:ahLst/>
              <a:cxnLst>
                <a:cxn ang="0">
                  <a:pos x="1" y="34"/>
                </a:cxn>
                <a:cxn ang="0">
                  <a:pos x="1" y="34"/>
                </a:cxn>
                <a:cxn ang="0">
                  <a:pos x="14" y="34"/>
                </a:cxn>
                <a:cxn ang="0">
                  <a:pos x="14" y="122"/>
                </a:cxn>
                <a:cxn ang="0">
                  <a:pos x="1" y="122"/>
                </a:cxn>
                <a:cxn ang="0">
                  <a:pos x="1" y="34"/>
                </a:cxn>
                <a:cxn ang="0">
                  <a:pos x="0" y="0"/>
                </a:cxn>
                <a:cxn ang="0">
                  <a:pos x="0" y="0"/>
                </a:cxn>
                <a:cxn ang="0">
                  <a:pos x="15" y="0"/>
                </a:cxn>
                <a:cxn ang="0">
                  <a:pos x="15" y="15"/>
                </a:cxn>
                <a:cxn ang="0">
                  <a:pos x="0" y="15"/>
                </a:cxn>
                <a:cxn ang="0">
                  <a:pos x="0" y="0"/>
                </a:cxn>
              </a:cxnLst>
              <a:rect l="0" t="0" r="r" b="b"/>
              <a:pathLst>
                <a:path w="15" h="122">
                  <a:moveTo>
                    <a:pt x="1" y="34"/>
                  </a:moveTo>
                  <a:lnTo>
                    <a:pt x="1" y="34"/>
                  </a:lnTo>
                  <a:lnTo>
                    <a:pt x="14" y="34"/>
                  </a:lnTo>
                  <a:lnTo>
                    <a:pt x="14" y="122"/>
                  </a:lnTo>
                  <a:lnTo>
                    <a:pt x="1" y="122"/>
                  </a:lnTo>
                  <a:lnTo>
                    <a:pt x="1" y="34"/>
                  </a:lnTo>
                  <a:close/>
                  <a:moveTo>
                    <a:pt x="0" y="0"/>
                  </a:moveTo>
                  <a:lnTo>
                    <a:pt x="0" y="0"/>
                  </a:lnTo>
                  <a:lnTo>
                    <a:pt x="15" y="0"/>
                  </a:lnTo>
                  <a:lnTo>
                    <a:pt x="15" y="15"/>
                  </a:lnTo>
                  <a:lnTo>
                    <a:pt x="0" y="15"/>
                  </a:lnTo>
                  <a:lnTo>
                    <a:pt x="0" y="0"/>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 name="Freeform 10"/>
            <p:cNvSpPr>
              <a:spLocks/>
            </p:cNvSpPr>
            <p:nvPr userDrawn="1"/>
          </p:nvSpPr>
          <p:spPr bwMode="auto">
            <a:xfrm>
              <a:off x="7126288" y="6591300"/>
              <a:ext cx="49213" cy="55563"/>
            </a:xfrm>
            <a:custGeom>
              <a:avLst/>
              <a:gdLst/>
              <a:ahLst/>
              <a:cxnLst>
                <a:cxn ang="0">
                  <a:pos x="0" y="46"/>
                </a:cxn>
                <a:cxn ang="0">
                  <a:pos x="0" y="46"/>
                </a:cxn>
                <a:cxn ang="0">
                  <a:pos x="0" y="46"/>
                </a:cxn>
                <a:cxn ang="0">
                  <a:pos x="45" y="0"/>
                </a:cxn>
                <a:cxn ang="0">
                  <a:pos x="81" y="16"/>
                </a:cxn>
                <a:cxn ang="0">
                  <a:pos x="72" y="25"/>
                </a:cxn>
                <a:cxn ang="0">
                  <a:pos x="45" y="11"/>
                </a:cxn>
                <a:cxn ang="0">
                  <a:pos x="14" y="45"/>
                </a:cxn>
                <a:cxn ang="0">
                  <a:pos x="14" y="46"/>
                </a:cxn>
                <a:cxn ang="0">
                  <a:pos x="46" y="80"/>
                </a:cxn>
                <a:cxn ang="0">
                  <a:pos x="73" y="67"/>
                </a:cxn>
                <a:cxn ang="0">
                  <a:pos x="81" y="75"/>
                </a:cxn>
                <a:cxn ang="0">
                  <a:pos x="45" y="92"/>
                </a:cxn>
                <a:cxn ang="0">
                  <a:pos x="0" y="46"/>
                </a:cxn>
              </a:cxnLst>
              <a:rect l="0" t="0" r="r" b="b"/>
              <a:pathLst>
                <a:path w="81" h="92">
                  <a:moveTo>
                    <a:pt x="0" y="46"/>
                  </a:moveTo>
                  <a:lnTo>
                    <a:pt x="0" y="46"/>
                  </a:lnTo>
                  <a:lnTo>
                    <a:pt x="0" y="46"/>
                  </a:lnTo>
                  <a:cubicBezTo>
                    <a:pt x="0" y="21"/>
                    <a:pt x="20" y="0"/>
                    <a:pt x="45" y="0"/>
                  </a:cubicBezTo>
                  <a:cubicBezTo>
                    <a:pt x="62" y="0"/>
                    <a:pt x="72" y="7"/>
                    <a:pt x="81" y="16"/>
                  </a:cubicBezTo>
                  <a:lnTo>
                    <a:pt x="72" y="25"/>
                  </a:lnTo>
                  <a:cubicBezTo>
                    <a:pt x="65" y="17"/>
                    <a:pt x="57" y="11"/>
                    <a:pt x="45" y="11"/>
                  </a:cubicBezTo>
                  <a:cubicBezTo>
                    <a:pt x="27" y="11"/>
                    <a:pt x="14" y="27"/>
                    <a:pt x="14" y="45"/>
                  </a:cubicBezTo>
                  <a:lnTo>
                    <a:pt x="14" y="46"/>
                  </a:lnTo>
                  <a:cubicBezTo>
                    <a:pt x="14" y="65"/>
                    <a:pt x="28" y="80"/>
                    <a:pt x="46" y="80"/>
                  </a:cubicBezTo>
                  <a:cubicBezTo>
                    <a:pt x="57" y="80"/>
                    <a:pt x="66" y="74"/>
                    <a:pt x="73" y="67"/>
                  </a:cubicBezTo>
                  <a:lnTo>
                    <a:pt x="81" y="75"/>
                  </a:lnTo>
                  <a:cubicBezTo>
                    <a:pt x="72" y="85"/>
                    <a:pt x="62" y="92"/>
                    <a:pt x="45" y="92"/>
                  </a:cubicBezTo>
                  <a:cubicBezTo>
                    <a:pt x="20" y="92"/>
                    <a:pt x="0" y="71"/>
                    <a:pt x="0" y="46"/>
                  </a:cubicBez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 name="Freeform 11"/>
            <p:cNvSpPr>
              <a:spLocks noEditPoints="1"/>
            </p:cNvSpPr>
            <p:nvPr userDrawn="1"/>
          </p:nvSpPr>
          <p:spPr bwMode="auto">
            <a:xfrm>
              <a:off x="7183438" y="6591300"/>
              <a:ext cx="47625" cy="55563"/>
            </a:xfrm>
            <a:custGeom>
              <a:avLst/>
              <a:gdLst/>
              <a:ahLst/>
              <a:cxnLst>
                <a:cxn ang="0">
                  <a:pos x="65" y="56"/>
                </a:cxn>
                <a:cxn ang="0">
                  <a:pos x="65" y="56"/>
                </a:cxn>
                <a:cxn ang="0">
                  <a:pos x="65" y="48"/>
                </a:cxn>
                <a:cxn ang="0">
                  <a:pos x="39" y="44"/>
                </a:cxn>
                <a:cxn ang="0">
                  <a:pos x="13" y="62"/>
                </a:cxn>
                <a:cxn ang="0">
                  <a:pos x="13" y="63"/>
                </a:cxn>
                <a:cxn ang="0">
                  <a:pos x="36" y="80"/>
                </a:cxn>
                <a:cxn ang="0">
                  <a:pos x="65" y="56"/>
                </a:cxn>
                <a:cxn ang="0">
                  <a:pos x="0" y="63"/>
                </a:cxn>
                <a:cxn ang="0">
                  <a:pos x="0" y="63"/>
                </a:cxn>
                <a:cxn ang="0">
                  <a:pos x="0" y="63"/>
                </a:cxn>
                <a:cxn ang="0">
                  <a:pos x="38" y="34"/>
                </a:cxn>
                <a:cxn ang="0">
                  <a:pos x="65" y="38"/>
                </a:cxn>
                <a:cxn ang="0">
                  <a:pos x="65" y="35"/>
                </a:cxn>
                <a:cxn ang="0">
                  <a:pos x="39" y="11"/>
                </a:cxn>
                <a:cxn ang="0">
                  <a:pos x="12" y="18"/>
                </a:cxn>
                <a:cxn ang="0">
                  <a:pos x="8" y="7"/>
                </a:cxn>
                <a:cxn ang="0">
                  <a:pos x="40" y="0"/>
                </a:cxn>
                <a:cxn ang="0">
                  <a:pos x="68" y="9"/>
                </a:cxn>
                <a:cxn ang="0">
                  <a:pos x="77" y="35"/>
                </a:cxn>
                <a:cxn ang="0">
                  <a:pos x="77" y="89"/>
                </a:cxn>
                <a:cxn ang="0">
                  <a:pos x="65" y="89"/>
                </a:cxn>
                <a:cxn ang="0">
                  <a:pos x="65" y="75"/>
                </a:cxn>
                <a:cxn ang="0">
                  <a:pos x="33" y="91"/>
                </a:cxn>
                <a:cxn ang="0">
                  <a:pos x="0" y="63"/>
                </a:cxn>
              </a:cxnLst>
              <a:rect l="0" t="0" r="r" b="b"/>
              <a:pathLst>
                <a:path w="77" h="91">
                  <a:moveTo>
                    <a:pt x="65" y="56"/>
                  </a:moveTo>
                  <a:lnTo>
                    <a:pt x="65" y="56"/>
                  </a:lnTo>
                  <a:lnTo>
                    <a:pt x="65" y="48"/>
                  </a:lnTo>
                  <a:cubicBezTo>
                    <a:pt x="59" y="46"/>
                    <a:pt x="50" y="44"/>
                    <a:pt x="39" y="44"/>
                  </a:cubicBezTo>
                  <a:cubicBezTo>
                    <a:pt x="23" y="44"/>
                    <a:pt x="13" y="51"/>
                    <a:pt x="13" y="62"/>
                  </a:cubicBezTo>
                  <a:lnTo>
                    <a:pt x="13" y="63"/>
                  </a:lnTo>
                  <a:cubicBezTo>
                    <a:pt x="13" y="74"/>
                    <a:pt x="24" y="80"/>
                    <a:pt x="36" y="80"/>
                  </a:cubicBezTo>
                  <a:cubicBezTo>
                    <a:pt x="52" y="80"/>
                    <a:pt x="65" y="70"/>
                    <a:pt x="65" y="56"/>
                  </a:cubicBezTo>
                  <a:close/>
                  <a:moveTo>
                    <a:pt x="0" y="63"/>
                  </a:moveTo>
                  <a:lnTo>
                    <a:pt x="0" y="63"/>
                  </a:lnTo>
                  <a:lnTo>
                    <a:pt x="0" y="63"/>
                  </a:lnTo>
                  <a:cubicBezTo>
                    <a:pt x="0" y="44"/>
                    <a:pt x="16" y="34"/>
                    <a:pt x="38" y="34"/>
                  </a:cubicBezTo>
                  <a:cubicBezTo>
                    <a:pt x="49" y="34"/>
                    <a:pt x="57" y="36"/>
                    <a:pt x="65" y="38"/>
                  </a:cubicBezTo>
                  <a:lnTo>
                    <a:pt x="65" y="35"/>
                  </a:lnTo>
                  <a:cubicBezTo>
                    <a:pt x="65" y="19"/>
                    <a:pt x="55" y="11"/>
                    <a:pt x="39" y="11"/>
                  </a:cubicBezTo>
                  <a:cubicBezTo>
                    <a:pt x="28" y="11"/>
                    <a:pt x="20" y="14"/>
                    <a:pt x="12" y="18"/>
                  </a:cubicBezTo>
                  <a:lnTo>
                    <a:pt x="8" y="7"/>
                  </a:lnTo>
                  <a:cubicBezTo>
                    <a:pt x="18" y="2"/>
                    <a:pt x="27" y="0"/>
                    <a:pt x="40" y="0"/>
                  </a:cubicBezTo>
                  <a:cubicBezTo>
                    <a:pt x="52" y="0"/>
                    <a:pt x="62" y="3"/>
                    <a:pt x="68" y="9"/>
                  </a:cubicBezTo>
                  <a:cubicBezTo>
                    <a:pt x="74" y="15"/>
                    <a:pt x="77" y="24"/>
                    <a:pt x="77" y="35"/>
                  </a:cubicBezTo>
                  <a:lnTo>
                    <a:pt x="77" y="89"/>
                  </a:lnTo>
                  <a:lnTo>
                    <a:pt x="65" y="89"/>
                  </a:lnTo>
                  <a:lnTo>
                    <a:pt x="65" y="75"/>
                  </a:lnTo>
                  <a:cubicBezTo>
                    <a:pt x="59" y="83"/>
                    <a:pt x="49" y="91"/>
                    <a:pt x="33" y="91"/>
                  </a:cubicBezTo>
                  <a:cubicBezTo>
                    <a:pt x="17" y="91"/>
                    <a:pt x="0" y="81"/>
                    <a:pt x="0" y="63"/>
                  </a:cubicBez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 name="Freeform 12"/>
            <p:cNvSpPr>
              <a:spLocks/>
            </p:cNvSpPr>
            <p:nvPr userDrawn="1"/>
          </p:nvSpPr>
          <p:spPr bwMode="auto">
            <a:xfrm>
              <a:off x="7248526" y="6570663"/>
              <a:ext cx="9525" cy="76200"/>
            </a:xfrm>
            <a:custGeom>
              <a:avLst/>
              <a:gdLst/>
              <a:ahLst/>
              <a:cxnLst>
                <a:cxn ang="0">
                  <a:pos x="0" y="0"/>
                </a:cxn>
                <a:cxn ang="0">
                  <a:pos x="0" y="0"/>
                </a:cxn>
                <a:cxn ang="0">
                  <a:pos x="14" y="0"/>
                </a:cxn>
                <a:cxn ang="0">
                  <a:pos x="14" y="124"/>
                </a:cxn>
                <a:cxn ang="0">
                  <a:pos x="0" y="124"/>
                </a:cxn>
                <a:cxn ang="0">
                  <a:pos x="0" y="0"/>
                </a:cxn>
              </a:cxnLst>
              <a:rect l="0" t="0" r="r" b="b"/>
              <a:pathLst>
                <a:path w="14" h="124">
                  <a:moveTo>
                    <a:pt x="0" y="0"/>
                  </a:moveTo>
                  <a:lnTo>
                    <a:pt x="0" y="0"/>
                  </a:lnTo>
                  <a:lnTo>
                    <a:pt x="14" y="0"/>
                  </a:lnTo>
                  <a:lnTo>
                    <a:pt x="14" y="124"/>
                  </a:lnTo>
                  <a:lnTo>
                    <a:pt x="0" y="124"/>
                  </a:lnTo>
                  <a:lnTo>
                    <a:pt x="0" y="0"/>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 name="Freeform 13"/>
            <p:cNvSpPr>
              <a:spLocks/>
            </p:cNvSpPr>
            <p:nvPr userDrawn="1"/>
          </p:nvSpPr>
          <p:spPr bwMode="auto">
            <a:xfrm>
              <a:off x="7302501" y="6575425"/>
              <a:ext cx="31750" cy="71438"/>
            </a:xfrm>
            <a:custGeom>
              <a:avLst/>
              <a:gdLst/>
              <a:ahLst/>
              <a:cxnLst>
                <a:cxn ang="0">
                  <a:pos x="13" y="91"/>
                </a:cxn>
                <a:cxn ang="0">
                  <a:pos x="13" y="91"/>
                </a:cxn>
                <a:cxn ang="0">
                  <a:pos x="13" y="38"/>
                </a:cxn>
                <a:cxn ang="0">
                  <a:pos x="0" y="38"/>
                </a:cxn>
                <a:cxn ang="0">
                  <a:pos x="0" y="27"/>
                </a:cxn>
                <a:cxn ang="0">
                  <a:pos x="13" y="27"/>
                </a:cxn>
                <a:cxn ang="0">
                  <a:pos x="13" y="0"/>
                </a:cxn>
                <a:cxn ang="0">
                  <a:pos x="26" y="0"/>
                </a:cxn>
                <a:cxn ang="0">
                  <a:pos x="26" y="27"/>
                </a:cxn>
                <a:cxn ang="0">
                  <a:pos x="54" y="27"/>
                </a:cxn>
                <a:cxn ang="0">
                  <a:pos x="54" y="38"/>
                </a:cxn>
                <a:cxn ang="0">
                  <a:pos x="26" y="38"/>
                </a:cxn>
                <a:cxn ang="0">
                  <a:pos x="26" y="90"/>
                </a:cxn>
                <a:cxn ang="0">
                  <a:pos x="40" y="104"/>
                </a:cxn>
                <a:cxn ang="0">
                  <a:pos x="53" y="101"/>
                </a:cxn>
                <a:cxn ang="0">
                  <a:pos x="53" y="112"/>
                </a:cxn>
                <a:cxn ang="0">
                  <a:pos x="37" y="116"/>
                </a:cxn>
                <a:cxn ang="0">
                  <a:pos x="13" y="91"/>
                </a:cxn>
              </a:cxnLst>
              <a:rect l="0" t="0" r="r" b="b"/>
              <a:pathLst>
                <a:path w="54" h="116">
                  <a:moveTo>
                    <a:pt x="13" y="91"/>
                  </a:moveTo>
                  <a:lnTo>
                    <a:pt x="13" y="91"/>
                  </a:lnTo>
                  <a:lnTo>
                    <a:pt x="13" y="38"/>
                  </a:lnTo>
                  <a:lnTo>
                    <a:pt x="0" y="38"/>
                  </a:lnTo>
                  <a:lnTo>
                    <a:pt x="0" y="27"/>
                  </a:lnTo>
                  <a:lnTo>
                    <a:pt x="13" y="27"/>
                  </a:lnTo>
                  <a:lnTo>
                    <a:pt x="13" y="0"/>
                  </a:lnTo>
                  <a:lnTo>
                    <a:pt x="26" y="0"/>
                  </a:lnTo>
                  <a:lnTo>
                    <a:pt x="26" y="27"/>
                  </a:lnTo>
                  <a:lnTo>
                    <a:pt x="54" y="27"/>
                  </a:lnTo>
                  <a:lnTo>
                    <a:pt x="54" y="38"/>
                  </a:lnTo>
                  <a:lnTo>
                    <a:pt x="26" y="38"/>
                  </a:lnTo>
                  <a:lnTo>
                    <a:pt x="26" y="90"/>
                  </a:lnTo>
                  <a:cubicBezTo>
                    <a:pt x="26" y="100"/>
                    <a:pt x="32" y="104"/>
                    <a:pt x="40" y="104"/>
                  </a:cubicBezTo>
                  <a:cubicBezTo>
                    <a:pt x="45" y="104"/>
                    <a:pt x="49" y="103"/>
                    <a:pt x="53" y="101"/>
                  </a:cubicBezTo>
                  <a:lnTo>
                    <a:pt x="53" y="112"/>
                  </a:lnTo>
                  <a:cubicBezTo>
                    <a:pt x="49" y="115"/>
                    <a:pt x="44" y="116"/>
                    <a:pt x="37" y="116"/>
                  </a:cubicBezTo>
                  <a:cubicBezTo>
                    <a:pt x="23" y="116"/>
                    <a:pt x="13" y="109"/>
                    <a:pt x="13" y="91"/>
                  </a:cubicBez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 name="Freeform 14"/>
            <p:cNvSpPr>
              <a:spLocks/>
            </p:cNvSpPr>
            <p:nvPr userDrawn="1"/>
          </p:nvSpPr>
          <p:spPr bwMode="auto">
            <a:xfrm>
              <a:off x="7348538" y="6570663"/>
              <a:ext cx="47625" cy="76200"/>
            </a:xfrm>
            <a:custGeom>
              <a:avLst/>
              <a:gdLst/>
              <a:ahLst/>
              <a:cxnLst>
                <a:cxn ang="0">
                  <a:pos x="0" y="0"/>
                </a:cxn>
                <a:cxn ang="0">
                  <a:pos x="0" y="0"/>
                </a:cxn>
                <a:cxn ang="0">
                  <a:pos x="13" y="0"/>
                </a:cxn>
                <a:cxn ang="0">
                  <a:pos x="13" y="51"/>
                </a:cxn>
                <a:cxn ang="0">
                  <a:pos x="43" y="34"/>
                </a:cxn>
                <a:cxn ang="0">
                  <a:pos x="77" y="69"/>
                </a:cxn>
                <a:cxn ang="0">
                  <a:pos x="77" y="124"/>
                </a:cxn>
                <a:cxn ang="0">
                  <a:pos x="63" y="124"/>
                </a:cxn>
                <a:cxn ang="0">
                  <a:pos x="63" y="72"/>
                </a:cxn>
                <a:cxn ang="0">
                  <a:pos x="39" y="46"/>
                </a:cxn>
                <a:cxn ang="0">
                  <a:pos x="13" y="73"/>
                </a:cxn>
                <a:cxn ang="0">
                  <a:pos x="13" y="124"/>
                </a:cxn>
                <a:cxn ang="0">
                  <a:pos x="0" y="124"/>
                </a:cxn>
                <a:cxn ang="0">
                  <a:pos x="0" y="0"/>
                </a:cxn>
              </a:cxnLst>
              <a:rect l="0" t="0" r="r" b="b"/>
              <a:pathLst>
                <a:path w="77" h="124">
                  <a:moveTo>
                    <a:pt x="0" y="0"/>
                  </a:moveTo>
                  <a:lnTo>
                    <a:pt x="0" y="0"/>
                  </a:lnTo>
                  <a:lnTo>
                    <a:pt x="13" y="0"/>
                  </a:lnTo>
                  <a:lnTo>
                    <a:pt x="13" y="51"/>
                  </a:lnTo>
                  <a:cubicBezTo>
                    <a:pt x="19" y="42"/>
                    <a:pt x="28" y="34"/>
                    <a:pt x="43" y="34"/>
                  </a:cubicBezTo>
                  <a:cubicBezTo>
                    <a:pt x="64" y="34"/>
                    <a:pt x="77" y="48"/>
                    <a:pt x="77" y="69"/>
                  </a:cubicBezTo>
                  <a:lnTo>
                    <a:pt x="77" y="124"/>
                  </a:lnTo>
                  <a:lnTo>
                    <a:pt x="63" y="124"/>
                  </a:lnTo>
                  <a:lnTo>
                    <a:pt x="63" y="72"/>
                  </a:lnTo>
                  <a:cubicBezTo>
                    <a:pt x="63" y="56"/>
                    <a:pt x="55" y="46"/>
                    <a:pt x="39" y="46"/>
                  </a:cubicBezTo>
                  <a:cubicBezTo>
                    <a:pt x="24" y="46"/>
                    <a:pt x="13" y="57"/>
                    <a:pt x="13" y="73"/>
                  </a:cubicBezTo>
                  <a:lnTo>
                    <a:pt x="13" y="124"/>
                  </a:lnTo>
                  <a:lnTo>
                    <a:pt x="0" y="124"/>
                  </a:lnTo>
                  <a:lnTo>
                    <a:pt x="0" y="0"/>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 name="Freeform 15"/>
            <p:cNvSpPr>
              <a:spLocks noEditPoints="1"/>
            </p:cNvSpPr>
            <p:nvPr userDrawn="1"/>
          </p:nvSpPr>
          <p:spPr bwMode="auto">
            <a:xfrm>
              <a:off x="7413626" y="6572250"/>
              <a:ext cx="7938" cy="74613"/>
            </a:xfrm>
            <a:custGeom>
              <a:avLst/>
              <a:gdLst/>
              <a:ahLst/>
              <a:cxnLst>
                <a:cxn ang="0">
                  <a:pos x="1" y="34"/>
                </a:cxn>
                <a:cxn ang="0">
                  <a:pos x="1" y="34"/>
                </a:cxn>
                <a:cxn ang="0">
                  <a:pos x="14" y="34"/>
                </a:cxn>
                <a:cxn ang="0">
                  <a:pos x="14" y="122"/>
                </a:cxn>
                <a:cxn ang="0">
                  <a:pos x="1" y="122"/>
                </a:cxn>
                <a:cxn ang="0">
                  <a:pos x="1" y="34"/>
                </a:cxn>
                <a:cxn ang="0">
                  <a:pos x="0" y="0"/>
                </a:cxn>
                <a:cxn ang="0">
                  <a:pos x="0" y="0"/>
                </a:cxn>
                <a:cxn ang="0">
                  <a:pos x="15" y="0"/>
                </a:cxn>
                <a:cxn ang="0">
                  <a:pos x="15" y="15"/>
                </a:cxn>
                <a:cxn ang="0">
                  <a:pos x="0" y="15"/>
                </a:cxn>
                <a:cxn ang="0">
                  <a:pos x="0" y="0"/>
                </a:cxn>
              </a:cxnLst>
              <a:rect l="0" t="0" r="r" b="b"/>
              <a:pathLst>
                <a:path w="15" h="122">
                  <a:moveTo>
                    <a:pt x="1" y="34"/>
                  </a:moveTo>
                  <a:lnTo>
                    <a:pt x="1" y="34"/>
                  </a:lnTo>
                  <a:lnTo>
                    <a:pt x="14" y="34"/>
                  </a:lnTo>
                  <a:lnTo>
                    <a:pt x="14" y="122"/>
                  </a:lnTo>
                  <a:lnTo>
                    <a:pt x="1" y="122"/>
                  </a:lnTo>
                  <a:lnTo>
                    <a:pt x="1" y="34"/>
                  </a:lnTo>
                  <a:close/>
                  <a:moveTo>
                    <a:pt x="0" y="0"/>
                  </a:moveTo>
                  <a:lnTo>
                    <a:pt x="0" y="0"/>
                  </a:lnTo>
                  <a:lnTo>
                    <a:pt x="15" y="0"/>
                  </a:lnTo>
                  <a:lnTo>
                    <a:pt x="15" y="15"/>
                  </a:lnTo>
                  <a:lnTo>
                    <a:pt x="0" y="15"/>
                  </a:lnTo>
                  <a:lnTo>
                    <a:pt x="0" y="0"/>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 name="Freeform 16"/>
            <p:cNvSpPr>
              <a:spLocks/>
            </p:cNvSpPr>
            <p:nvPr userDrawn="1"/>
          </p:nvSpPr>
          <p:spPr bwMode="auto">
            <a:xfrm>
              <a:off x="7439026" y="6591300"/>
              <a:ext cx="47625" cy="55563"/>
            </a:xfrm>
            <a:custGeom>
              <a:avLst/>
              <a:gdLst/>
              <a:ahLst/>
              <a:cxnLst>
                <a:cxn ang="0">
                  <a:pos x="0" y="2"/>
                </a:cxn>
                <a:cxn ang="0">
                  <a:pos x="0" y="2"/>
                </a:cxn>
                <a:cxn ang="0">
                  <a:pos x="13" y="2"/>
                </a:cxn>
                <a:cxn ang="0">
                  <a:pos x="13" y="17"/>
                </a:cxn>
                <a:cxn ang="0">
                  <a:pos x="43" y="0"/>
                </a:cxn>
                <a:cxn ang="0">
                  <a:pos x="77" y="35"/>
                </a:cxn>
                <a:cxn ang="0">
                  <a:pos x="77" y="90"/>
                </a:cxn>
                <a:cxn ang="0">
                  <a:pos x="64" y="90"/>
                </a:cxn>
                <a:cxn ang="0">
                  <a:pos x="64" y="38"/>
                </a:cxn>
                <a:cxn ang="0">
                  <a:pos x="40" y="12"/>
                </a:cxn>
                <a:cxn ang="0">
                  <a:pos x="13" y="39"/>
                </a:cxn>
                <a:cxn ang="0">
                  <a:pos x="13" y="90"/>
                </a:cxn>
                <a:cxn ang="0">
                  <a:pos x="0" y="90"/>
                </a:cxn>
                <a:cxn ang="0">
                  <a:pos x="0" y="2"/>
                </a:cxn>
              </a:cxnLst>
              <a:rect l="0" t="0" r="r" b="b"/>
              <a:pathLst>
                <a:path w="77" h="90">
                  <a:moveTo>
                    <a:pt x="0" y="2"/>
                  </a:moveTo>
                  <a:lnTo>
                    <a:pt x="0" y="2"/>
                  </a:lnTo>
                  <a:lnTo>
                    <a:pt x="13" y="2"/>
                  </a:lnTo>
                  <a:lnTo>
                    <a:pt x="13" y="17"/>
                  </a:lnTo>
                  <a:cubicBezTo>
                    <a:pt x="19" y="8"/>
                    <a:pt x="28" y="0"/>
                    <a:pt x="43" y="0"/>
                  </a:cubicBezTo>
                  <a:cubicBezTo>
                    <a:pt x="65" y="0"/>
                    <a:pt x="77" y="14"/>
                    <a:pt x="77" y="35"/>
                  </a:cubicBezTo>
                  <a:lnTo>
                    <a:pt x="77" y="90"/>
                  </a:lnTo>
                  <a:lnTo>
                    <a:pt x="64" y="90"/>
                  </a:lnTo>
                  <a:lnTo>
                    <a:pt x="64" y="38"/>
                  </a:lnTo>
                  <a:cubicBezTo>
                    <a:pt x="64" y="22"/>
                    <a:pt x="55" y="12"/>
                    <a:pt x="40" y="12"/>
                  </a:cubicBezTo>
                  <a:cubicBezTo>
                    <a:pt x="24" y="12"/>
                    <a:pt x="13" y="23"/>
                    <a:pt x="13" y="39"/>
                  </a:cubicBezTo>
                  <a:lnTo>
                    <a:pt x="13" y="90"/>
                  </a:lnTo>
                  <a:lnTo>
                    <a:pt x="0" y="90"/>
                  </a:lnTo>
                  <a:lnTo>
                    <a:pt x="0" y="2"/>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 name="Freeform 17"/>
            <p:cNvSpPr>
              <a:spLocks/>
            </p:cNvSpPr>
            <p:nvPr userDrawn="1"/>
          </p:nvSpPr>
          <p:spPr bwMode="auto">
            <a:xfrm>
              <a:off x="7504113" y="6570663"/>
              <a:ext cx="47625" cy="76200"/>
            </a:xfrm>
            <a:custGeom>
              <a:avLst/>
              <a:gdLst/>
              <a:ahLst/>
              <a:cxnLst>
                <a:cxn ang="0">
                  <a:pos x="0" y="0"/>
                </a:cxn>
                <a:cxn ang="0">
                  <a:pos x="0" y="0"/>
                </a:cxn>
                <a:cxn ang="0">
                  <a:pos x="13" y="0"/>
                </a:cxn>
                <a:cxn ang="0">
                  <a:pos x="13" y="85"/>
                </a:cxn>
                <a:cxn ang="0">
                  <a:pos x="60" y="36"/>
                </a:cxn>
                <a:cxn ang="0">
                  <a:pos x="77" y="36"/>
                </a:cxn>
                <a:cxn ang="0">
                  <a:pos x="40" y="74"/>
                </a:cxn>
                <a:cxn ang="0">
                  <a:pos x="78" y="124"/>
                </a:cxn>
                <a:cxn ang="0">
                  <a:pos x="62" y="124"/>
                </a:cxn>
                <a:cxn ang="0">
                  <a:pos x="31" y="83"/>
                </a:cxn>
                <a:cxn ang="0">
                  <a:pos x="13" y="101"/>
                </a:cxn>
                <a:cxn ang="0">
                  <a:pos x="13" y="124"/>
                </a:cxn>
                <a:cxn ang="0">
                  <a:pos x="0" y="124"/>
                </a:cxn>
                <a:cxn ang="0">
                  <a:pos x="0" y="0"/>
                </a:cxn>
              </a:cxnLst>
              <a:rect l="0" t="0" r="r" b="b"/>
              <a:pathLst>
                <a:path w="78" h="124">
                  <a:moveTo>
                    <a:pt x="0" y="0"/>
                  </a:moveTo>
                  <a:lnTo>
                    <a:pt x="0" y="0"/>
                  </a:lnTo>
                  <a:lnTo>
                    <a:pt x="13" y="0"/>
                  </a:lnTo>
                  <a:lnTo>
                    <a:pt x="13" y="85"/>
                  </a:lnTo>
                  <a:lnTo>
                    <a:pt x="60" y="36"/>
                  </a:lnTo>
                  <a:lnTo>
                    <a:pt x="77" y="36"/>
                  </a:lnTo>
                  <a:lnTo>
                    <a:pt x="40" y="74"/>
                  </a:lnTo>
                  <a:lnTo>
                    <a:pt x="78" y="124"/>
                  </a:lnTo>
                  <a:lnTo>
                    <a:pt x="62" y="124"/>
                  </a:lnTo>
                  <a:lnTo>
                    <a:pt x="31" y="83"/>
                  </a:lnTo>
                  <a:lnTo>
                    <a:pt x="13" y="101"/>
                  </a:lnTo>
                  <a:lnTo>
                    <a:pt x="13" y="124"/>
                  </a:lnTo>
                  <a:lnTo>
                    <a:pt x="0" y="124"/>
                  </a:lnTo>
                  <a:lnTo>
                    <a:pt x="0" y="0"/>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 name="Freeform 18"/>
            <p:cNvSpPr>
              <a:spLocks noEditPoints="1"/>
            </p:cNvSpPr>
            <p:nvPr userDrawn="1"/>
          </p:nvSpPr>
          <p:spPr bwMode="auto">
            <a:xfrm>
              <a:off x="7562851" y="6572250"/>
              <a:ext cx="9525" cy="74613"/>
            </a:xfrm>
            <a:custGeom>
              <a:avLst/>
              <a:gdLst/>
              <a:ahLst/>
              <a:cxnLst>
                <a:cxn ang="0">
                  <a:pos x="1" y="34"/>
                </a:cxn>
                <a:cxn ang="0">
                  <a:pos x="1" y="34"/>
                </a:cxn>
                <a:cxn ang="0">
                  <a:pos x="14" y="34"/>
                </a:cxn>
                <a:cxn ang="0">
                  <a:pos x="14" y="122"/>
                </a:cxn>
                <a:cxn ang="0">
                  <a:pos x="1" y="122"/>
                </a:cxn>
                <a:cxn ang="0">
                  <a:pos x="1" y="34"/>
                </a:cxn>
                <a:cxn ang="0">
                  <a:pos x="0" y="0"/>
                </a:cxn>
                <a:cxn ang="0">
                  <a:pos x="0" y="0"/>
                </a:cxn>
                <a:cxn ang="0">
                  <a:pos x="15" y="0"/>
                </a:cxn>
                <a:cxn ang="0">
                  <a:pos x="15" y="15"/>
                </a:cxn>
                <a:cxn ang="0">
                  <a:pos x="0" y="15"/>
                </a:cxn>
                <a:cxn ang="0">
                  <a:pos x="0" y="0"/>
                </a:cxn>
              </a:cxnLst>
              <a:rect l="0" t="0" r="r" b="b"/>
              <a:pathLst>
                <a:path w="15" h="122">
                  <a:moveTo>
                    <a:pt x="1" y="34"/>
                  </a:moveTo>
                  <a:lnTo>
                    <a:pt x="1" y="34"/>
                  </a:lnTo>
                  <a:lnTo>
                    <a:pt x="14" y="34"/>
                  </a:lnTo>
                  <a:lnTo>
                    <a:pt x="14" y="122"/>
                  </a:lnTo>
                  <a:lnTo>
                    <a:pt x="1" y="122"/>
                  </a:lnTo>
                  <a:lnTo>
                    <a:pt x="1" y="34"/>
                  </a:lnTo>
                  <a:close/>
                  <a:moveTo>
                    <a:pt x="0" y="0"/>
                  </a:moveTo>
                  <a:lnTo>
                    <a:pt x="0" y="0"/>
                  </a:lnTo>
                  <a:lnTo>
                    <a:pt x="15" y="0"/>
                  </a:lnTo>
                  <a:lnTo>
                    <a:pt x="15" y="15"/>
                  </a:lnTo>
                  <a:lnTo>
                    <a:pt x="0" y="15"/>
                  </a:lnTo>
                  <a:lnTo>
                    <a:pt x="0" y="0"/>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 name="Freeform 19"/>
            <p:cNvSpPr>
              <a:spLocks/>
            </p:cNvSpPr>
            <p:nvPr userDrawn="1"/>
          </p:nvSpPr>
          <p:spPr bwMode="auto">
            <a:xfrm>
              <a:off x="7589838" y="6591300"/>
              <a:ext cx="47625" cy="55563"/>
            </a:xfrm>
            <a:custGeom>
              <a:avLst/>
              <a:gdLst/>
              <a:ahLst/>
              <a:cxnLst>
                <a:cxn ang="0">
                  <a:pos x="0" y="2"/>
                </a:cxn>
                <a:cxn ang="0">
                  <a:pos x="0" y="2"/>
                </a:cxn>
                <a:cxn ang="0">
                  <a:pos x="13" y="2"/>
                </a:cxn>
                <a:cxn ang="0">
                  <a:pos x="13" y="17"/>
                </a:cxn>
                <a:cxn ang="0">
                  <a:pos x="43" y="0"/>
                </a:cxn>
                <a:cxn ang="0">
                  <a:pos x="77" y="35"/>
                </a:cxn>
                <a:cxn ang="0">
                  <a:pos x="77" y="90"/>
                </a:cxn>
                <a:cxn ang="0">
                  <a:pos x="64" y="90"/>
                </a:cxn>
                <a:cxn ang="0">
                  <a:pos x="64" y="38"/>
                </a:cxn>
                <a:cxn ang="0">
                  <a:pos x="40" y="12"/>
                </a:cxn>
                <a:cxn ang="0">
                  <a:pos x="13" y="39"/>
                </a:cxn>
                <a:cxn ang="0">
                  <a:pos x="13" y="90"/>
                </a:cxn>
                <a:cxn ang="0">
                  <a:pos x="0" y="90"/>
                </a:cxn>
                <a:cxn ang="0">
                  <a:pos x="0" y="2"/>
                </a:cxn>
              </a:cxnLst>
              <a:rect l="0" t="0" r="r" b="b"/>
              <a:pathLst>
                <a:path w="77" h="90">
                  <a:moveTo>
                    <a:pt x="0" y="2"/>
                  </a:moveTo>
                  <a:lnTo>
                    <a:pt x="0" y="2"/>
                  </a:lnTo>
                  <a:lnTo>
                    <a:pt x="13" y="2"/>
                  </a:lnTo>
                  <a:lnTo>
                    <a:pt x="13" y="17"/>
                  </a:lnTo>
                  <a:cubicBezTo>
                    <a:pt x="19" y="8"/>
                    <a:pt x="28" y="0"/>
                    <a:pt x="43" y="0"/>
                  </a:cubicBezTo>
                  <a:cubicBezTo>
                    <a:pt x="65" y="0"/>
                    <a:pt x="77" y="14"/>
                    <a:pt x="77" y="35"/>
                  </a:cubicBezTo>
                  <a:lnTo>
                    <a:pt x="77" y="90"/>
                  </a:lnTo>
                  <a:lnTo>
                    <a:pt x="64" y="90"/>
                  </a:lnTo>
                  <a:lnTo>
                    <a:pt x="64" y="38"/>
                  </a:lnTo>
                  <a:cubicBezTo>
                    <a:pt x="64" y="22"/>
                    <a:pt x="55" y="12"/>
                    <a:pt x="40" y="12"/>
                  </a:cubicBezTo>
                  <a:cubicBezTo>
                    <a:pt x="25" y="12"/>
                    <a:pt x="13" y="23"/>
                    <a:pt x="13" y="39"/>
                  </a:cubicBezTo>
                  <a:lnTo>
                    <a:pt x="13" y="90"/>
                  </a:lnTo>
                  <a:lnTo>
                    <a:pt x="0" y="90"/>
                  </a:lnTo>
                  <a:lnTo>
                    <a:pt x="0" y="2"/>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 name="Freeform 20"/>
            <p:cNvSpPr>
              <a:spLocks noEditPoints="1"/>
            </p:cNvSpPr>
            <p:nvPr userDrawn="1"/>
          </p:nvSpPr>
          <p:spPr bwMode="auto">
            <a:xfrm>
              <a:off x="7650163" y="6591300"/>
              <a:ext cx="55563" cy="71438"/>
            </a:xfrm>
            <a:custGeom>
              <a:avLst/>
              <a:gdLst/>
              <a:ahLst/>
              <a:cxnLst>
                <a:cxn ang="0">
                  <a:pos x="76" y="42"/>
                </a:cxn>
                <a:cxn ang="0">
                  <a:pos x="76" y="42"/>
                </a:cxn>
                <a:cxn ang="0">
                  <a:pos x="76" y="41"/>
                </a:cxn>
                <a:cxn ang="0">
                  <a:pos x="44" y="11"/>
                </a:cxn>
                <a:cxn ang="0">
                  <a:pos x="13" y="41"/>
                </a:cxn>
                <a:cxn ang="0">
                  <a:pos x="13" y="41"/>
                </a:cxn>
                <a:cxn ang="0">
                  <a:pos x="44" y="71"/>
                </a:cxn>
                <a:cxn ang="0">
                  <a:pos x="76" y="42"/>
                </a:cxn>
                <a:cxn ang="0">
                  <a:pos x="4" y="105"/>
                </a:cxn>
                <a:cxn ang="0">
                  <a:pos x="4" y="105"/>
                </a:cxn>
                <a:cxn ang="0">
                  <a:pos x="10" y="95"/>
                </a:cxn>
                <a:cxn ang="0">
                  <a:pos x="44" y="106"/>
                </a:cxn>
                <a:cxn ang="0">
                  <a:pos x="76" y="75"/>
                </a:cxn>
                <a:cxn ang="0">
                  <a:pos x="76" y="64"/>
                </a:cxn>
                <a:cxn ang="0">
                  <a:pos x="41" y="83"/>
                </a:cxn>
                <a:cxn ang="0">
                  <a:pos x="0" y="42"/>
                </a:cxn>
                <a:cxn ang="0">
                  <a:pos x="0" y="41"/>
                </a:cxn>
                <a:cxn ang="0">
                  <a:pos x="41" y="0"/>
                </a:cxn>
                <a:cxn ang="0">
                  <a:pos x="76" y="18"/>
                </a:cxn>
                <a:cxn ang="0">
                  <a:pos x="76" y="2"/>
                </a:cxn>
                <a:cxn ang="0">
                  <a:pos x="89" y="2"/>
                </a:cxn>
                <a:cxn ang="0">
                  <a:pos x="89" y="74"/>
                </a:cxn>
                <a:cxn ang="0">
                  <a:pos x="77" y="106"/>
                </a:cxn>
                <a:cxn ang="0">
                  <a:pos x="44" y="117"/>
                </a:cxn>
                <a:cxn ang="0">
                  <a:pos x="4" y="105"/>
                </a:cxn>
              </a:cxnLst>
              <a:rect l="0" t="0" r="r" b="b"/>
              <a:pathLst>
                <a:path w="89" h="117">
                  <a:moveTo>
                    <a:pt x="76" y="42"/>
                  </a:moveTo>
                  <a:lnTo>
                    <a:pt x="76" y="42"/>
                  </a:lnTo>
                  <a:lnTo>
                    <a:pt x="76" y="41"/>
                  </a:lnTo>
                  <a:cubicBezTo>
                    <a:pt x="76" y="23"/>
                    <a:pt x="60" y="11"/>
                    <a:pt x="44" y="11"/>
                  </a:cubicBezTo>
                  <a:cubicBezTo>
                    <a:pt x="27" y="11"/>
                    <a:pt x="13" y="23"/>
                    <a:pt x="13" y="41"/>
                  </a:cubicBezTo>
                  <a:lnTo>
                    <a:pt x="13" y="41"/>
                  </a:lnTo>
                  <a:cubicBezTo>
                    <a:pt x="13" y="59"/>
                    <a:pt x="27" y="71"/>
                    <a:pt x="44" y="71"/>
                  </a:cubicBezTo>
                  <a:cubicBezTo>
                    <a:pt x="60" y="71"/>
                    <a:pt x="76" y="59"/>
                    <a:pt x="76" y="42"/>
                  </a:cubicBezTo>
                  <a:close/>
                  <a:moveTo>
                    <a:pt x="4" y="105"/>
                  </a:moveTo>
                  <a:lnTo>
                    <a:pt x="4" y="105"/>
                  </a:lnTo>
                  <a:lnTo>
                    <a:pt x="10" y="95"/>
                  </a:lnTo>
                  <a:cubicBezTo>
                    <a:pt x="20" y="102"/>
                    <a:pt x="31" y="106"/>
                    <a:pt x="44" y="106"/>
                  </a:cubicBezTo>
                  <a:cubicBezTo>
                    <a:pt x="63" y="106"/>
                    <a:pt x="76" y="95"/>
                    <a:pt x="76" y="75"/>
                  </a:cubicBezTo>
                  <a:lnTo>
                    <a:pt x="76" y="64"/>
                  </a:lnTo>
                  <a:cubicBezTo>
                    <a:pt x="68" y="75"/>
                    <a:pt x="57" y="83"/>
                    <a:pt x="41" y="83"/>
                  </a:cubicBezTo>
                  <a:cubicBezTo>
                    <a:pt x="20" y="83"/>
                    <a:pt x="0" y="67"/>
                    <a:pt x="0" y="42"/>
                  </a:cubicBezTo>
                  <a:lnTo>
                    <a:pt x="0" y="41"/>
                  </a:lnTo>
                  <a:cubicBezTo>
                    <a:pt x="0" y="16"/>
                    <a:pt x="20" y="0"/>
                    <a:pt x="41" y="0"/>
                  </a:cubicBezTo>
                  <a:cubicBezTo>
                    <a:pt x="58" y="0"/>
                    <a:pt x="68" y="8"/>
                    <a:pt x="76" y="18"/>
                  </a:cubicBezTo>
                  <a:lnTo>
                    <a:pt x="76" y="2"/>
                  </a:lnTo>
                  <a:lnTo>
                    <a:pt x="89" y="2"/>
                  </a:lnTo>
                  <a:lnTo>
                    <a:pt x="89" y="74"/>
                  </a:lnTo>
                  <a:cubicBezTo>
                    <a:pt x="89" y="88"/>
                    <a:pt x="85" y="98"/>
                    <a:pt x="77" y="106"/>
                  </a:cubicBezTo>
                  <a:cubicBezTo>
                    <a:pt x="70" y="113"/>
                    <a:pt x="58" y="117"/>
                    <a:pt x="44" y="117"/>
                  </a:cubicBezTo>
                  <a:cubicBezTo>
                    <a:pt x="29" y="117"/>
                    <a:pt x="16" y="113"/>
                    <a:pt x="4" y="105"/>
                  </a:cubicBez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 name="Freeform 21"/>
            <p:cNvSpPr>
              <a:spLocks noEditPoints="1"/>
            </p:cNvSpPr>
            <p:nvPr userDrawn="1"/>
          </p:nvSpPr>
          <p:spPr bwMode="auto">
            <a:xfrm>
              <a:off x="7750176" y="6591300"/>
              <a:ext cx="46038" cy="55563"/>
            </a:xfrm>
            <a:custGeom>
              <a:avLst/>
              <a:gdLst/>
              <a:ahLst/>
              <a:cxnLst>
                <a:cxn ang="0">
                  <a:pos x="65" y="56"/>
                </a:cxn>
                <a:cxn ang="0">
                  <a:pos x="65" y="56"/>
                </a:cxn>
                <a:cxn ang="0">
                  <a:pos x="65" y="48"/>
                </a:cxn>
                <a:cxn ang="0">
                  <a:pos x="39" y="44"/>
                </a:cxn>
                <a:cxn ang="0">
                  <a:pos x="13" y="62"/>
                </a:cxn>
                <a:cxn ang="0">
                  <a:pos x="13" y="63"/>
                </a:cxn>
                <a:cxn ang="0">
                  <a:pos x="36" y="80"/>
                </a:cxn>
                <a:cxn ang="0">
                  <a:pos x="65" y="56"/>
                </a:cxn>
                <a:cxn ang="0">
                  <a:pos x="0" y="63"/>
                </a:cxn>
                <a:cxn ang="0">
                  <a:pos x="0" y="63"/>
                </a:cxn>
                <a:cxn ang="0">
                  <a:pos x="0" y="63"/>
                </a:cxn>
                <a:cxn ang="0">
                  <a:pos x="38" y="34"/>
                </a:cxn>
                <a:cxn ang="0">
                  <a:pos x="65" y="38"/>
                </a:cxn>
                <a:cxn ang="0">
                  <a:pos x="65" y="35"/>
                </a:cxn>
                <a:cxn ang="0">
                  <a:pos x="39" y="11"/>
                </a:cxn>
                <a:cxn ang="0">
                  <a:pos x="12" y="18"/>
                </a:cxn>
                <a:cxn ang="0">
                  <a:pos x="8" y="7"/>
                </a:cxn>
                <a:cxn ang="0">
                  <a:pos x="40" y="0"/>
                </a:cxn>
                <a:cxn ang="0">
                  <a:pos x="68" y="9"/>
                </a:cxn>
                <a:cxn ang="0">
                  <a:pos x="77" y="35"/>
                </a:cxn>
                <a:cxn ang="0">
                  <a:pos x="77" y="89"/>
                </a:cxn>
                <a:cxn ang="0">
                  <a:pos x="65" y="89"/>
                </a:cxn>
                <a:cxn ang="0">
                  <a:pos x="65" y="75"/>
                </a:cxn>
                <a:cxn ang="0">
                  <a:pos x="33" y="91"/>
                </a:cxn>
                <a:cxn ang="0">
                  <a:pos x="0" y="63"/>
                </a:cxn>
              </a:cxnLst>
              <a:rect l="0" t="0" r="r" b="b"/>
              <a:pathLst>
                <a:path w="77" h="91">
                  <a:moveTo>
                    <a:pt x="65" y="56"/>
                  </a:moveTo>
                  <a:lnTo>
                    <a:pt x="65" y="56"/>
                  </a:lnTo>
                  <a:lnTo>
                    <a:pt x="65" y="48"/>
                  </a:lnTo>
                  <a:cubicBezTo>
                    <a:pt x="59" y="46"/>
                    <a:pt x="50" y="44"/>
                    <a:pt x="39" y="44"/>
                  </a:cubicBezTo>
                  <a:cubicBezTo>
                    <a:pt x="23" y="44"/>
                    <a:pt x="13" y="51"/>
                    <a:pt x="13" y="62"/>
                  </a:cubicBezTo>
                  <a:lnTo>
                    <a:pt x="13" y="63"/>
                  </a:lnTo>
                  <a:cubicBezTo>
                    <a:pt x="13" y="74"/>
                    <a:pt x="24" y="80"/>
                    <a:pt x="36" y="80"/>
                  </a:cubicBezTo>
                  <a:cubicBezTo>
                    <a:pt x="52" y="80"/>
                    <a:pt x="65" y="70"/>
                    <a:pt x="65" y="56"/>
                  </a:cubicBezTo>
                  <a:close/>
                  <a:moveTo>
                    <a:pt x="0" y="63"/>
                  </a:moveTo>
                  <a:lnTo>
                    <a:pt x="0" y="63"/>
                  </a:lnTo>
                  <a:lnTo>
                    <a:pt x="0" y="63"/>
                  </a:lnTo>
                  <a:cubicBezTo>
                    <a:pt x="0" y="44"/>
                    <a:pt x="16" y="34"/>
                    <a:pt x="38" y="34"/>
                  </a:cubicBezTo>
                  <a:cubicBezTo>
                    <a:pt x="49" y="34"/>
                    <a:pt x="57" y="36"/>
                    <a:pt x="65" y="38"/>
                  </a:cubicBezTo>
                  <a:lnTo>
                    <a:pt x="65" y="35"/>
                  </a:lnTo>
                  <a:cubicBezTo>
                    <a:pt x="65" y="19"/>
                    <a:pt x="55" y="11"/>
                    <a:pt x="39" y="11"/>
                  </a:cubicBezTo>
                  <a:cubicBezTo>
                    <a:pt x="28" y="11"/>
                    <a:pt x="20" y="14"/>
                    <a:pt x="12" y="18"/>
                  </a:cubicBezTo>
                  <a:lnTo>
                    <a:pt x="8" y="7"/>
                  </a:lnTo>
                  <a:cubicBezTo>
                    <a:pt x="18" y="2"/>
                    <a:pt x="27" y="0"/>
                    <a:pt x="40" y="0"/>
                  </a:cubicBezTo>
                  <a:cubicBezTo>
                    <a:pt x="52" y="0"/>
                    <a:pt x="62" y="3"/>
                    <a:pt x="68" y="9"/>
                  </a:cubicBezTo>
                  <a:cubicBezTo>
                    <a:pt x="74" y="15"/>
                    <a:pt x="77" y="24"/>
                    <a:pt x="77" y="35"/>
                  </a:cubicBezTo>
                  <a:lnTo>
                    <a:pt x="77" y="89"/>
                  </a:lnTo>
                  <a:lnTo>
                    <a:pt x="65" y="89"/>
                  </a:lnTo>
                  <a:lnTo>
                    <a:pt x="65" y="75"/>
                  </a:lnTo>
                  <a:cubicBezTo>
                    <a:pt x="59" y="83"/>
                    <a:pt x="49" y="91"/>
                    <a:pt x="33" y="91"/>
                  </a:cubicBezTo>
                  <a:cubicBezTo>
                    <a:pt x="17" y="91"/>
                    <a:pt x="0" y="81"/>
                    <a:pt x="0" y="63"/>
                  </a:cubicBez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 name="Freeform 22"/>
            <p:cNvSpPr>
              <a:spLocks/>
            </p:cNvSpPr>
            <p:nvPr userDrawn="1"/>
          </p:nvSpPr>
          <p:spPr bwMode="auto">
            <a:xfrm>
              <a:off x="7808913" y="6575425"/>
              <a:ext cx="31750" cy="71438"/>
            </a:xfrm>
            <a:custGeom>
              <a:avLst/>
              <a:gdLst/>
              <a:ahLst/>
              <a:cxnLst>
                <a:cxn ang="0">
                  <a:pos x="12" y="91"/>
                </a:cxn>
                <a:cxn ang="0">
                  <a:pos x="12" y="91"/>
                </a:cxn>
                <a:cxn ang="0">
                  <a:pos x="12" y="38"/>
                </a:cxn>
                <a:cxn ang="0">
                  <a:pos x="0" y="38"/>
                </a:cxn>
                <a:cxn ang="0">
                  <a:pos x="0" y="27"/>
                </a:cxn>
                <a:cxn ang="0">
                  <a:pos x="12" y="27"/>
                </a:cxn>
                <a:cxn ang="0">
                  <a:pos x="12" y="0"/>
                </a:cxn>
                <a:cxn ang="0">
                  <a:pos x="25" y="0"/>
                </a:cxn>
                <a:cxn ang="0">
                  <a:pos x="25" y="27"/>
                </a:cxn>
                <a:cxn ang="0">
                  <a:pos x="53" y="27"/>
                </a:cxn>
                <a:cxn ang="0">
                  <a:pos x="53" y="38"/>
                </a:cxn>
                <a:cxn ang="0">
                  <a:pos x="25" y="38"/>
                </a:cxn>
                <a:cxn ang="0">
                  <a:pos x="25" y="90"/>
                </a:cxn>
                <a:cxn ang="0">
                  <a:pos x="40" y="104"/>
                </a:cxn>
                <a:cxn ang="0">
                  <a:pos x="53" y="101"/>
                </a:cxn>
                <a:cxn ang="0">
                  <a:pos x="53" y="112"/>
                </a:cxn>
                <a:cxn ang="0">
                  <a:pos x="37" y="116"/>
                </a:cxn>
                <a:cxn ang="0">
                  <a:pos x="12" y="91"/>
                </a:cxn>
              </a:cxnLst>
              <a:rect l="0" t="0" r="r" b="b"/>
              <a:pathLst>
                <a:path w="53" h="116">
                  <a:moveTo>
                    <a:pt x="12" y="91"/>
                  </a:moveTo>
                  <a:lnTo>
                    <a:pt x="12" y="91"/>
                  </a:lnTo>
                  <a:lnTo>
                    <a:pt x="12" y="38"/>
                  </a:lnTo>
                  <a:lnTo>
                    <a:pt x="0" y="38"/>
                  </a:lnTo>
                  <a:lnTo>
                    <a:pt x="0" y="27"/>
                  </a:lnTo>
                  <a:lnTo>
                    <a:pt x="12" y="27"/>
                  </a:lnTo>
                  <a:lnTo>
                    <a:pt x="12" y="0"/>
                  </a:lnTo>
                  <a:lnTo>
                    <a:pt x="25" y="0"/>
                  </a:lnTo>
                  <a:lnTo>
                    <a:pt x="25" y="27"/>
                  </a:lnTo>
                  <a:lnTo>
                    <a:pt x="53" y="27"/>
                  </a:lnTo>
                  <a:lnTo>
                    <a:pt x="53" y="38"/>
                  </a:lnTo>
                  <a:lnTo>
                    <a:pt x="25" y="38"/>
                  </a:lnTo>
                  <a:lnTo>
                    <a:pt x="25" y="90"/>
                  </a:lnTo>
                  <a:cubicBezTo>
                    <a:pt x="25" y="100"/>
                    <a:pt x="31" y="104"/>
                    <a:pt x="40" y="104"/>
                  </a:cubicBezTo>
                  <a:cubicBezTo>
                    <a:pt x="44" y="104"/>
                    <a:pt x="48" y="103"/>
                    <a:pt x="53" y="101"/>
                  </a:cubicBezTo>
                  <a:lnTo>
                    <a:pt x="53" y="112"/>
                  </a:lnTo>
                  <a:cubicBezTo>
                    <a:pt x="48" y="115"/>
                    <a:pt x="43" y="116"/>
                    <a:pt x="37" y="116"/>
                  </a:cubicBezTo>
                  <a:cubicBezTo>
                    <a:pt x="23" y="116"/>
                    <a:pt x="12" y="109"/>
                    <a:pt x="12" y="91"/>
                  </a:cubicBez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9" name="Freeform 23"/>
            <p:cNvSpPr>
              <a:spLocks/>
            </p:cNvSpPr>
            <p:nvPr userDrawn="1"/>
          </p:nvSpPr>
          <p:spPr bwMode="auto">
            <a:xfrm>
              <a:off x="7881938" y="6575425"/>
              <a:ext cx="31750" cy="71438"/>
            </a:xfrm>
            <a:custGeom>
              <a:avLst/>
              <a:gdLst/>
              <a:ahLst/>
              <a:cxnLst>
                <a:cxn ang="0">
                  <a:pos x="13" y="91"/>
                </a:cxn>
                <a:cxn ang="0">
                  <a:pos x="13" y="91"/>
                </a:cxn>
                <a:cxn ang="0">
                  <a:pos x="13" y="38"/>
                </a:cxn>
                <a:cxn ang="0">
                  <a:pos x="0" y="38"/>
                </a:cxn>
                <a:cxn ang="0">
                  <a:pos x="0" y="27"/>
                </a:cxn>
                <a:cxn ang="0">
                  <a:pos x="13" y="27"/>
                </a:cxn>
                <a:cxn ang="0">
                  <a:pos x="13" y="0"/>
                </a:cxn>
                <a:cxn ang="0">
                  <a:pos x="26" y="0"/>
                </a:cxn>
                <a:cxn ang="0">
                  <a:pos x="26" y="27"/>
                </a:cxn>
                <a:cxn ang="0">
                  <a:pos x="54" y="27"/>
                </a:cxn>
                <a:cxn ang="0">
                  <a:pos x="54" y="38"/>
                </a:cxn>
                <a:cxn ang="0">
                  <a:pos x="26" y="38"/>
                </a:cxn>
                <a:cxn ang="0">
                  <a:pos x="26" y="90"/>
                </a:cxn>
                <a:cxn ang="0">
                  <a:pos x="41" y="104"/>
                </a:cxn>
                <a:cxn ang="0">
                  <a:pos x="53" y="101"/>
                </a:cxn>
                <a:cxn ang="0">
                  <a:pos x="53" y="112"/>
                </a:cxn>
                <a:cxn ang="0">
                  <a:pos x="38" y="116"/>
                </a:cxn>
                <a:cxn ang="0">
                  <a:pos x="13" y="91"/>
                </a:cxn>
              </a:cxnLst>
              <a:rect l="0" t="0" r="r" b="b"/>
              <a:pathLst>
                <a:path w="54" h="116">
                  <a:moveTo>
                    <a:pt x="13" y="91"/>
                  </a:moveTo>
                  <a:lnTo>
                    <a:pt x="13" y="91"/>
                  </a:lnTo>
                  <a:lnTo>
                    <a:pt x="13" y="38"/>
                  </a:lnTo>
                  <a:lnTo>
                    <a:pt x="0" y="38"/>
                  </a:lnTo>
                  <a:lnTo>
                    <a:pt x="0" y="27"/>
                  </a:lnTo>
                  <a:lnTo>
                    <a:pt x="13" y="27"/>
                  </a:lnTo>
                  <a:lnTo>
                    <a:pt x="13" y="0"/>
                  </a:lnTo>
                  <a:lnTo>
                    <a:pt x="26" y="0"/>
                  </a:lnTo>
                  <a:lnTo>
                    <a:pt x="26" y="27"/>
                  </a:lnTo>
                  <a:lnTo>
                    <a:pt x="54" y="27"/>
                  </a:lnTo>
                  <a:lnTo>
                    <a:pt x="54" y="38"/>
                  </a:lnTo>
                  <a:lnTo>
                    <a:pt x="26" y="38"/>
                  </a:lnTo>
                  <a:lnTo>
                    <a:pt x="26" y="90"/>
                  </a:lnTo>
                  <a:cubicBezTo>
                    <a:pt x="26" y="100"/>
                    <a:pt x="32" y="104"/>
                    <a:pt x="41" y="104"/>
                  </a:cubicBezTo>
                  <a:cubicBezTo>
                    <a:pt x="45" y="104"/>
                    <a:pt x="49" y="103"/>
                    <a:pt x="53" y="101"/>
                  </a:cubicBezTo>
                  <a:lnTo>
                    <a:pt x="53" y="112"/>
                  </a:lnTo>
                  <a:cubicBezTo>
                    <a:pt x="49" y="115"/>
                    <a:pt x="44" y="116"/>
                    <a:pt x="38" y="116"/>
                  </a:cubicBezTo>
                  <a:cubicBezTo>
                    <a:pt x="23" y="116"/>
                    <a:pt x="13" y="109"/>
                    <a:pt x="13" y="91"/>
                  </a:cubicBez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 name="Freeform 24"/>
            <p:cNvSpPr>
              <a:spLocks/>
            </p:cNvSpPr>
            <p:nvPr userDrawn="1"/>
          </p:nvSpPr>
          <p:spPr bwMode="auto">
            <a:xfrm>
              <a:off x="7927976" y="6570663"/>
              <a:ext cx="47625" cy="76200"/>
            </a:xfrm>
            <a:custGeom>
              <a:avLst/>
              <a:gdLst/>
              <a:ahLst/>
              <a:cxnLst>
                <a:cxn ang="0">
                  <a:pos x="0" y="0"/>
                </a:cxn>
                <a:cxn ang="0">
                  <a:pos x="0" y="0"/>
                </a:cxn>
                <a:cxn ang="0">
                  <a:pos x="13" y="0"/>
                </a:cxn>
                <a:cxn ang="0">
                  <a:pos x="13" y="51"/>
                </a:cxn>
                <a:cxn ang="0">
                  <a:pos x="43" y="34"/>
                </a:cxn>
                <a:cxn ang="0">
                  <a:pos x="77" y="69"/>
                </a:cxn>
                <a:cxn ang="0">
                  <a:pos x="77" y="124"/>
                </a:cxn>
                <a:cxn ang="0">
                  <a:pos x="64" y="124"/>
                </a:cxn>
                <a:cxn ang="0">
                  <a:pos x="64" y="72"/>
                </a:cxn>
                <a:cxn ang="0">
                  <a:pos x="39" y="46"/>
                </a:cxn>
                <a:cxn ang="0">
                  <a:pos x="13" y="73"/>
                </a:cxn>
                <a:cxn ang="0">
                  <a:pos x="13" y="124"/>
                </a:cxn>
                <a:cxn ang="0">
                  <a:pos x="0" y="124"/>
                </a:cxn>
                <a:cxn ang="0">
                  <a:pos x="0" y="0"/>
                </a:cxn>
              </a:cxnLst>
              <a:rect l="0" t="0" r="r" b="b"/>
              <a:pathLst>
                <a:path w="77" h="124">
                  <a:moveTo>
                    <a:pt x="0" y="0"/>
                  </a:moveTo>
                  <a:lnTo>
                    <a:pt x="0" y="0"/>
                  </a:lnTo>
                  <a:lnTo>
                    <a:pt x="13" y="0"/>
                  </a:lnTo>
                  <a:lnTo>
                    <a:pt x="13" y="51"/>
                  </a:lnTo>
                  <a:cubicBezTo>
                    <a:pt x="19" y="42"/>
                    <a:pt x="28" y="34"/>
                    <a:pt x="43" y="34"/>
                  </a:cubicBezTo>
                  <a:cubicBezTo>
                    <a:pt x="64" y="34"/>
                    <a:pt x="77" y="48"/>
                    <a:pt x="77" y="69"/>
                  </a:cubicBezTo>
                  <a:lnTo>
                    <a:pt x="77" y="124"/>
                  </a:lnTo>
                  <a:lnTo>
                    <a:pt x="64" y="124"/>
                  </a:lnTo>
                  <a:lnTo>
                    <a:pt x="64" y="72"/>
                  </a:lnTo>
                  <a:cubicBezTo>
                    <a:pt x="64" y="56"/>
                    <a:pt x="55" y="46"/>
                    <a:pt x="39" y="46"/>
                  </a:cubicBezTo>
                  <a:cubicBezTo>
                    <a:pt x="24" y="46"/>
                    <a:pt x="13" y="57"/>
                    <a:pt x="13" y="73"/>
                  </a:cubicBezTo>
                  <a:lnTo>
                    <a:pt x="13" y="124"/>
                  </a:lnTo>
                  <a:lnTo>
                    <a:pt x="0" y="124"/>
                  </a:lnTo>
                  <a:lnTo>
                    <a:pt x="0" y="0"/>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 name="Freeform 25"/>
            <p:cNvSpPr>
              <a:spLocks noEditPoints="1"/>
            </p:cNvSpPr>
            <p:nvPr userDrawn="1"/>
          </p:nvSpPr>
          <p:spPr bwMode="auto">
            <a:xfrm>
              <a:off x="7988301" y="6591300"/>
              <a:ext cx="50800" cy="55563"/>
            </a:xfrm>
            <a:custGeom>
              <a:avLst/>
              <a:gdLst/>
              <a:ahLst/>
              <a:cxnLst>
                <a:cxn ang="0">
                  <a:pos x="70" y="41"/>
                </a:cxn>
                <a:cxn ang="0">
                  <a:pos x="70" y="41"/>
                </a:cxn>
                <a:cxn ang="0">
                  <a:pos x="42" y="11"/>
                </a:cxn>
                <a:cxn ang="0">
                  <a:pos x="13" y="41"/>
                </a:cxn>
                <a:cxn ang="0">
                  <a:pos x="70" y="41"/>
                </a:cxn>
                <a:cxn ang="0">
                  <a:pos x="0" y="46"/>
                </a:cxn>
                <a:cxn ang="0">
                  <a:pos x="0" y="46"/>
                </a:cxn>
                <a:cxn ang="0">
                  <a:pos x="0" y="46"/>
                </a:cxn>
                <a:cxn ang="0">
                  <a:pos x="42" y="0"/>
                </a:cxn>
                <a:cxn ang="0">
                  <a:pos x="83" y="46"/>
                </a:cxn>
                <a:cxn ang="0">
                  <a:pos x="83" y="51"/>
                </a:cxn>
                <a:cxn ang="0">
                  <a:pos x="13" y="51"/>
                </a:cxn>
                <a:cxn ang="0">
                  <a:pos x="44" y="80"/>
                </a:cxn>
                <a:cxn ang="0">
                  <a:pos x="72" y="68"/>
                </a:cxn>
                <a:cxn ang="0">
                  <a:pos x="80" y="75"/>
                </a:cxn>
                <a:cxn ang="0">
                  <a:pos x="44" y="92"/>
                </a:cxn>
                <a:cxn ang="0">
                  <a:pos x="0" y="46"/>
                </a:cxn>
              </a:cxnLst>
              <a:rect l="0" t="0" r="r" b="b"/>
              <a:pathLst>
                <a:path w="83" h="92">
                  <a:moveTo>
                    <a:pt x="70" y="41"/>
                  </a:moveTo>
                  <a:lnTo>
                    <a:pt x="70" y="41"/>
                  </a:lnTo>
                  <a:cubicBezTo>
                    <a:pt x="69" y="25"/>
                    <a:pt x="59" y="11"/>
                    <a:pt x="42" y="11"/>
                  </a:cubicBezTo>
                  <a:cubicBezTo>
                    <a:pt x="27" y="11"/>
                    <a:pt x="15" y="24"/>
                    <a:pt x="13" y="41"/>
                  </a:cubicBezTo>
                  <a:lnTo>
                    <a:pt x="70" y="41"/>
                  </a:lnTo>
                  <a:close/>
                  <a:moveTo>
                    <a:pt x="0" y="46"/>
                  </a:moveTo>
                  <a:lnTo>
                    <a:pt x="0" y="46"/>
                  </a:lnTo>
                  <a:lnTo>
                    <a:pt x="0" y="46"/>
                  </a:lnTo>
                  <a:cubicBezTo>
                    <a:pt x="0" y="20"/>
                    <a:pt x="18" y="0"/>
                    <a:pt x="42" y="0"/>
                  </a:cubicBezTo>
                  <a:cubicBezTo>
                    <a:pt x="68" y="0"/>
                    <a:pt x="83" y="21"/>
                    <a:pt x="83" y="46"/>
                  </a:cubicBezTo>
                  <a:cubicBezTo>
                    <a:pt x="83" y="48"/>
                    <a:pt x="83" y="49"/>
                    <a:pt x="83" y="51"/>
                  </a:cubicBezTo>
                  <a:lnTo>
                    <a:pt x="13" y="51"/>
                  </a:lnTo>
                  <a:cubicBezTo>
                    <a:pt x="15" y="70"/>
                    <a:pt x="29" y="80"/>
                    <a:pt x="44" y="80"/>
                  </a:cubicBezTo>
                  <a:cubicBezTo>
                    <a:pt x="56" y="80"/>
                    <a:pt x="65" y="75"/>
                    <a:pt x="72" y="68"/>
                  </a:cubicBezTo>
                  <a:lnTo>
                    <a:pt x="80" y="75"/>
                  </a:lnTo>
                  <a:cubicBezTo>
                    <a:pt x="71" y="85"/>
                    <a:pt x="61" y="92"/>
                    <a:pt x="44" y="92"/>
                  </a:cubicBezTo>
                  <a:cubicBezTo>
                    <a:pt x="20" y="92"/>
                    <a:pt x="0" y="73"/>
                    <a:pt x="0" y="46"/>
                  </a:cubicBez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2" name="Freeform 26"/>
            <p:cNvSpPr>
              <a:spLocks/>
            </p:cNvSpPr>
            <p:nvPr userDrawn="1"/>
          </p:nvSpPr>
          <p:spPr bwMode="auto">
            <a:xfrm>
              <a:off x="8081963" y="6591300"/>
              <a:ext cx="49213" cy="55563"/>
            </a:xfrm>
            <a:custGeom>
              <a:avLst/>
              <a:gdLst/>
              <a:ahLst/>
              <a:cxnLst>
                <a:cxn ang="0">
                  <a:pos x="0" y="46"/>
                </a:cxn>
                <a:cxn ang="0">
                  <a:pos x="0" y="46"/>
                </a:cxn>
                <a:cxn ang="0">
                  <a:pos x="0" y="46"/>
                </a:cxn>
                <a:cxn ang="0">
                  <a:pos x="45" y="0"/>
                </a:cxn>
                <a:cxn ang="0">
                  <a:pos x="80" y="16"/>
                </a:cxn>
                <a:cxn ang="0">
                  <a:pos x="71" y="25"/>
                </a:cxn>
                <a:cxn ang="0">
                  <a:pos x="45" y="11"/>
                </a:cxn>
                <a:cxn ang="0">
                  <a:pos x="13" y="45"/>
                </a:cxn>
                <a:cxn ang="0">
                  <a:pos x="13" y="46"/>
                </a:cxn>
                <a:cxn ang="0">
                  <a:pos x="45" y="80"/>
                </a:cxn>
                <a:cxn ang="0">
                  <a:pos x="72" y="67"/>
                </a:cxn>
                <a:cxn ang="0">
                  <a:pos x="81" y="75"/>
                </a:cxn>
                <a:cxn ang="0">
                  <a:pos x="45" y="92"/>
                </a:cxn>
                <a:cxn ang="0">
                  <a:pos x="0" y="46"/>
                </a:cxn>
              </a:cxnLst>
              <a:rect l="0" t="0" r="r" b="b"/>
              <a:pathLst>
                <a:path w="81" h="92">
                  <a:moveTo>
                    <a:pt x="0" y="46"/>
                  </a:moveTo>
                  <a:lnTo>
                    <a:pt x="0" y="46"/>
                  </a:lnTo>
                  <a:lnTo>
                    <a:pt x="0" y="46"/>
                  </a:lnTo>
                  <a:cubicBezTo>
                    <a:pt x="0" y="21"/>
                    <a:pt x="19" y="0"/>
                    <a:pt x="45" y="0"/>
                  </a:cubicBezTo>
                  <a:cubicBezTo>
                    <a:pt x="61" y="0"/>
                    <a:pt x="72" y="7"/>
                    <a:pt x="80" y="16"/>
                  </a:cubicBezTo>
                  <a:lnTo>
                    <a:pt x="71" y="25"/>
                  </a:lnTo>
                  <a:cubicBezTo>
                    <a:pt x="64" y="17"/>
                    <a:pt x="57" y="11"/>
                    <a:pt x="45" y="11"/>
                  </a:cubicBezTo>
                  <a:cubicBezTo>
                    <a:pt x="27" y="11"/>
                    <a:pt x="13" y="27"/>
                    <a:pt x="13" y="45"/>
                  </a:cubicBezTo>
                  <a:lnTo>
                    <a:pt x="13" y="46"/>
                  </a:lnTo>
                  <a:cubicBezTo>
                    <a:pt x="13" y="65"/>
                    <a:pt x="27" y="80"/>
                    <a:pt x="45" y="80"/>
                  </a:cubicBezTo>
                  <a:cubicBezTo>
                    <a:pt x="57" y="80"/>
                    <a:pt x="65" y="74"/>
                    <a:pt x="72" y="67"/>
                  </a:cubicBezTo>
                  <a:lnTo>
                    <a:pt x="81" y="75"/>
                  </a:lnTo>
                  <a:cubicBezTo>
                    <a:pt x="72" y="85"/>
                    <a:pt x="61" y="92"/>
                    <a:pt x="45" y="92"/>
                  </a:cubicBezTo>
                  <a:cubicBezTo>
                    <a:pt x="19" y="92"/>
                    <a:pt x="0" y="71"/>
                    <a:pt x="0" y="46"/>
                  </a:cubicBez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3" name="Freeform 27"/>
            <p:cNvSpPr>
              <a:spLocks/>
            </p:cNvSpPr>
            <p:nvPr userDrawn="1"/>
          </p:nvSpPr>
          <p:spPr bwMode="auto">
            <a:xfrm>
              <a:off x="8143876" y="6591300"/>
              <a:ext cx="30163" cy="55563"/>
            </a:xfrm>
            <a:custGeom>
              <a:avLst/>
              <a:gdLst/>
              <a:ahLst/>
              <a:cxnLst>
                <a:cxn ang="0">
                  <a:pos x="0" y="2"/>
                </a:cxn>
                <a:cxn ang="0">
                  <a:pos x="0" y="2"/>
                </a:cxn>
                <a:cxn ang="0">
                  <a:pos x="13" y="2"/>
                </a:cxn>
                <a:cxn ang="0">
                  <a:pos x="13" y="25"/>
                </a:cxn>
                <a:cxn ang="0">
                  <a:pos x="49" y="0"/>
                </a:cxn>
                <a:cxn ang="0">
                  <a:pos x="49" y="14"/>
                </a:cxn>
                <a:cxn ang="0">
                  <a:pos x="48" y="14"/>
                </a:cxn>
                <a:cxn ang="0">
                  <a:pos x="13" y="55"/>
                </a:cxn>
                <a:cxn ang="0">
                  <a:pos x="13" y="90"/>
                </a:cxn>
                <a:cxn ang="0">
                  <a:pos x="0" y="90"/>
                </a:cxn>
                <a:cxn ang="0">
                  <a:pos x="0" y="2"/>
                </a:cxn>
              </a:cxnLst>
              <a:rect l="0" t="0" r="r" b="b"/>
              <a:pathLst>
                <a:path w="49" h="90">
                  <a:moveTo>
                    <a:pt x="0" y="2"/>
                  </a:moveTo>
                  <a:lnTo>
                    <a:pt x="0" y="2"/>
                  </a:lnTo>
                  <a:lnTo>
                    <a:pt x="13" y="2"/>
                  </a:lnTo>
                  <a:lnTo>
                    <a:pt x="13" y="25"/>
                  </a:lnTo>
                  <a:cubicBezTo>
                    <a:pt x="20" y="10"/>
                    <a:pt x="33" y="0"/>
                    <a:pt x="49" y="0"/>
                  </a:cubicBezTo>
                  <a:lnTo>
                    <a:pt x="49" y="14"/>
                  </a:lnTo>
                  <a:lnTo>
                    <a:pt x="48" y="14"/>
                  </a:lnTo>
                  <a:cubicBezTo>
                    <a:pt x="29" y="14"/>
                    <a:pt x="13" y="28"/>
                    <a:pt x="13" y="55"/>
                  </a:cubicBezTo>
                  <a:lnTo>
                    <a:pt x="13" y="90"/>
                  </a:lnTo>
                  <a:lnTo>
                    <a:pt x="0" y="90"/>
                  </a:lnTo>
                  <a:lnTo>
                    <a:pt x="0" y="2"/>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 name="Freeform 28"/>
            <p:cNvSpPr>
              <a:spLocks noEditPoints="1"/>
            </p:cNvSpPr>
            <p:nvPr userDrawn="1"/>
          </p:nvSpPr>
          <p:spPr bwMode="auto">
            <a:xfrm>
              <a:off x="8185151" y="6572250"/>
              <a:ext cx="9525" cy="74613"/>
            </a:xfrm>
            <a:custGeom>
              <a:avLst/>
              <a:gdLst/>
              <a:ahLst/>
              <a:cxnLst>
                <a:cxn ang="0">
                  <a:pos x="1" y="34"/>
                </a:cxn>
                <a:cxn ang="0">
                  <a:pos x="1" y="34"/>
                </a:cxn>
                <a:cxn ang="0">
                  <a:pos x="14" y="34"/>
                </a:cxn>
                <a:cxn ang="0">
                  <a:pos x="14" y="122"/>
                </a:cxn>
                <a:cxn ang="0">
                  <a:pos x="1" y="122"/>
                </a:cxn>
                <a:cxn ang="0">
                  <a:pos x="1" y="34"/>
                </a:cxn>
                <a:cxn ang="0">
                  <a:pos x="0" y="0"/>
                </a:cxn>
                <a:cxn ang="0">
                  <a:pos x="0" y="0"/>
                </a:cxn>
                <a:cxn ang="0">
                  <a:pos x="15" y="0"/>
                </a:cxn>
                <a:cxn ang="0">
                  <a:pos x="15" y="15"/>
                </a:cxn>
                <a:cxn ang="0">
                  <a:pos x="0" y="15"/>
                </a:cxn>
                <a:cxn ang="0">
                  <a:pos x="0" y="0"/>
                </a:cxn>
              </a:cxnLst>
              <a:rect l="0" t="0" r="r" b="b"/>
              <a:pathLst>
                <a:path w="15" h="122">
                  <a:moveTo>
                    <a:pt x="1" y="34"/>
                  </a:moveTo>
                  <a:lnTo>
                    <a:pt x="1" y="34"/>
                  </a:lnTo>
                  <a:lnTo>
                    <a:pt x="14" y="34"/>
                  </a:lnTo>
                  <a:lnTo>
                    <a:pt x="14" y="122"/>
                  </a:lnTo>
                  <a:lnTo>
                    <a:pt x="1" y="122"/>
                  </a:lnTo>
                  <a:lnTo>
                    <a:pt x="1" y="34"/>
                  </a:lnTo>
                  <a:close/>
                  <a:moveTo>
                    <a:pt x="0" y="0"/>
                  </a:moveTo>
                  <a:lnTo>
                    <a:pt x="0" y="0"/>
                  </a:lnTo>
                  <a:lnTo>
                    <a:pt x="15" y="0"/>
                  </a:lnTo>
                  <a:lnTo>
                    <a:pt x="15" y="15"/>
                  </a:lnTo>
                  <a:lnTo>
                    <a:pt x="0" y="15"/>
                  </a:lnTo>
                  <a:lnTo>
                    <a:pt x="0" y="0"/>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 name="Freeform 29"/>
            <p:cNvSpPr>
              <a:spLocks/>
            </p:cNvSpPr>
            <p:nvPr userDrawn="1"/>
          </p:nvSpPr>
          <p:spPr bwMode="auto">
            <a:xfrm>
              <a:off x="8207376" y="6575425"/>
              <a:ext cx="33338" cy="71438"/>
            </a:xfrm>
            <a:custGeom>
              <a:avLst/>
              <a:gdLst/>
              <a:ahLst/>
              <a:cxnLst>
                <a:cxn ang="0">
                  <a:pos x="12" y="91"/>
                </a:cxn>
                <a:cxn ang="0">
                  <a:pos x="12" y="91"/>
                </a:cxn>
                <a:cxn ang="0">
                  <a:pos x="12" y="38"/>
                </a:cxn>
                <a:cxn ang="0">
                  <a:pos x="0" y="38"/>
                </a:cxn>
                <a:cxn ang="0">
                  <a:pos x="0" y="27"/>
                </a:cxn>
                <a:cxn ang="0">
                  <a:pos x="12" y="27"/>
                </a:cxn>
                <a:cxn ang="0">
                  <a:pos x="12" y="0"/>
                </a:cxn>
                <a:cxn ang="0">
                  <a:pos x="25" y="0"/>
                </a:cxn>
                <a:cxn ang="0">
                  <a:pos x="25" y="27"/>
                </a:cxn>
                <a:cxn ang="0">
                  <a:pos x="53" y="27"/>
                </a:cxn>
                <a:cxn ang="0">
                  <a:pos x="53" y="38"/>
                </a:cxn>
                <a:cxn ang="0">
                  <a:pos x="25" y="38"/>
                </a:cxn>
                <a:cxn ang="0">
                  <a:pos x="25" y="90"/>
                </a:cxn>
                <a:cxn ang="0">
                  <a:pos x="40" y="104"/>
                </a:cxn>
                <a:cxn ang="0">
                  <a:pos x="53" y="101"/>
                </a:cxn>
                <a:cxn ang="0">
                  <a:pos x="53" y="112"/>
                </a:cxn>
                <a:cxn ang="0">
                  <a:pos x="37" y="116"/>
                </a:cxn>
                <a:cxn ang="0">
                  <a:pos x="12" y="91"/>
                </a:cxn>
              </a:cxnLst>
              <a:rect l="0" t="0" r="r" b="b"/>
              <a:pathLst>
                <a:path w="53" h="116">
                  <a:moveTo>
                    <a:pt x="12" y="91"/>
                  </a:moveTo>
                  <a:lnTo>
                    <a:pt x="12" y="91"/>
                  </a:lnTo>
                  <a:lnTo>
                    <a:pt x="12" y="38"/>
                  </a:lnTo>
                  <a:lnTo>
                    <a:pt x="0" y="38"/>
                  </a:lnTo>
                  <a:lnTo>
                    <a:pt x="0" y="27"/>
                  </a:lnTo>
                  <a:lnTo>
                    <a:pt x="12" y="27"/>
                  </a:lnTo>
                  <a:lnTo>
                    <a:pt x="12" y="0"/>
                  </a:lnTo>
                  <a:lnTo>
                    <a:pt x="25" y="0"/>
                  </a:lnTo>
                  <a:lnTo>
                    <a:pt x="25" y="27"/>
                  </a:lnTo>
                  <a:lnTo>
                    <a:pt x="53" y="27"/>
                  </a:lnTo>
                  <a:lnTo>
                    <a:pt x="53" y="38"/>
                  </a:lnTo>
                  <a:lnTo>
                    <a:pt x="25" y="38"/>
                  </a:lnTo>
                  <a:lnTo>
                    <a:pt x="25" y="90"/>
                  </a:lnTo>
                  <a:cubicBezTo>
                    <a:pt x="25" y="100"/>
                    <a:pt x="31" y="104"/>
                    <a:pt x="40" y="104"/>
                  </a:cubicBezTo>
                  <a:cubicBezTo>
                    <a:pt x="45" y="104"/>
                    <a:pt x="48" y="103"/>
                    <a:pt x="53" y="101"/>
                  </a:cubicBezTo>
                  <a:lnTo>
                    <a:pt x="53" y="112"/>
                  </a:lnTo>
                  <a:cubicBezTo>
                    <a:pt x="48" y="115"/>
                    <a:pt x="43" y="116"/>
                    <a:pt x="37" y="116"/>
                  </a:cubicBezTo>
                  <a:cubicBezTo>
                    <a:pt x="23" y="116"/>
                    <a:pt x="12" y="109"/>
                    <a:pt x="12" y="91"/>
                  </a:cubicBez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 name="Freeform 30"/>
            <p:cNvSpPr>
              <a:spLocks noEditPoints="1"/>
            </p:cNvSpPr>
            <p:nvPr userDrawn="1"/>
          </p:nvSpPr>
          <p:spPr bwMode="auto">
            <a:xfrm>
              <a:off x="8255001" y="6572250"/>
              <a:ext cx="9525" cy="74613"/>
            </a:xfrm>
            <a:custGeom>
              <a:avLst/>
              <a:gdLst/>
              <a:ahLst/>
              <a:cxnLst>
                <a:cxn ang="0">
                  <a:pos x="1" y="34"/>
                </a:cxn>
                <a:cxn ang="0">
                  <a:pos x="1" y="34"/>
                </a:cxn>
                <a:cxn ang="0">
                  <a:pos x="14" y="34"/>
                </a:cxn>
                <a:cxn ang="0">
                  <a:pos x="14" y="122"/>
                </a:cxn>
                <a:cxn ang="0">
                  <a:pos x="1" y="122"/>
                </a:cxn>
                <a:cxn ang="0">
                  <a:pos x="1" y="34"/>
                </a:cxn>
                <a:cxn ang="0">
                  <a:pos x="0" y="0"/>
                </a:cxn>
                <a:cxn ang="0">
                  <a:pos x="0" y="0"/>
                </a:cxn>
                <a:cxn ang="0">
                  <a:pos x="15" y="0"/>
                </a:cxn>
                <a:cxn ang="0">
                  <a:pos x="15" y="15"/>
                </a:cxn>
                <a:cxn ang="0">
                  <a:pos x="0" y="15"/>
                </a:cxn>
                <a:cxn ang="0">
                  <a:pos x="0" y="0"/>
                </a:cxn>
              </a:cxnLst>
              <a:rect l="0" t="0" r="r" b="b"/>
              <a:pathLst>
                <a:path w="15" h="122">
                  <a:moveTo>
                    <a:pt x="1" y="34"/>
                  </a:moveTo>
                  <a:lnTo>
                    <a:pt x="1" y="34"/>
                  </a:lnTo>
                  <a:lnTo>
                    <a:pt x="14" y="34"/>
                  </a:lnTo>
                  <a:lnTo>
                    <a:pt x="14" y="122"/>
                  </a:lnTo>
                  <a:lnTo>
                    <a:pt x="1" y="122"/>
                  </a:lnTo>
                  <a:lnTo>
                    <a:pt x="1" y="34"/>
                  </a:lnTo>
                  <a:close/>
                  <a:moveTo>
                    <a:pt x="0" y="0"/>
                  </a:moveTo>
                  <a:lnTo>
                    <a:pt x="0" y="0"/>
                  </a:lnTo>
                  <a:lnTo>
                    <a:pt x="15" y="0"/>
                  </a:lnTo>
                  <a:lnTo>
                    <a:pt x="15" y="15"/>
                  </a:lnTo>
                  <a:lnTo>
                    <a:pt x="0" y="15"/>
                  </a:lnTo>
                  <a:lnTo>
                    <a:pt x="0" y="0"/>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 name="Freeform 31"/>
            <p:cNvSpPr>
              <a:spLocks/>
            </p:cNvSpPr>
            <p:nvPr userDrawn="1"/>
          </p:nvSpPr>
          <p:spPr bwMode="auto">
            <a:xfrm>
              <a:off x="8278813" y="6591300"/>
              <a:ext cx="49213" cy="55563"/>
            </a:xfrm>
            <a:custGeom>
              <a:avLst/>
              <a:gdLst/>
              <a:ahLst/>
              <a:cxnLst>
                <a:cxn ang="0">
                  <a:pos x="0" y="46"/>
                </a:cxn>
                <a:cxn ang="0">
                  <a:pos x="0" y="46"/>
                </a:cxn>
                <a:cxn ang="0">
                  <a:pos x="0" y="46"/>
                </a:cxn>
                <a:cxn ang="0">
                  <a:pos x="45" y="0"/>
                </a:cxn>
                <a:cxn ang="0">
                  <a:pos x="80" y="16"/>
                </a:cxn>
                <a:cxn ang="0">
                  <a:pos x="71" y="25"/>
                </a:cxn>
                <a:cxn ang="0">
                  <a:pos x="45" y="11"/>
                </a:cxn>
                <a:cxn ang="0">
                  <a:pos x="13" y="45"/>
                </a:cxn>
                <a:cxn ang="0">
                  <a:pos x="13" y="46"/>
                </a:cxn>
                <a:cxn ang="0">
                  <a:pos x="45" y="80"/>
                </a:cxn>
                <a:cxn ang="0">
                  <a:pos x="72" y="67"/>
                </a:cxn>
                <a:cxn ang="0">
                  <a:pos x="81" y="75"/>
                </a:cxn>
                <a:cxn ang="0">
                  <a:pos x="45" y="92"/>
                </a:cxn>
                <a:cxn ang="0">
                  <a:pos x="0" y="46"/>
                </a:cxn>
              </a:cxnLst>
              <a:rect l="0" t="0" r="r" b="b"/>
              <a:pathLst>
                <a:path w="81" h="92">
                  <a:moveTo>
                    <a:pt x="0" y="46"/>
                  </a:moveTo>
                  <a:lnTo>
                    <a:pt x="0" y="46"/>
                  </a:lnTo>
                  <a:lnTo>
                    <a:pt x="0" y="46"/>
                  </a:lnTo>
                  <a:cubicBezTo>
                    <a:pt x="0" y="21"/>
                    <a:pt x="19" y="0"/>
                    <a:pt x="45" y="0"/>
                  </a:cubicBezTo>
                  <a:cubicBezTo>
                    <a:pt x="61" y="0"/>
                    <a:pt x="72" y="7"/>
                    <a:pt x="80" y="16"/>
                  </a:cubicBezTo>
                  <a:lnTo>
                    <a:pt x="71" y="25"/>
                  </a:lnTo>
                  <a:cubicBezTo>
                    <a:pt x="64" y="17"/>
                    <a:pt x="57" y="11"/>
                    <a:pt x="45" y="11"/>
                  </a:cubicBezTo>
                  <a:cubicBezTo>
                    <a:pt x="27" y="11"/>
                    <a:pt x="13" y="27"/>
                    <a:pt x="13" y="45"/>
                  </a:cubicBezTo>
                  <a:lnTo>
                    <a:pt x="13" y="46"/>
                  </a:lnTo>
                  <a:cubicBezTo>
                    <a:pt x="13" y="65"/>
                    <a:pt x="27" y="80"/>
                    <a:pt x="45" y="80"/>
                  </a:cubicBezTo>
                  <a:cubicBezTo>
                    <a:pt x="57" y="80"/>
                    <a:pt x="65" y="74"/>
                    <a:pt x="72" y="67"/>
                  </a:cubicBezTo>
                  <a:lnTo>
                    <a:pt x="81" y="75"/>
                  </a:lnTo>
                  <a:cubicBezTo>
                    <a:pt x="72" y="85"/>
                    <a:pt x="61" y="92"/>
                    <a:pt x="45" y="92"/>
                  </a:cubicBezTo>
                  <a:cubicBezTo>
                    <a:pt x="19" y="92"/>
                    <a:pt x="0" y="71"/>
                    <a:pt x="0" y="46"/>
                  </a:cubicBez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 name="Freeform 32"/>
            <p:cNvSpPr>
              <a:spLocks noEditPoints="1"/>
            </p:cNvSpPr>
            <p:nvPr userDrawn="1"/>
          </p:nvSpPr>
          <p:spPr bwMode="auto">
            <a:xfrm>
              <a:off x="8337551" y="6591300"/>
              <a:ext cx="47625" cy="55563"/>
            </a:xfrm>
            <a:custGeom>
              <a:avLst/>
              <a:gdLst/>
              <a:ahLst/>
              <a:cxnLst>
                <a:cxn ang="0">
                  <a:pos x="64" y="56"/>
                </a:cxn>
                <a:cxn ang="0">
                  <a:pos x="64" y="56"/>
                </a:cxn>
                <a:cxn ang="0">
                  <a:pos x="64" y="48"/>
                </a:cxn>
                <a:cxn ang="0">
                  <a:pos x="39" y="44"/>
                </a:cxn>
                <a:cxn ang="0">
                  <a:pos x="13" y="62"/>
                </a:cxn>
                <a:cxn ang="0">
                  <a:pos x="13" y="63"/>
                </a:cxn>
                <a:cxn ang="0">
                  <a:pos x="35" y="80"/>
                </a:cxn>
                <a:cxn ang="0">
                  <a:pos x="64" y="56"/>
                </a:cxn>
                <a:cxn ang="0">
                  <a:pos x="0" y="63"/>
                </a:cxn>
                <a:cxn ang="0">
                  <a:pos x="0" y="63"/>
                </a:cxn>
                <a:cxn ang="0">
                  <a:pos x="0" y="63"/>
                </a:cxn>
                <a:cxn ang="0">
                  <a:pos x="37" y="34"/>
                </a:cxn>
                <a:cxn ang="0">
                  <a:pos x="64" y="38"/>
                </a:cxn>
                <a:cxn ang="0">
                  <a:pos x="64" y="35"/>
                </a:cxn>
                <a:cxn ang="0">
                  <a:pos x="38" y="11"/>
                </a:cxn>
                <a:cxn ang="0">
                  <a:pos x="11" y="18"/>
                </a:cxn>
                <a:cxn ang="0">
                  <a:pos x="7" y="7"/>
                </a:cxn>
                <a:cxn ang="0">
                  <a:pos x="39" y="0"/>
                </a:cxn>
                <a:cxn ang="0">
                  <a:pos x="68" y="9"/>
                </a:cxn>
                <a:cxn ang="0">
                  <a:pos x="77" y="35"/>
                </a:cxn>
                <a:cxn ang="0">
                  <a:pos x="77" y="89"/>
                </a:cxn>
                <a:cxn ang="0">
                  <a:pos x="64" y="89"/>
                </a:cxn>
                <a:cxn ang="0">
                  <a:pos x="64" y="75"/>
                </a:cxn>
                <a:cxn ang="0">
                  <a:pos x="32" y="91"/>
                </a:cxn>
                <a:cxn ang="0">
                  <a:pos x="0" y="63"/>
                </a:cxn>
              </a:cxnLst>
              <a:rect l="0" t="0" r="r" b="b"/>
              <a:pathLst>
                <a:path w="77" h="91">
                  <a:moveTo>
                    <a:pt x="64" y="56"/>
                  </a:moveTo>
                  <a:lnTo>
                    <a:pt x="64" y="56"/>
                  </a:lnTo>
                  <a:lnTo>
                    <a:pt x="64" y="48"/>
                  </a:lnTo>
                  <a:cubicBezTo>
                    <a:pt x="58" y="46"/>
                    <a:pt x="49" y="44"/>
                    <a:pt x="39" y="44"/>
                  </a:cubicBezTo>
                  <a:cubicBezTo>
                    <a:pt x="22" y="44"/>
                    <a:pt x="13" y="51"/>
                    <a:pt x="13" y="62"/>
                  </a:cubicBezTo>
                  <a:lnTo>
                    <a:pt x="13" y="63"/>
                  </a:lnTo>
                  <a:cubicBezTo>
                    <a:pt x="13" y="74"/>
                    <a:pt x="23" y="80"/>
                    <a:pt x="35" y="80"/>
                  </a:cubicBezTo>
                  <a:cubicBezTo>
                    <a:pt x="51" y="80"/>
                    <a:pt x="64" y="70"/>
                    <a:pt x="64" y="56"/>
                  </a:cubicBezTo>
                  <a:close/>
                  <a:moveTo>
                    <a:pt x="0" y="63"/>
                  </a:moveTo>
                  <a:lnTo>
                    <a:pt x="0" y="63"/>
                  </a:lnTo>
                  <a:lnTo>
                    <a:pt x="0" y="63"/>
                  </a:lnTo>
                  <a:cubicBezTo>
                    <a:pt x="0" y="44"/>
                    <a:pt x="15" y="34"/>
                    <a:pt x="37" y="34"/>
                  </a:cubicBezTo>
                  <a:cubicBezTo>
                    <a:pt x="48" y="34"/>
                    <a:pt x="56" y="36"/>
                    <a:pt x="64" y="38"/>
                  </a:cubicBezTo>
                  <a:lnTo>
                    <a:pt x="64" y="35"/>
                  </a:lnTo>
                  <a:cubicBezTo>
                    <a:pt x="64" y="19"/>
                    <a:pt x="55" y="11"/>
                    <a:pt x="38" y="11"/>
                  </a:cubicBezTo>
                  <a:cubicBezTo>
                    <a:pt x="28" y="11"/>
                    <a:pt x="19" y="14"/>
                    <a:pt x="11" y="18"/>
                  </a:cubicBezTo>
                  <a:lnTo>
                    <a:pt x="7" y="7"/>
                  </a:lnTo>
                  <a:cubicBezTo>
                    <a:pt x="17" y="2"/>
                    <a:pt x="27" y="0"/>
                    <a:pt x="39" y="0"/>
                  </a:cubicBezTo>
                  <a:cubicBezTo>
                    <a:pt x="52" y="0"/>
                    <a:pt x="61" y="3"/>
                    <a:pt x="68" y="9"/>
                  </a:cubicBezTo>
                  <a:cubicBezTo>
                    <a:pt x="74" y="15"/>
                    <a:pt x="77" y="24"/>
                    <a:pt x="77" y="35"/>
                  </a:cubicBezTo>
                  <a:lnTo>
                    <a:pt x="77" y="89"/>
                  </a:lnTo>
                  <a:lnTo>
                    <a:pt x="64" y="89"/>
                  </a:lnTo>
                  <a:lnTo>
                    <a:pt x="64" y="75"/>
                  </a:lnTo>
                  <a:cubicBezTo>
                    <a:pt x="58" y="83"/>
                    <a:pt x="48" y="91"/>
                    <a:pt x="32" y="91"/>
                  </a:cubicBezTo>
                  <a:cubicBezTo>
                    <a:pt x="16" y="91"/>
                    <a:pt x="0" y="81"/>
                    <a:pt x="0" y="63"/>
                  </a:cubicBez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 name="Freeform 33"/>
            <p:cNvSpPr>
              <a:spLocks/>
            </p:cNvSpPr>
            <p:nvPr userDrawn="1"/>
          </p:nvSpPr>
          <p:spPr bwMode="auto">
            <a:xfrm>
              <a:off x="8402638" y="6570663"/>
              <a:ext cx="7938" cy="76200"/>
            </a:xfrm>
            <a:custGeom>
              <a:avLst/>
              <a:gdLst/>
              <a:ahLst/>
              <a:cxnLst>
                <a:cxn ang="0">
                  <a:pos x="0" y="0"/>
                </a:cxn>
                <a:cxn ang="0">
                  <a:pos x="0" y="0"/>
                </a:cxn>
                <a:cxn ang="0">
                  <a:pos x="13" y="0"/>
                </a:cxn>
                <a:cxn ang="0">
                  <a:pos x="13" y="124"/>
                </a:cxn>
                <a:cxn ang="0">
                  <a:pos x="0" y="124"/>
                </a:cxn>
                <a:cxn ang="0">
                  <a:pos x="0" y="0"/>
                </a:cxn>
              </a:cxnLst>
              <a:rect l="0" t="0" r="r" b="b"/>
              <a:pathLst>
                <a:path w="13" h="124">
                  <a:moveTo>
                    <a:pt x="0" y="0"/>
                  </a:moveTo>
                  <a:lnTo>
                    <a:pt x="0" y="0"/>
                  </a:lnTo>
                  <a:lnTo>
                    <a:pt x="13" y="0"/>
                  </a:lnTo>
                  <a:lnTo>
                    <a:pt x="13" y="124"/>
                  </a:lnTo>
                  <a:lnTo>
                    <a:pt x="0" y="124"/>
                  </a:lnTo>
                  <a:lnTo>
                    <a:pt x="0" y="0"/>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0" name="Freeform 34"/>
            <p:cNvSpPr>
              <a:spLocks/>
            </p:cNvSpPr>
            <p:nvPr userDrawn="1"/>
          </p:nvSpPr>
          <p:spPr bwMode="auto">
            <a:xfrm>
              <a:off x="8455026" y="6575425"/>
              <a:ext cx="31750" cy="71438"/>
            </a:xfrm>
            <a:custGeom>
              <a:avLst/>
              <a:gdLst/>
              <a:ahLst/>
              <a:cxnLst>
                <a:cxn ang="0">
                  <a:pos x="12" y="91"/>
                </a:cxn>
                <a:cxn ang="0">
                  <a:pos x="12" y="91"/>
                </a:cxn>
                <a:cxn ang="0">
                  <a:pos x="12" y="38"/>
                </a:cxn>
                <a:cxn ang="0">
                  <a:pos x="0" y="38"/>
                </a:cxn>
                <a:cxn ang="0">
                  <a:pos x="0" y="27"/>
                </a:cxn>
                <a:cxn ang="0">
                  <a:pos x="12" y="27"/>
                </a:cxn>
                <a:cxn ang="0">
                  <a:pos x="12" y="0"/>
                </a:cxn>
                <a:cxn ang="0">
                  <a:pos x="25" y="0"/>
                </a:cxn>
                <a:cxn ang="0">
                  <a:pos x="25" y="27"/>
                </a:cxn>
                <a:cxn ang="0">
                  <a:pos x="53" y="27"/>
                </a:cxn>
                <a:cxn ang="0">
                  <a:pos x="53" y="38"/>
                </a:cxn>
                <a:cxn ang="0">
                  <a:pos x="25" y="38"/>
                </a:cxn>
                <a:cxn ang="0">
                  <a:pos x="25" y="90"/>
                </a:cxn>
                <a:cxn ang="0">
                  <a:pos x="40" y="104"/>
                </a:cxn>
                <a:cxn ang="0">
                  <a:pos x="53" y="101"/>
                </a:cxn>
                <a:cxn ang="0">
                  <a:pos x="53" y="112"/>
                </a:cxn>
                <a:cxn ang="0">
                  <a:pos x="37" y="116"/>
                </a:cxn>
                <a:cxn ang="0">
                  <a:pos x="12" y="91"/>
                </a:cxn>
              </a:cxnLst>
              <a:rect l="0" t="0" r="r" b="b"/>
              <a:pathLst>
                <a:path w="53" h="116">
                  <a:moveTo>
                    <a:pt x="12" y="91"/>
                  </a:moveTo>
                  <a:lnTo>
                    <a:pt x="12" y="91"/>
                  </a:lnTo>
                  <a:lnTo>
                    <a:pt x="12" y="38"/>
                  </a:lnTo>
                  <a:lnTo>
                    <a:pt x="0" y="38"/>
                  </a:lnTo>
                  <a:lnTo>
                    <a:pt x="0" y="27"/>
                  </a:lnTo>
                  <a:lnTo>
                    <a:pt x="12" y="27"/>
                  </a:lnTo>
                  <a:lnTo>
                    <a:pt x="12" y="0"/>
                  </a:lnTo>
                  <a:lnTo>
                    <a:pt x="25" y="0"/>
                  </a:lnTo>
                  <a:lnTo>
                    <a:pt x="25" y="27"/>
                  </a:lnTo>
                  <a:lnTo>
                    <a:pt x="53" y="27"/>
                  </a:lnTo>
                  <a:lnTo>
                    <a:pt x="53" y="38"/>
                  </a:lnTo>
                  <a:lnTo>
                    <a:pt x="25" y="38"/>
                  </a:lnTo>
                  <a:lnTo>
                    <a:pt x="25" y="90"/>
                  </a:lnTo>
                  <a:cubicBezTo>
                    <a:pt x="25" y="100"/>
                    <a:pt x="31" y="104"/>
                    <a:pt x="40" y="104"/>
                  </a:cubicBezTo>
                  <a:cubicBezTo>
                    <a:pt x="44" y="104"/>
                    <a:pt x="48" y="103"/>
                    <a:pt x="53" y="101"/>
                  </a:cubicBezTo>
                  <a:lnTo>
                    <a:pt x="53" y="112"/>
                  </a:lnTo>
                  <a:cubicBezTo>
                    <a:pt x="48" y="115"/>
                    <a:pt x="43" y="116"/>
                    <a:pt x="37" y="116"/>
                  </a:cubicBezTo>
                  <a:cubicBezTo>
                    <a:pt x="23" y="116"/>
                    <a:pt x="12" y="109"/>
                    <a:pt x="12" y="91"/>
                  </a:cubicBez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 name="Freeform 35"/>
            <p:cNvSpPr>
              <a:spLocks noEditPoints="1"/>
            </p:cNvSpPr>
            <p:nvPr userDrawn="1"/>
          </p:nvSpPr>
          <p:spPr bwMode="auto">
            <a:xfrm>
              <a:off x="8501063" y="6572250"/>
              <a:ext cx="9525" cy="74613"/>
            </a:xfrm>
            <a:custGeom>
              <a:avLst/>
              <a:gdLst/>
              <a:ahLst/>
              <a:cxnLst>
                <a:cxn ang="0">
                  <a:pos x="1" y="34"/>
                </a:cxn>
                <a:cxn ang="0">
                  <a:pos x="1" y="34"/>
                </a:cxn>
                <a:cxn ang="0">
                  <a:pos x="14" y="34"/>
                </a:cxn>
                <a:cxn ang="0">
                  <a:pos x="14" y="122"/>
                </a:cxn>
                <a:cxn ang="0">
                  <a:pos x="1" y="122"/>
                </a:cxn>
                <a:cxn ang="0">
                  <a:pos x="1" y="34"/>
                </a:cxn>
                <a:cxn ang="0">
                  <a:pos x="0" y="0"/>
                </a:cxn>
                <a:cxn ang="0">
                  <a:pos x="0" y="0"/>
                </a:cxn>
                <a:cxn ang="0">
                  <a:pos x="15" y="0"/>
                </a:cxn>
                <a:cxn ang="0">
                  <a:pos x="15" y="15"/>
                </a:cxn>
                <a:cxn ang="0">
                  <a:pos x="0" y="15"/>
                </a:cxn>
                <a:cxn ang="0">
                  <a:pos x="0" y="0"/>
                </a:cxn>
              </a:cxnLst>
              <a:rect l="0" t="0" r="r" b="b"/>
              <a:pathLst>
                <a:path w="15" h="122">
                  <a:moveTo>
                    <a:pt x="1" y="34"/>
                  </a:moveTo>
                  <a:lnTo>
                    <a:pt x="1" y="34"/>
                  </a:lnTo>
                  <a:lnTo>
                    <a:pt x="14" y="34"/>
                  </a:lnTo>
                  <a:lnTo>
                    <a:pt x="14" y="122"/>
                  </a:lnTo>
                  <a:lnTo>
                    <a:pt x="1" y="122"/>
                  </a:lnTo>
                  <a:lnTo>
                    <a:pt x="1" y="34"/>
                  </a:lnTo>
                  <a:close/>
                  <a:moveTo>
                    <a:pt x="0" y="0"/>
                  </a:moveTo>
                  <a:lnTo>
                    <a:pt x="0" y="0"/>
                  </a:lnTo>
                  <a:lnTo>
                    <a:pt x="15" y="0"/>
                  </a:lnTo>
                  <a:lnTo>
                    <a:pt x="15" y="15"/>
                  </a:lnTo>
                  <a:lnTo>
                    <a:pt x="0" y="15"/>
                  </a:lnTo>
                  <a:lnTo>
                    <a:pt x="0" y="0"/>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2" name="Freeform 36"/>
            <p:cNvSpPr>
              <a:spLocks/>
            </p:cNvSpPr>
            <p:nvPr userDrawn="1"/>
          </p:nvSpPr>
          <p:spPr bwMode="auto">
            <a:xfrm>
              <a:off x="8529638" y="6591300"/>
              <a:ext cx="80963" cy="55563"/>
            </a:xfrm>
            <a:custGeom>
              <a:avLst/>
              <a:gdLst/>
              <a:ahLst/>
              <a:cxnLst>
                <a:cxn ang="0">
                  <a:pos x="0" y="2"/>
                </a:cxn>
                <a:cxn ang="0">
                  <a:pos x="0" y="2"/>
                </a:cxn>
                <a:cxn ang="0">
                  <a:pos x="13" y="2"/>
                </a:cxn>
                <a:cxn ang="0">
                  <a:pos x="13" y="17"/>
                </a:cxn>
                <a:cxn ang="0">
                  <a:pos x="41" y="0"/>
                </a:cxn>
                <a:cxn ang="0">
                  <a:pos x="69" y="17"/>
                </a:cxn>
                <a:cxn ang="0">
                  <a:pos x="100" y="0"/>
                </a:cxn>
                <a:cxn ang="0">
                  <a:pos x="133" y="35"/>
                </a:cxn>
                <a:cxn ang="0">
                  <a:pos x="133" y="90"/>
                </a:cxn>
                <a:cxn ang="0">
                  <a:pos x="120" y="90"/>
                </a:cxn>
                <a:cxn ang="0">
                  <a:pos x="120" y="38"/>
                </a:cxn>
                <a:cxn ang="0">
                  <a:pos x="97" y="12"/>
                </a:cxn>
                <a:cxn ang="0">
                  <a:pos x="73" y="39"/>
                </a:cxn>
                <a:cxn ang="0">
                  <a:pos x="73" y="90"/>
                </a:cxn>
                <a:cxn ang="0">
                  <a:pos x="60" y="90"/>
                </a:cxn>
                <a:cxn ang="0">
                  <a:pos x="60" y="38"/>
                </a:cxn>
                <a:cxn ang="0">
                  <a:pos x="37" y="12"/>
                </a:cxn>
                <a:cxn ang="0">
                  <a:pos x="13" y="40"/>
                </a:cxn>
                <a:cxn ang="0">
                  <a:pos x="13" y="90"/>
                </a:cxn>
                <a:cxn ang="0">
                  <a:pos x="0" y="90"/>
                </a:cxn>
                <a:cxn ang="0">
                  <a:pos x="0" y="2"/>
                </a:cxn>
              </a:cxnLst>
              <a:rect l="0" t="0" r="r" b="b"/>
              <a:pathLst>
                <a:path w="133" h="90">
                  <a:moveTo>
                    <a:pt x="0" y="2"/>
                  </a:moveTo>
                  <a:lnTo>
                    <a:pt x="0" y="2"/>
                  </a:lnTo>
                  <a:lnTo>
                    <a:pt x="13" y="2"/>
                  </a:lnTo>
                  <a:lnTo>
                    <a:pt x="13" y="17"/>
                  </a:lnTo>
                  <a:cubicBezTo>
                    <a:pt x="19" y="8"/>
                    <a:pt x="26" y="0"/>
                    <a:pt x="41" y="0"/>
                  </a:cubicBezTo>
                  <a:cubicBezTo>
                    <a:pt x="56" y="0"/>
                    <a:pt x="65" y="8"/>
                    <a:pt x="69" y="17"/>
                  </a:cubicBezTo>
                  <a:cubicBezTo>
                    <a:pt x="76" y="8"/>
                    <a:pt x="85" y="0"/>
                    <a:pt x="100" y="0"/>
                  </a:cubicBezTo>
                  <a:cubicBezTo>
                    <a:pt x="121" y="0"/>
                    <a:pt x="133" y="13"/>
                    <a:pt x="133" y="35"/>
                  </a:cubicBezTo>
                  <a:lnTo>
                    <a:pt x="133" y="90"/>
                  </a:lnTo>
                  <a:lnTo>
                    <a:pt x="120" y="90"/>
                  </a:lnTo>
                  <a:lnTo>
                    <a:pt x="120" y="38"/>
                  </a:lnTo>
                  <a:cubicBezTo>
                    <a:pt x="120" y="21"/>
                    <a:pt x="111" y="12"/>
                    <a:pt x="97" y="12"/>
                  </a:cubicBezTo>
                  <a:cubicBezTo>
                    <a:pt x="84" y="12"/>
                    <a:pt x="73" y="22"/>
                    <a:pt x="73" y="39"/>
                  </a:cubicBezTo>
                  <a:lnTo>
                    <a:pt x="73" y="90"/>
                  </a:lnTo>
                  <a:lnTo>
                    <a:pt x="60" y="90"/>
                  </a:lnTo>
                  <a:lnTo>
                    <a:pt x="60" y="38"/>
                  </a:lnTo>
                  <a:cubicBezTo>
                    <a:pt x="60" y="21"/>
                    <a:pt x="51" y="12"/>
                    <a:pt x="37" y="12"/>
                  </a:cubicBezTo>
                  <a:cubicBezTo>
                    <a:pt x="23" y="12"/>
                    <a:pt x="13" y="23"/>
                    <a:pt x="13" y="40"/>
                  </a:cubicBezTo>
                  <a:lnTo>
                    <a:pt x="13" y="90"/>
                  </a:lnTo>
                  <a:lnTo>
                    <a:pt x="0" y="90"/>
                  </a:lnTo>
                  <a:lnTo>
                    <a:pt x="0" y="2"/>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3" name="Freeform 37"/>
            <p:cNvSpPr>
              <a:spLocks noEditPoints="1"/>
            </p:cNvSpPr>
            <p:nvPr userDrawn="1"/>
          </p:nvSpPr>
          <p:spPr bwMode="auto">
            <a:xfrm>
              <a:off x="8623301" y="6591300"/>
              <a:ext cx="50800" cy="55563"/>
            </a:xfrm>
            <a:custGeom>
              <a:avLst/>
              <a:gdLst/>
              <a:ahLst/>
              <a:cxnLst>
                <a:cxn ang="0">
                  <a:pos x="70" y="41"/>
                </a:cxn>
                <a:cxn ang="0">
                  <a:pos x="70" y="41"/>
                </a:cxn>
                <a:cxn ang="0">
                  <a:pos x="42" y="11"/>
                </a:cxn>
                <a:cxn ang="0">
                  <a:pos x="13" y="41"/>
                </a:cxn>
                <a:cxn ang="0">
                  <a:pos x="70" y="41"/>
                </a:cxn>
                <a:cxn ang="0">
                  <a:pos x="0" y="46"/>
                </a:cxn>
                <a:cxn ang="0">
                  <a:pos x="0" y="46"/>
                </a:cxn>
                <a:cxn ang="0">
                  <a:pos x="0" y="46"/>
                </a:cxn>
                <a:cxn ang="0">
                  <a:pos x="42" y="0"/>
                </a:cxn>
                <a:cxn ang="0">
                  <a:pos x="83" y="46"/>
                </a:cxn>
                <a:cxn ang="0">
                  <a:pos x="83" y="51"/>
                </a:cxn>
                <a:cxn ang="0">
                  <a:pos x="13" y="51"/>
                </a:cxn>
                <a:cxn ang="0">
                  <a:pos x="44" y="80"/>
                </a:cxn>
                <a:cxn ang="0">
                  <a:pos x="72" y="68"/>
                </a:cxn>
                <a:cxn ang="0">
                  <a:pos x="80" y="75"/>
                </a:cxn>
                <a:cxn ang="0">
                  <a:pos x="44" y="92"/>
                </a:cxn>
                <a:cxn ang="0">
                  <a:pos x="0" y="46"/>
                </a:cxn>
              </a:cxnLst>
              <a:rect l="0" t="0" r="r" b="b"/>
              <a:pathLst>
                <a:path w="83" h="92">
                  <a:moveTo>
                    <a:pt x="70" y="41"/>
                  </a:moveTo>
                  <a:lnTo>
                    <a:pt x="70" y="41"/>
                  </a:lnTo>
                  <a:cubicBezTo>
                    <a:pt x="69" y="25"/>
                    <a:pt x="59" y="11"/>
                    <a:pt x="42" y="11"/>
                  </a:cubicBezTo>
                  <a:cubicBezTo>
                    <a:pt x="27" y="11"/>
                    <a:pt x="15" y="24"/>
                    <a:pt x="13" y="41"/>
                  </a:cubicBezTo>
                  <a:lnTo>
                    <a:pt x="70" y="41"/>
                  </a:lnTo>
                  <a:close/>
                  <a:moveTo>
                    <a:pt x="0" y="46"/>
                  </a:moveTo>
                  <a:lnTo>
                    <a:pt x="0" y="46"/>
                  </a:lnTo>
                  <a:lnTo>
                    <a:pt x="0" y="46"/>
                  </a:lnTo>
                  <a:cubicBezTo>
                    <a:pt x="0" y="20"/>
                    <a:pt x="18" y="0"/>
                    <a:pt x="42" y="0"/>
                  </a:cubicBezTo>
                  <a:cubicBezTo>
                    <a:pt x="68" y="0"/>
                    <a:pt x="83" y="21"/>
                    <a:pt x="83" y="46"/>
                  </a:cubicBezTo>
                  <a:cubicBezTo>
                    <a:pt x="83" y="48"/>
                    <a:pt x="83" y="49"/>
                    <a:pt x="83" y="51"/>
                  </a:cubicBezTo>
                  <a:lnTo>
                    <a:pt x="13" y="51"/>
                  </a:lnTo>
                  <a:cubicBezTo>
                    <a:pt x="15" y="70"/>
                    <a:pt x="29" y="80"/>
                    <a:pt x="44" y="80"/>
                  </a:cubicBezTo>
                  <a:cubicBezTo>
                    <a:pt x="56" y="80"/>
                    <a:pt x="65" y="75"/>
                    <a:pt x="72" y="68"/>
                  </a:cubicBezTo>
                  <a:lnTo>
                    <a:pt x="80" y="75"/>
                  </a:lnTo>
                  <a:cubicBezTo>
                    <a:pt x="71" y="85"/>
                    <a:pt x="61" y="92"/>
                    <a:pt x="44" y="92"/>
                  </a:cubicBezTo>
                  <a:cubicBezTo>
                    <a:pt x="20" y="92"/>
                    <a:pt x="0" y="73"/>
                    <a:pt x="0" y="46"/>
                  </a:cubicBez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4" name="Freeform 38"/>
            <p:cNvSpPr>
              <a:spLocks/>
            </p:cNvSpPr>
            <p:nvPr userDrawn="1"/>
          </p:nvSpPr>
          <p:spPr bwMode="auto">
            <a:xfrm>
              <a:off x="8697913" y="6575425"/>
              <a:ext cx="23813" cy="30163"/>
            </a:xfrm>
            <a:custGeom>
              <a:avLst/>
              <a:gdLst/>
              <a:ahLst/>
              <a:cxnLst>
                <a:cxn ang="0">
                  <a:pos x="17" y="5"/>
                </a:cxn>
                <a:cxn ang="0">
                  <a:pos x="17" y="5"/>
                </a:cxn>
                <a:cxn ang="0">
                  <a:pos x="0" y="5"/>
                </a:cxn>
                <a:cxn ang="0">
                  <a:pos x="0" y="0"/>
                </a:cxn>
                <a:cxn ang="0">
                  <a:pos x="39" y="0"/>
                </a:cxn>
                <a:cxn ang="0">
                  <a:pos x="39" y="5"/>
                </a:cxn>
                <a:cxn ang="0">
                  <a:pos x="23" y="5"/>
                </a:cxn>
                <a:cxn ang="0">
                  <a:pos x="23" y="49"/>
                </a:cxn>
                <a:cxn ang="0">
                  <a:pos x="17" y="49"/>
                </a:cxn>
                <a:cxn ang="0">
                  <a:pos x="17" y="5"/>
                </a:cxn>
              </a:cxnLst>
              <a:rect l="0" t="0" r="r" b="b"/>
              <a:pathLst>
                <a:path w="39" h="49">
                  <a:moveTo>
                    <a:pt x="17" y="5"/>
                  </a:moveTo>
                  <a:lnTo>
                    <a:pt x="17" y="5"/>
                  </a:lnTo>
                  <a:lnTo>
                    <a:pt x="0" y="5"/>
                  </a:lnTo>
                  <a:lnTo>
                    <a:pt x="0" y="0"/>
                  </a:lnTo>
                  <a:lnTo>
                    <a:pt x="39" y="0"/>
                  </a:lnTo>
                  <a:lnTo>
                    <a:pt x="39" y="5"/>
                  </a:lnTo>
                  <a:lnTo>
                    <a:pt x="23" y="5"/>
                  </a:lnTo>
                  <a:lnTo>
                    <a:pt x="23" y="49"/>
                  </a:lnTo>
                  <a:lnTo>
                    <a:pt x="17" y="49"/>
                  </a:lnTo>
                  <a:lnTo>
                    <a:pt x="17" y="5"/>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5" name="Freeform 39"/>
            <p:cNvSpPr>
              <a:spLocks/>
            </p:cNvSpPr>
            <p:nvPr userDrawn="1"/>
          </p:nvSpPr>
          <p:spPr bwMode="auto">
            <a:xfrm>
              <a:off x="8728076" y="6575425"/>
              <a:ext cx="28575" cy="30163"/>
            </a:xfrm>
            <a:custGeom>
              <a:avLst/>
              <a:gdLst/>
              <a:ahLst/>
              <a:cxnLst>
                <a:cxn ang="0">
                  <a:pos x="0" y="0"/>
                </a:cxn>
                <a:cxn ang="0">
                  <a:pos x="0" y="0"/>
                </a:cxn>
                <a:cxn ang="0">
                  <a:pos x="6" y="0"/>
                </a:cxn>
                <a:cxn ang="0">
                  <a:pos x="24" y="27"/>
                </a:cxn>
                <a:cxn ang="0">
                  <a:pos x="42" y="0"/>
                </a:cxn>
                <a:cxn ang="0">
                  <a:pos x="47" y="0"/>
                </a:cxn>
                <a:cxn ang="0">
                  <a:pos x="47" y="49"/>
                </a:cxn>
                <a:cxn ang="0">
                  <a:pos x="42" y="49"/>
                </a:cxn>
                <a:cxn ang="0">
                  <a:pos x="42" y="9"/>
                </a:cxn>
                <a:cxn ang="0">
                  <a:pos x="24" y="36"/>
                </a:cxn>
                <a:cxn ang="0">
                  <a:pos x="24" y="36"/>
                </a:cxn>
                <a:cxn ang="0">
                  <a:pos x="6" y="9"/>
                </a:cxn>
                <a:cxn ang="0">
                  <a:pos x="6" y="49"/>
                </a:cxn>
                <a:cxn ang="0">
                  <a:pos x="0" y="49"/>
                </a:cxn>
                <a:cxn ang="0">
                  <a:pos x="0" y="0"/>
                </a:cxn>
              </a:cxnLst>
              <a:rect l="0" t="0" r="r" b="b"/>
              <a:pathLst>
                <a:path w="47" h="49">
                  <a:moveTo>
                    <a:pt x="0" y="0"/>
                  </a:moveTo>
                  <a:lnTo>
                    <a:pt x="0" y="0"/>
                  </a:lnTo>
                  <a:lnTo>
                    <a:pt x="6" y="0"/>
                  </a:lnTo>
                  <a:lnTo>
                    <a:pt x="24" y="27"/>
                  </a:lnTo>
                  <a:lnTo>
                    <a:pt x="42" y="0"/>
                  </a:lnTo>
                  <a:lnTo>
                    <a:pt x="47" y="0"/>
                  </a:lnTo>
                  <a:lnTo>
                    <a:pt x="47" y="49"/>
                  </a:lnTo>
                  <a:lnTo>
                    <a:pt x="42" y="49"/>
                  </a:lnTo>
                  <a:lnTo>
                    <a:pt x="42" y="9"/>
                  </a:lnTo>
                  <a:lnTo>
                    <a:pt x="24" y="36"/>
                  </a:lnTo>
                  <a:lnTo>
                    <a:pt x="24" y="36"/>
                  </a:lnTo>
                  <a:lnTo>
                    <a:pt x="6" y="9"/>
                  </a:lnTo>
                  <a:lnTo>
                    <a:pt x="6" y="49"/>
                  </a:lnTo>
                  <a:lnTo>
                    <a:pt x="0" y="49"/>
                  </a:lnTo>
                  <a:lnTo>
                    <a:pt x="0" y="0"/>
                  </a:lnTo>
                  <a:close/>
                </a:path>
              </a:pathLst>
            </a:custGeom>
            <a:solidFill>
              <a:srgbClr val="6E63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pic>
          <p:nvPicPr>
            <p:cNvPr id="46" name="Picture 21"/>
            <p:cNvPicPr>
              <a:picLocks noChangeAspect="1" noChangeArrowheads="1"/>
            </p:cNvPicPr>
            <p:nvPr userDrawn="1"/>
          </p:nvPicPr>
          <p:blipFill>
            <a:blip r:embed="rId2" cstate="print"/>
            <a:srcRect/>
            <a:stretch>
              <a:fillRect/>
            </a:stretch>
          </p:blipFill>
          <p:spPr bwMode="auto">
            <a:xfrm>
              <a:off x="6873440" y="5946194"/>
              <a:ext cx="1956236" cy="514990"/>
            </a:xfrm>
            <a:prstGeom prst="rect">
              <a:avLst/>
            </a:prstGeom>
            <a:noFill/>
            <a:ln w="9525">
              <a:noFill/>
              <a:miter lim="800000"/>
              <a:headEnd/>
              <a:tailEnd/>
            </a:ln>
            <a:effectLst/>
          </p:spPr>
        </p:pic>
      </p:grpSp>
      <p:sp>
        <p:nvSpPr>
          <p:cNvPr id="47" name="Footer Placeholder 4"/>
          <p:cNvSpPr>
            <a:spLocks noGrp="1"/>
          </p:cNvSpPr>
          <p:nvPr>
            <p:ph type="ftr" sz="quarter" idx="3"/>
          </p:nvPr>
        </p:nvSpPr>
        <p:spPr>
          <a:xfrm>
            <a:off x="412726" y="7175795"/>
            <a:ext cx="3112770" cy="277200"/>
          </a:xfrm>
          <a:prstGeom prst="rect">
            <a:avLst/>
          </a:prstGeom>
        </p:spPr>
        <p:txBody>
          <a:bodyPr vert="horz" lIns="99276" tIns="49638" rIns="99276" bIns="49638" rtlCol="0" anchor="ctr"/>
          <a:lstStyle>
            <a:lvl1pPr algn="l">
              <a:defRPr sz="900">
                <a:solidFill>
                  <a:srgbClr val="627B76"/>
                </a:solidFill>
              </a:defRPr>
            </a:lvl1pPr>
          </a:lstStyle>
          <a:p>
            <a:r>
              <a:rPr lang="en-US" dirty="0"/>
              <a:t>Senior Technical Skills |  Creating Reports with VBA</a:t>
            </a:r>
            <a:endParaRPr lang="en-GB" dirty="0"/>
          </a:p>
        </p:txBody>
      </p:sp>
    </p:spTree>
    <p:extLst>
      <p:ext uri="{BB962C8B-B14F-4D97-AF65-F5344CB8AC3E}">
        <p14:creationId xmlns:p14="http://schemas.microsoft.com/office/powerpoint/2010/main" val="214081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6" name="Footer Placeholder 2"/>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5" name="Slide Number Placeholder 3"/>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1"/>
    </p:custDataLst>
    <p:extLst>
      <p:ext uri="{BB962C8B-B14F-4D97-AF65-F5344CB8AC3E}">
        <p14:creationId xmlns:p14="http://schemas.microsoft.com/office/powerpoint/2010/main" val="29417764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customXml" Target="../../customXml/item8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NUL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9" Type="http://schemas.openxmlformats.org/officeDocument/2006/relationships/slideLayout" Target="../slideLayouts/slideLayout87.xml"/><Relationship Id="rId21" Type="http://schemas.openxmlformats.org/officeDocument/2006/relationships/slideLayout" Target="../slideLayouts/slideLayout69.xml"/><Relationship Id="rId34" Type="http://schemas.openxmlformats.org/officeDocument/2006/relationships/slideLayout" Target="../slideLayouts/slideLayout82.xml"/><Relationship Id="rId42" Type="http://schemas.openxmlformats.org/officeDocument/2006/relationships/customXml" Target="../../customXml/item8.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29" Type="http://schemas.openxmlformats.org/officeDocument/2006/relationships/slideLayout" Target="../slideLayouts/slideLayout77.xml"/><Relationship Id="rId41" Type="http://schemas.openxmlformats.org/officeDocument/2006/relationships/theme" Target="../theme/theme2.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37" Type="http://schemas.openxmlformats.org/officeDocument/2006/relationships/slideLayout" Target="../slideLayouts/slideLayout85.xml"/><Relationship Id="rId40" Type="http://schemas.openxmlformats.org/officeDocument/2006/relationships/slideLayout" Target="../slideLayouts/slideLayout88.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36" Type="http://schemas.openxmlformats.org/officeDocument/2006/relationships/slideLayout" Target="../slideLayouts/slideLayout84.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slideLayout" Target="../slideLayouts/slideLayout79.xml"/><Relationship Id="rId44" Type="http://schemas.openxmlformats.org/officeDocument/2006/relationships/image" Target="../media/image1.emf"/><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35" Type="http://schemas.openxmlformats.org/officeDocument/2006/relationships/slideLayout" Target="../slideLayouts/slideLayout83.xml"/><Relationship Id="rId43" Type="http://schemas.openxmlformats.org/officeDocument/2006/relationships/image" Target="NULL"/><Relationship Id="rId8" Type="http://schemas.openxmlformats.org/officeDocument/2006/relationships/slideLayout" Target="../slideLayouts/slideLayout56.xml"/><Relationship Id="rId3" Type="http://schemas.openxmlformats.org/officeDocument/2006/relationships/slideLayout" Target="../slideLayouts/slideLayout51.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slideLayout" Target="../slideLayouts/slideLayout81.xml"/><Relationship Id="rId38"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idx="1"/>
          </p:nvPr>
        </p:nvSpPr>
        <p:spPr>
          <a:xfrm>
            <a:off x="502920" y="1408176"/>
            <a:ext cx="8823960" cy="5321808"/>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 name="Rectangle 3"/>
          <p:cNvSpPr/>
          <p:nvPr userDrawn="1"/>
        </p:nvSpPr>
        <p:spPr>
          <a:xfrm>
            <a:off x="118872" y="117249"/>
            <a:ext cx="921570" cy="1077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4"/>
          <p:cNvSpPr/>
          <p:nvPr userDrawn="1"/>
        </p:nvSpPr>
        <p:spPr>
          <a:xfrm>
            <a:off x="1122977" y="117249"/>
            <a:ext cx="282769" cy="10780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Line 5"/>
          <p:cNvCxnSpPr/>
          <p:nvPr/>
        </p:nvCxnSpPr>
        <p:spPr>
          <a:xfrm>
            <a:off x="1609724" y="1187371"/>
            <a:ext cx="8101584" cy="0"/>
          </a:xfrm>
          <a:prstGeom prst="line">
            <a:avLst/>
          </a:prstGeom>
          <a:ln w="12700"/>
        </p:spPr>
        <p:style>
          <a:lnRef idx="1">
            <a:schemeClr val="accent1"/>
          </a:lnRef>
          <a:fillRef idx="0">
            <a:schemeClr val="accent1"/>
          </a:fillRef>
          <a:effectRef idx="0">
            <a:schemeClr val="accent1"/>
          </a:effectRef>
          <a:fontRef idx="minor">
            <a:schemeClr val="tx2"/>
          </a:fontRef>
        </p:style>
      </p:cxnSp>
      <p:pic>
        <p:nvPicPr>
          <p:cNvPr id="4" name="Picture 6"/>
          <p:cNvPicPr>
            <a:picLocks noChangeAspect="1"/>
          </p:cNvPicPr>
          <p:nvPr/>
        </p:nvPicPr>
        <p:blipFill>
          <a:blip r:embed="rId51" cstate="print">
            <a:extLst>
              <a:ext uri="{28A0092B-C50C-407E-A947-70E740481C1C}">
                <a14:useLocalDpi xmlns:a14="http://schemas.microsoft.com/office/drawing/2010/main" val="0"/>
              </a:ext>
            </a:extLst>
          </a:blip>
          <a:stretch>
            <a:fillRect/>
          </a:stretch>
        </p:blipFill>
        <p:spPr>
          <a:xfrm>
            <a:off x="118872" y="6986016"/>
            <a:ext cx="1280713" cy="263122"/>
          </a:xfrm>
          <a:prstGeom prst="rect">
            <a:avLst/>
          </a:prstGeom>
        </p:spPr>
      </p:pic>
      <p:sp>
        <p:nvSpPr>
          <p:cNvPr id="3" name="Footer Placeholder 7"/>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t>Click to add footer</a:t>
            </a:r>
          </a:p>
        </p:txBody>
      </p:sp>
      <p:sp>
        <p:nvSpPr>
          <p:cNvPr id="6" name="Slide Number Placeholder 8"/>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pPr/>
              <a:t>‹#›</a:t>
            </a:fld>
            <a:endParaRPr lang="en-US" dirty="0"/>
          </a:p>
        </p:txBody>
      </p:sp>
    </p:spTree>
    <p:custDataLst>
      <p:custData r:id="rId50"/>
    </p:custDataLst>
    <p:extLst>
      <p:ext uri="{BB962C8B-B14F-4D97-AF65-F5344CB8AC3E}">
        <p14:creationId xmlns:p14="http://schemas.microsoft.com/office/powerpoint/2010/main" val="3944956218"/>
      </p:ext>
    </p:extLst>
  </p:cSld>
  <p:clrMap bg1="lt1" tx1="dk1" bg2="lt2" tx2="dk2" accent1="accent1" accent2="accent2" accent3="accent3" accent4="accent4" accent5="accent5" accent6="accent6" hlink="hlink" folHlink="folHlink"/>
  <p:sldLayoutIdLst>
    <p:sldLayoutId id="2147483661" r:id="rId1"/>
    <p:sldLayoutId id="2147483752" r:id="rId2"/>
    <p:sldLayoutId id="2147483751" r:id="rId3"/>
    <p:sldLayoutId id="2147483663" r:id="rId4"/>
    <p:sldLayoutId id="2147483664" r:id="rId5"/>
    <p:sldLayoutId id="2147483760" r:id="rId6"/>
    <p:sldLayoutId id="2147483744" r:id="rId7"/>
    <p:sldLayoutId id="2147483714" r:id="rId8"/>
    <p:sldLayoutId id="2147483746" r:id="rId9"/>
    <p:sldLayoutId id="2147483747" r:id="rId10"/>
    <p:sldLayoutId id="2147483715" r:id="rId11"/>
    <p:sldLayoutId id="2147483716" r:id="rId12"/>
    <p:sldLayoutId id="2147483717" r:id="rId13"/>
    <p:sldLayoutId id="2147483666" r:id="rId14"/>
    <p:sldLayoutId id="2147483718" r:id="rId15"/>
    <p:sldLayoutId id="2147483719" r:id="rId16"/>
    <p:sldLayoutId id="2147483721" r:id="rId17"/>
    <p:sldLayoutId id="2147483722" r:id="rId18"/>
    <p:sldLayoutId id="2147483723" r:id="rId19"/>
    <p:sldLayoutId id="2147483720" r:id="rId20"/>
    <p:sldLayoutId id="2147483729" r:id="rId21"/>
    <p:sldLayoutId id="2147483725" r:id="rId22"/>
    <p:sldLayoutId id="2147483726" r:id="rId23"/>
    <p:sldLayoutId id="2147483727" r:id="rId24"/>
    <p:sldLayoutId id="2147483737" r:id="rId25"/>
    <p:sldLayoutId id="2147483738" r:id="rId26"/>
    <p:sldLayoutId id="2147483739" r:id="rId27"/>
    <p:sldLayoutId id="2147483740" r:id="rId28"/>
    <p:sldLayoutId id="2147483689" r:id="rId29"/>
    <p:sldLayoutId id="2147483741" r:id="rId30"/>
    <p:sldLayoutId id="2147483759" r:id="rId31"/>
    <p:sldLayoutId id="2147483691" r:id="rId32"/>
    <p:sldLayoutId id="2147483713" r:id="rId33"/>
    <p:sldLayoutId id="2147483753" r:id="rId34"/>
    <p:sldLayoutId id="2147483754" r:id="rId35"/>
    <p:sldLayoutId id="2147483755" r:id="rId36"/>
    <p:sldLayoutId id="2147483756" r:id="rId37"/>
    <p:sldLayoutId id="2147483757" r:id="rId38"/>
    <p:sldLayoutId id="2147483758" r:id="rId39"/>
    <p:sldLayoutId id="2147483695" r:id="rId40"/>
    <p:sldLayoutId id="2147483712" r:id="rId41"/>
    <p:sldLayoutId id="2147483742" r:id="rId42"/>
    <p:sldLayoutId id="2147483699" r:id="rId43"/>
    <p:sldLayoutId id="2147483743" r:id="rId44"/>
    <p:sldLayoutId id="2147483701" r:id="rId45"/>
    <p:sldLayoutId id="2147483706" r:id="rId46"/>
    <p:sldLayoutId id="2147483745" r:id="rId47"/>
    <p:sldLayoutId id="2147483761" r:id="rId48"/>
  </p:sldLayoutIdLst>
  <p:hf hdr="0" ftr="0" dt="0"/>
  <p:txStyles>
    <p:titleStyle>
      <a:lvl1pPr algn="l" defTabSz="256032" rtl="0" eaLnBrk="1" latinLnBrk="0" hangingPunct="1">
        <a:spcBef>
          <a:spcPct val="0"/>
        </a:spcBef>
        <a:buNone/>
        <a:defRPr sz="2400" b="0" i="0" kern="1200">
          <a:solidFill>
            <a:schemeClr val="tx2"/>
          </a:solidFill>
          <a:latin typeface="Franklin Gothic Book" pitchFamily="34" charset="0"/>
          <a:ea typeface="+mj-ea"/>
          <a:cs typeface="+mj-cs"/>
        </a:defRPr>
      </a:lvl1pPr>
    </p:titleStyle>
    <p:bodyStyle>
      <a:lvl1pPr marL="242888" indent="-242888" algn="l" defTabSz="128016" rtl="0" eaLnBrk="1" latinLnBrk="0" hangingPunct="1">
        <a:spcBef>
          <a:spcPts val="264"/>
        </a:spcBef>
        <a:buSzPct val="80000"/>
        <a:buFontTx/>
        <a:buBlip>
          <a:blip r:embed="rId52"/>
        </a:buBlip>
        <a:defRPr sz="1100" kern="1200">
          <a:solidFill>
            <a:schemeClr val="tx1"/>
          </a:solidFill>
          <a:latin typeface="+mn-lt"/>
          <a:ea typeface="+mn-ea"/>
          <a:cs typeface="+mn-cs"/>
        </a:defRPr>
      </a:lvl1pPr>
      <a:lvl2pPr marL="371475" indent="-242888" algn="l" defTabSz="128016" rtl="0" eaLnBrk="1" latinLnBrk="0" hangingPunct="1">
        <a:spcBef>
          <a:spcPts val="264"/>
        </a:spcBef>
        <a:buSzPct val="80000"/>
        <a:buFont typeface="Franklin Gothic Book" pitchFamily="34" charset="0"/>
        <a:buChar char="■"/>
        <a:defRPr sz="1100" kern="1200">
          <a:solidFill>
            <a:schemeClr val="tx1"/>
          </a:solidFill>
          <a:latin typeface="+mn-lt"/>
          <a:ea typeface="+mn-ea"/>
          <a:cs typeface="+mn-cs"/>
        </a:defRPr>
      </a:lvl2pPr>
      <a:lvl3pPr marL="501650" indent="-246063" algn="l" defTabSz="128016" rtl="0" eaLnBrk="1" latinLnBrk="0" hangingPunct="1">
        <a:spcBef>
          <a:spcPts val="264"/>
        </a:spcBef>
        <a:buFont typeface="Franklin Gothic Book" pitchFamily="34" charset="0"/>
        <a:buChar char="–"/>
        <a:defRPr sz="1100" kern="1200">
          <a:solidFill>
            <a:schemeClr val="tx1"/>
          </a:solidFill>
          <a:latin typeface="+mn-lt"/>
          <a:ea typeface="+mn-ea"/>
          <a:cs typeface="+mn-cs"/>
        </a:defRPr>
      </a:lvl3pPr>
      <a:lvl4pPr marL="631825" indent="-247650" algn="l" defTabSz="128016" rtl="0" eaLnBrk="1" latinLnBrk="0" hangingPunct="1">
        <a:spcBef>
          <a:spcPts val="264"/>
        </a:spcBef>
        <a:buFont typeface="Franklin Gothic Book" pitchFamily="34" charset="0"/>
        <a:buChar char="–"/>
        <a:defRPr sz="1100" kern="1200">
          <a:solidFill>
            <a:schemeClr val="tx1"/>
          </a:solidFill>
          <a:latin typeface="+mn-lt"/>
          <a:ea typeface="+mn-ea"/>
          <a:cs typeface="+mn-cs"/>
        </a:defRPr>
      </a:lvl4pPr>
      <a:lvl5pPr marL="760413" indent="-247650" algn="l" defTabSz="128016" rtl="0" eaLnBrk="1" latinLnBrk="0" hangingPunct="1">
        <a:spcBef>
          <a:spcPts val="264"/>
        </a:spcBef>
        <a:buFont typeface="Franklin Gothic Book" pitchFamily="34" charset="0"/>
        <a:buChar char="–"/>
        <a:defRPr sz="1100" kern="1200" baseline="0">
          <a:solidFill>
            <a:schemeClr val="tx1"/>
          </a:solidFill>
          <a:latin typeface="+mn-lt"/>
          <a:ea typeface="+mn-ea"/>
          <a:cs typeface="+mn-cs"/>
        </a:defRPr>
      </a:lvl5pPr>
      <a:lvl6pPr marL="890588" indent="-250825" algn="l" defTabSz="128016" rtl="0" eaLnBrk="1" latinLnBrk="0" hangingPunct="1">
        <a:spcBef>
          <a:spcPts val="264"/>
        </a:spcBef>
        <a:buFont typeface="Franklin Gothic Book" pitchFamily="34" charset="0"/>
        <a:buChar char="•"/>
        <a:defRPr sz="1100" kern="1200">
          <a:solidFill>
            <a:schemeClr val="tx1"/>
          </a:solidFill>
          <a:latin typeface="+mn-lt"/>
          <a:ea typeface="+mn-ea"/>
          <a:cs typeface="+mn-cs"/>
        </a:defRPr>
      </a:lvl6pPr>
      <a:lvl7pPr marL="1011238" indent="-242888" algn="l" defTabSz="128016" rtl="0" eaLnBrk="1" latinLnBrk="0" hangingPunct="1">
        <a:spcBef>
          <a:spcPts val="264"/>
        </a:spcBef>
        <a:buFont typeface="Franklin Gothic Book" pitchFamily="34" charset="0"/>
        <a:buChar char="•"/>
        <a:defRPr sz="1100" kern="1200" baseline="0">
          <a:solidFill>
            <a:schemeClr val="tx1"/>
          </a:solidFill>
          <a:latin typeface="+mn-lt"/>
          <a:ea typeface="+mn-ea"/>
          <a:cs typeface="+mn-cs"/>
        </a:defRPr>
      </a:lvl7pPr>
      <a:lvl8pPr marL="1141413" indent="-244475" algn="l" defTabSz="128016" rtl="0" eaLnBrk="1" latinLnBrk="0" hangingPunct="1">
        <a:spcBef>
          <a:spcPts val="264"/>
        </a:spcBef>
        <a:buFont typeface="Franklin Gothic Book" pitchFamily="34" charset="0"/>
        <a:buChar char="•"/>
        <a:defRPr sz="1100" kern="1200" baseline="0">
          <a:solidFill>
            <a:schemeClr val="tx1"/>
          </a:solidFill>
          <a:latin typeface="+mn-lt"/>
          <a:ea typeface="+mn-ea"/>
          <a:cs typeface="+mn-cs"/>
        </a:defRPr>
      </a:lvl8pPr>
      <a:lvl9pPr marL="1262063" indent="-238125" algn="l" defTabSz="128016" rtl="0" eaLnBrk="1" latinLnBrk="0" hangingPunct="1">
        <a:spcBef>
          <a:spcPts val="264"/>
        </a:spcBef>
        <a:buFont typeface="Franklin Gothic Book" pitchFamily="34" charset="0"/>
        <a:buChar char="•"/>
        <a:defRPr sz="1100" kern="1200" baseline="0">
          <a:solidFill>
            <a:schemeClr val="tx1"/>
          </a:solidFill>
          <a:latin typeface="+mn-lt"/>
          <a:ea typeface="+mn-ea"/>
          <a:cs typeface="+mn-cs"/>
        </a:defRPr>
      </a:lvl9pPr>
    </p:bodyStyle>
    <p:otherStyle>
      <a:defPPr>
        <a:defRPr lang="en-US"/>
      </a:defPPr>
      <a:lvl1pPr marL="0" algn="l" defTabSz="128016" rtl="0" eaLnBrk="1" latinLnBrk="0" hangingPunct="1">
        <a:spcBef>
          <a:spcPts val="264"/>
        </a:spcBef>
        <a:defRPr sz="1100" kern="1200">
          <a:solidFill>
            <a:schemeClr val="tx1"/>
          </a:solidFill>
          <a:latin typeface="+mn-lt"/>
          <a:ea typeface="+mn-ea"/>
          <a:cs typeface="+mn-cs"/>
        </a:defRPr>
      </a:lvl1pPr>
      <a:lvl2pPr marL="128016" algn="l" defTabSz="128016" rtl="0" eaLnBrk="1" latinLnBrk="0" hangingPunct="1">
        <a:spcBef>
          <a:spcPts val="264"/>
        </a:spcBef>
        <a:defRPr sz="1100" kern="1200">
          <a:solidFill>
            <a:schemeClr val="tx1"/>
          </a:solidFill>
          <a:latin typeface="+mn-lt"/>
          <a:ea typeface="+mn-ea"/>
          <a:cs typeface="+mn-cs"/>
        </a:defRPr>
      </a:lvl2pPr>
      <a:lvl3pPr marL="256032" algn="l" defTabSz="128016" rtl="0" eaLnBrk="1" latinLnBrk="0" hangingPunct="1">
        <a:spcBef>
          <a:spcPts val="264"/>
        </a:spcBef>
        <a:defRPr sz="1100" kern="1200">
          <a:solidFill>
            <a:schemeClr val="tx1"/>
          </a:solidFill>
          <a:latin typeface="+mn-lt"/>
          <a:ea typeface="+mn-ea"/>
          <a:cs typeface="+mn-cs"/>
        </a:defRPr>
      </a:lvl3pPr>
      <a:lvl4pPr marL="384048" algn="l" defTabSz="128016" rtl="0" eaLnBrk="1" latinLnBrk="0" hangingPunct="1">
        <a:spcBef>
          <a:spcPts val="264"/>
        </a:spcBef>
        <a:defRPr sz="1100" kern="1200">
          <a:solidFill>
            <a:schemeClr val="tx1"/>
          </a:solidFill>
          <a:latin typeface="+mn-lt"/>
          <a:ea typeface="+mn-ea"/>
          <a:cs typeface="+mn-cs"/>
        </a:defRPr>
      </a:lvl4pPr>
      <a:lvl5pPr marL="512064" algn="l" defTabSz="128016" rtl="0" eaLnBrk="1" latinLnBrk="0" hangingPunct="1">
        <a:spcBef>
          <a:spcPts val="264"/>
        </a:spcBef>
        <a:defRPr sz="1100" kern="1200" baseline="0">
          <a:solidFill>
            <a:schemeClr val="tx1"/>
          </a:solidFill>
          <a:latin typeface="+mn-lt"/>
          <a:ea typeface="+mn-ea"/>
          <a:cs typeface="+mn-cs"/>
        </a:defRPr>
      </a:lvl5pPr>
      <a:lvl6pPr marL="640080" algn="l" defTabSz="128016" rtl="0" eaLnBrk="1" latinLnBrk="0" hangingPunct="1">
        <a:spcBef>
          <a:spcPts val="264"/>
        </a:spcBef>
        <a:defRPr sz="1100" kern="1200">
          <a:solidFill>
            <a:schemeClr val="tx1"/>
          </a:solidFill>
          <a:latin typeface="+mn-lt"/>
          <a:ea typeface="+mn-ea"/>
          <a:cs typeface="+mn-cs"/>
        </a:defRPr>
      </a:lvl6pPr>
      <a:lvl7pPr marL="768096" algn="l" defTabSz="128016" rtl="0" eaLnBrk="1" latinLnBrk="0" hangingPunct="1">
        <a:spcBef>
          <a:spcPts val="264"/>
        </a:spcBef>
        <a:defRPr sz="1100" kern="1200" baseline="0">
          <a:solidFill>
            <a:schemeClr val="tx1"/>
          </a:solidFill>
          <a:latin typeface="+mn-lt"/>
          <a:ea typeface="+mn-ea"/>
          <a:cs typeface="+mn-cs"/>
        </a:defRPr>
      </a:lvl7pPr>
      <a:lvl8pPr marL="896112" algn="l" defTabSz="128016" rtl="0" eaLnBrk="1" latinLnBrk="0" hangingPunct="1">
        <a:spcBef>
          <a:spcPts val="264"/>
        </a:spcBef>
        <a:defRPr sz="1100" kern="1200" baseline="0">
          <a:solidFill>
            <a:schemeClr val="tx1"/>
          </a:solidFill>
          <a:latin typeface="+mn-lt"/>
          <a:ea typeface="+mn-ea"/>
          <a:cs typeface="+mn-cs"/>
        </a:defRPr>
      </a:lvl8pPr>
      <a:lvl9pPr marL="1024128" algn="l" defTabSz="128016" rtl="0" eaLnBrk="1" latinLnBrk="0" hangingPunct="1">
        <a:spcBef>
          <a:spcPts val="264"/>
        </a:spcBef>
        <a:defRPr sz="11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1609724" y="117249"/>
            <a:ext cx="8101584" cy="1077265"/>
          </a:xfrm>
          <a:prstGeom prst="rect">
            <a:avLst/>
          </a:prstGeom>
        </p:spPr>
        <p:txBody>
          <a:bodyPr vert="horz" lIns="0" tIns="49629" rIns="0" bIns="49629" rtlCol="0" anchor="b">
            <a:noAutofit/>
          </a:bodyPr>
          <a:lstStyle/>
          <a:p>
            <a:r>
              <a:rPr lang="en-US" dirty="0"/>
              <a:t>Click to add title</a:t>
            </a:r>
          </a:p>
        </p:txBody>
      </p:sp>
      <p:sp>
        <p:nvSpPr>
          <p:cNvPr id="5" name="Text Placeholder 2"/>
          <p:cNvSpPr>
            <a:spLocks noGrp="1"/>
          </p:cNvSpPr>
          <p:nvPr>
            <p:ph type="body" idx="1"/>
          </p:nvPr>
        </p:nvSpPr>
        <p:spPr>
          <a:xfrm>
            <a:off x="502920" y="1408176"/>
            <a:ext cx="8823960" cy="5321808"/>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pic>
        <p:nvPicPr>
          <p:cNvPr id="7" name="Picture 3"/>
          <p:cNvPicPr>
            <a:picLocks/>
          </p:cNvPicPr>
          <p:nvPr/>
        </p:nvPicPr>
        <p:blipFill>
          <a:blip r:embed="rId43" cstate="print">
            <a:extLst>
              <a:ext uri="{28A0092B-C50C-407E-A947-70E740481C1C}">
                <a14:useLocalDpi xmlns:a14="http://schemas.microsoft.com/office/drawing/2010/main" val="0"/>
              </a:ext>
            </a:extLst>
          </a:blip>
          <a:stretch>
            <a:fillRect/>
          </a:stretch>
        </p:blipFill>
        <p:spPr>
          <a:xfrm>
            <a:off x="118520" y="117249"/>
            <a:ext cx="1287706" cy="1086307"/>
          </a:xfrm>
          <a:prstGeom prst="rect">
            <a:avLst/>
          </a:prstGeom>
        </p:spPr>
      </p:pic>
      <p:cxnSp>
        <p:nvCxnSpPr>
          <p:cNvPr id="9" name="Line 4"/>
          <p:cNvCxnSpPr/>
          <p:nvPr/>
        </p:nvCxnSpPr>
        <p:spPr>
          <a:xfrm>
            <a:off x="1612900" y="1194514"/>
            <a:ext cx="8101584" cy="1588"/>
          </a:xfrm>
          <a:prstGeom prst="line">
            <a:avLst/>
          </a:prstGeom>
          <a:ln w="12700"/>
        </p:spPr>
        <p:style>
          <a:lnRef idx="1">
            <a:schemeClr val="accent1"/>
          </a:lnRef>
          <a:fillRef idx="0">
            <a:schemeClr val="accent1"/>
          </a:fillRef>
          <a:effectRef idx="0">
            <a:schemeClr val="accent1"/>
          </a:effectRef>
          <a:fontRef idx="minor">
            <a:schemeClr val="tx2"/>
          </a:fontRef>
        </p:style>
      </p:cxnSp>
      <p:pic>
        <p:nvPicPr>
          <p:cNvPr id="4" name="Picture 5"/>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118872" y="6986016"/>
            <a:ext cx="1280713" cy="263122"/>
          </a:xfrm>
          <a:prstGeom prst="rect">
            <a:avLst/>
          </a:prstGeom>
        </p:spPr>
      </p:pic>
      <p:sp>
        <p:nvSpPr>
          <p:cNvPr id="3" name="Footer Placeholder 6"/>
          <p:cNvSpPr>
            <a:spLocks noGrp="1"/>
          </p:cNvSpPr>
          <p:nvPr>
            <p:ph type="ftr" sz="quarter" idx="3"/>
          </p:nvPr>
        </p:nvSpPr>
        <p:spPr>
          <a:xfrm>
            <a:off x="7490826" y="7083277"/>
            <a:ext cx="1836053" cy="244038"/>
          </a:xfrm>
          <a:prstGeom prst="rect">
            <a:avLst/>
          </a:prstGeom>
        </p:spPr>
        <p:txBody>
          <a:bodyPr vert="horz" lIns="0" tIns="0" rIns="0" bIns="0" rtlCol="0" anchor="ctr"/>
          <a:lstStyle>
            <a:lvl1pPr marL="0" indent="0" algn="r">
              <a:buNone/>
              <a:defRPr sz="800" baseline="0">
                <a:solidFill>
                  <a:schemeClr val="tx1"/>
                </a:solidFill>
                <a:latin typeface="+mj-lt"/>
              </a:defRPr>
            </a:lvl1pPr>
          </a:lstStyle>
          <a:p>
            <a:r>
              <a:rPr lang="en-US" dirty="0">
                <a:solidFill>
                  <a:srgbClr val="000000"/>
                </a:solidFill>
              </a:rPr>
              <a:t>Click to add footer</a:t>
            </a:r>
          </a:p>
        </p:txBody>
      </p:sp>
      <p:sp>
        <p:nvSpPr>
          <p:cNvPr id="6" name="Slide Number Placeholder 7"/>
          <p:cNvSpPr>
            <a:spLocks noGrp="1"/>
          </p:cNvSpPr>
          <p:nvPr>
            <p:ph type="sldNum" sz="quarter" idx="4"/>
          </p:nvPr>
        </p:nvSpPr>
        <p:spPr>
          <a:xfrm>
            <a:off x="9326880" y="7083277"/>
            <a:ext cx="384427" cy="244038"/>
          </a:xfrm>
          <a:prstGeom prst="rect">
            <a:avLst/>
          </a:prstGeom>
        </p:spPr>
        <p:txBody>
          <a:bodyPr vert="horz" lIns="0" tIns="0" rIns="0" bIns="27432" rtlCol="0" anchor="ctr"/>
          <a:lstStyle>
            <a:lvl1pPr marL="0" indent="0" algn="r">
              <a:buNone/>
              <a:defRPr sz="1100">
                <a:solidFill>
                  <a:schemeClr val="tx1"/>
                </a:solidFill>
              </a:defRPr>
            </a:lvl1pPr>
          </a:lstStyle>
          <a:p>
            <a:fld id="{0AF8A4B7-68D6-47C7-8DF0-E856C990106D}" type="slidenum">
              <a:rPr lang="en-US" smtClean="0">
                <a:solidFill>
                  <a:srgbClr val="000000"/>
                </a:solidFill>
              </a:rPr>
              <a:pPr/>
              <a:t>‹#›</a:t>
            </a:fld>
            <a:endParaRPr lang="en-US" dirty="0">
              <a:solidFill>
                <a:srgbClr val="000000"/>
              </a:solidFill>
            </a:endParaRPr>
          </a:p>
        </p:txBody>
      </p:sp>
    </p:spTree>
    <p:custDataLst>
      <p:custData r:id="rId42"/>
    </p:custDataLst>
    <p:extLst>
      <p:ext uri="{BB962C8B-B14F-4D97-AF65-F5344CB8AC3E}">
        <p14:creationId xmlns:p14="http://schemas.microsoft.com/office/powerpoint/2010/main" val="33460924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4" r:id="rId22"/>
    <p:sldLayoutId id="2147483785" r:id="rId23"/>
    <p:sldLayoutId id="2147483786" r:id="rId24"/>
    <p:sldLayoutId id="2147483787" r:id="rId25"/>
    <p:sldLayoutId id="2147483788" r:id="rId26"/>
    <p:sldLayoutId id="2147483789" r:id="rId27"/>
    <p:sldLayoutId id="2147483790" r:id="rId28"/>
    <p:sldLayoutId id="2147483791" r:id="rId29"/>
    <p:sldLayoutId id="2147483792" r:id="rId30"/>
    <p:sldLayoutId id="2147483793" r:id="rId31"/>
    <p:sldLayoutId id="2147483794" r:id="rId32"/>
    <p:sldLayoutId id="2147483795" r:id="rId33"/>
    <p:sldLayoutId id="2147483796" r:id="rId34"/>
    <p:sldLayoutId id="2147483797" r:id="rId35"/>
    <p:sldLayoutId id="2147483798" r:id="rId36"/>
    <p:sldLayoutId id="2147483799" r:id="rId37"/>
    <p:sldLayoutId id="2147483800" r:id="rId38"/>
    <p:sldLayoutId id="2147483801" r:id="rId39"/>
    <p:sldLayoutId id="2147483802" r:id="rId40"/>
  </p:sldLayoutIdLst>
  <p:hf hdr="0" ftr="0" dt="0"/>
  <p:txStyles>
    <p:titleStyle>
      <a:lvl1pPr algn="l" defTabSz="256032" rtl="0" eaLnBrk="1" latinLnBrk="0" hangingPunct="1">
        <a:spcBef>
          <a:spcPct val="0"/>
        </a:spcBef>
        <a:buNone/>
        <a:defRPr sz="2400" b="0" i="0" kern="1200">
          <a:solidFill>
            <a:schemeClr val="tx2"/>
          </a:solidFill>
          <a:latin typeface="Franklin Gothic Book" pitchFamily="34" charset="0"/>
          <a:ea typeface="+mj-ea"/>
          <a:cs typeface="+mj-cs"/>
        </a:defRPr>
      </a:lvl1pPr>
    </p:titleStyle>
    <p:bodyStyle>
      <a:lvl1pPr marL="128016" indent="-128016" algn="l" defTabSz="128016" rtl="0" eaLnBrk="1" latinLnBrk="0" hangingPunct="1">
        <a:spcBef>
          <a:spcPts val="264"/>
        </a:spcBef>
        <a:buFontTx/>
        <a:buBlip>
          <a:blip r:embed="rId43"/>
        </a:buBlip>
        <a:defRPr sz="1100" kern="1200">
          <a:solidFill>
            <a:schemeClr val="tx1"/>
          </a:solidFill>
          <a:latin typeface="+mn-lt"/>
          <a:ea typeface="+mn-ea"/>
          <a:cs typeface="+mn-cs"/>
        </a:defRPr>
      </a:lvl1pPr>
      <a:lvl2pPr marL="256032" indent="-128016" algn="l" defTabSz="128016" rtl="0" eaLnBrk="1" latinLnBrk="0" hangingPunct="1">
        <a:spcBef>
          <a:spcPts val="264"/>
        </a:spcBef>
        <a:buFont typeface="Franklin Gothic Book" pitchFamily="34" charset="0"/>
        <a:buChar char="■"/>
        <a:defRPr sz="1100" kern="1200">
          <a:solidFill>
            <a:schemeClr val="tx1"/>
          </a:solidFill>
          <a:latin typeface="+mn-lt"/>
          <a:ea typeface="+mn-ea"/>
          <a:cs typeface="+mn-cs"/>
        </a:defRPr>
      </a:lvl2pPr>
      <a:lvl3pPr marL="384048" indent="-128016" algn="l" defTabSz="128016" rtl="0" eaLnBrk="1" latinLnBrk="0" hangingPunct="1">
        <a:spcBef>
          <a:spcPts val="264"/>
        </a:spcBef>
        <a:buFont typeface="Franklin Gothic Book" pitchFamily="34" charset="0"/>
        <a:buChar char="–"/>
        <a:defRPr sz="1100" kern="1200">
          <a:solidFill>
            <a:schemeClr val="tx1"/>
          </a:solidFill>
          <a:latin typeface="+mn-lt"/>
          <a:ea typeface="+mn-ea"/>
          <a:cs typeface="+mn-cs"/>
        </a:defRPr>
      </a:lvl3pPr>
      <a:lvl4pPr marL="512064" indent="-128016" algn="l" defTabSz="128016" rtl="0" eaLnBrk="1" latinLnBrk="0" hangingPunct="1">
        <a:spcBef>
          <a:spcPts val="264"/>
        </a:spcBef>
        <a:buFont typeface="Franklin Gothic Book" pitchFamily="34" charset="0"/>
        <a:buChar char="–"/>
        <a:defRPr sz="1100" kern="1200">
          <a:solidFill>
            <a:schemeClr val="tx1"/>
          </a:solidFill>
          <a:latin typeface="+mn-lt"/>
          <a:ea typeface="+mn-ea"/>
          <a:cs typeface="+mn-cs"/>
        </a:defRPr>
      </a:lvl4pPr>
      <a:lvl5pPr marL="640080" indent="-128016" algn="l" defTabSz="128016" rtl="0" eaLnBrk="1" latinLnBrk="0" hangingPunct="1">
        <a:spcBef>
          <a:spcPts val="264"/>
        </a:spcBef>
        <a:buFont typeface="Franklin Gothic Book" pitchFamily="34" charset="0"/>
        <a:buChar char="–"/>
        <a:defRPr sz="1100" kern="1200" baseline="0">
          <a:solidFill>
            <a:schemeClr val="tx1"/>
          </a:solidFill>
          <a:latin typeface="+mn-lt"/>
          <a:ea typeface="+mn-ea"/>
          <a:cs typeface="+mn-cs"/>
        </a:defRPr>
      </a:lvl5pPr>
      <a:lvl6pPr marL="768096" indent="-128016" algn="l" defTabSz="128016" rtl="0" eaLnBrk="1" latinLnBrk="0" hangingPunct="1">
        <a:spcBef>
          <a:spcPts val="264"/>
        </a:spcBef>
        <a:buFont typeface="Franklin Gothic Book" pitchFamily="34" charset="0"/>
        <a:buChar char="•"/>
        <a:defRPr sz="1100" kern="1200">
          <a:solidFill>
            <a:schemeClr val="tx1"/>
          </a:solidFill>
          <a:latin typeface="+mn-lt"/>
          <a:ea typeface="+mn-ea"/>
          <a:cs typeface="+mn-cs"/>
        </a:defRPr>
      </a:lvl6pPr>
      <a:lvl7pPr marL="896112" indent="-128016" algn="l" defTabSz="128016" rtl="0" eaLnBrk="1" latinLnBrk="0" hangingPunct="1">
        <a:spcBef>
          <a:spcPts val="264"/>
        </a:spcBef>
        <a:buFont typeface="Franklin Gothic Book" pitchFamily="34" charset="0"/>
        <a:buChar char="•"/>
        <a:defRPr sz="1100" kern="1200" baseline="0">
          <a:solidFill>
            <a:schemeClr val="tx1"/>
          </a:solidFill>
          <a:latin typeface="+mn-lt"/>
          <a:ea typeface="+mn-ea"/>
          <a:cs typeface="+mn-cs"/>
        </a:defRPr>
      </a:lvl7pPr>
      <a:lvl8pPr marL="1024128" indent="-128016" algn="l" defTabSz="128016" rtl="0" eaLnBrk="1" latinLnBrk="0" hangingPunct="1">
        <a:spcBef>
          <a:spcPts val="264"/>
        </a:spcBef>
        <a:buFont typeface="Franklin Gothic Book" pitchFamily="34" charset="0"/>
        <a:buChar char="•"/>
        <a:defRPr sz="1100" kern="1200" baseline="0">
          <a:solidFill>
            <a:schemeClr val="tx1"/>
          </a:solidFill>
          <a:latin typeface="+mn-lt"/>
          <a:ea typeface="+mn-ea"/>
          <a:cs typeface="+mn-cs"/>
        </a:defRPr>
      </a:lvl8pPr>
      <a:lvl9pPr marL="1152144" indent="-128016" algn="l" defTabSz="128016" rtl="0" eaLnBrk="1" latinLnBrk="0" hangingPunct="1">
        <a:spcBef>
          <a:spcPts val="264"/>
        </a:spcBef>
        <a:buFont typeface="Franklin Gothic Book" pitchFamily="34" charset="0"/>
        <a:buChar char="•"/>
        <a:defRPr sz="1100" kern="1200" baseline="0">
          <a:solidFill>
            <a:schemeClr val="tx1"/>
          </a:solidFill>
          <a:latin typeface="+mn-lt"/>
          <a:ea typeface="+mn-ea"/>
          <a:cs typeface="+mn-cs"/>
        </a:defRPr>
      </a:lvl9pPr>
    </p:bodyStyle>
    <p:otherStyle>
      <a:defPPr>
        <a:defRPr lang="en-US"/>
      </a:defPPr>
      <a:lvl1pPr marL="0" algn="l" defTabSz="128016" rtl="0" eaLnBrk="1" latinLnBrk="0" hangingPunct="1">
        <a:spcBef>
          <a:spcPts val="264"/>
        </a:spcBef>
        <a:defRPr sz="1100" kern="1200">
          <a:solidFill>
            <a:schemeClr val="tx1"/>
          </a:solidFill>
          <a:latin typeface="+mn-lt"/>
          <a:ea typeface="+mn-ea"/>
          <a:cs typeface="+mn-cs"/>
        </a:defRPr>
      </a:lvl1pPr>
      <a:lvl2pPr marL="128016" algn="l" defTabSz="128016" rtl="0" eaLnBrk="1" latinLnBrk="0" hangingPunct="1">
        <a:spcBef>
          <a:spcPts val="264"/>
        </a:spcBef>
        <a:defRPr sz="1100" kern="1200">
          <a:solidFill>
            <a:schemeClr val="tx1"/>
          </a:solidFill>
          <a:latin typeface="+mn-lt"/>
          <a:ea typeface="+mn-ea"/>
          <a:cs typeface="+mn-cs"/>
        </a:defRPr>
      </a:lvl2pPr>
      <a:lvl3pPr marL="256032" algn="l" defTabSz="128016" rtl="0" eaLnBrk="1" latinLnBrk="0" hangingPunct="1">
        <a:spcBef>
          <a:spcPts val="264"/>
        </a:spcBef>
        <a:defRPr sz="1100" kern="1200">
          <a:solidFill>
            <a:schemeClr val="tx1"/>
          </a:solidFill>
          <a:latin typeface="+mn-lt"/>
          <a:ea typeface="+mn-ea"/>
          <a:cs typeface="+mn-cs"/>
        </a:defRPr>
      </a:lvl3pPr>
      <a:lvl4pPr marL="384048" algn="l" defTabSz="128016" rtl="0" eaLnBrk="1" latinLnBrk="0" hangingPunct="1">
        <a:spcBef>
          <a:spcPts val="264"/>
        </a:spcBef>
        <a:defRPr sz="1100" kern="1200">
          <a:solidFill>
            <a:schemeClr val="tx1"/>
          </a:solidFill>
          <a:latin typeface="+mn-lt"/>
          <a:ea typeface="+mn-ea"/>
          <a:cs typeface="+mn-cs"/>
        </a:defRPr>
      </a:lvl4pPr>
      <a:lvl5pPr marL="512064" algn="l" defTabSz="128016" rtl="0" eaLnBrk="1" latinLnBrk="0" hangingPunct="1">
        <a:spcBef>
          <a:spcPts val="264"/>
        </a:spcBef>
        <a:defRPr sz="1100" kern="1200" baseline="0">
          <a:solidFill>
            <a:schemeClr val="tx1"/>
          </a:solidFill>
          <a:latin typeface="+mn-lt"/>
          <a:ea typeface="+mn-ea"/>
          <a:cs typeface="+mn-cs"/>
        </a:defRPr>
      </a:lvl5pPr>
      <a:lvl6pPr marL="640080" algn="l" defTabSz="128016" rtl="0" eaLnBrk="1" latinLnBrk="0" hangingPunct="1">
        <a:spcBef>
          <a:spcPts val="264"/>
        </a:spcBef>
        <a:defRPr sz="1100" kern="1200">
          <a:solidFill>
            <a:schemeClr val="tx1"/>
          </a:solidFill>
          <a:latin typeface="+mn-lt"/>
          <a:ea typeface="+mn-ea"/>
          <a:cs typeface="+mn-cs"/>
        </a:defRPr>
      </a:lvl6pPr>
      <a:lvl7pPr marL="768096" algn="l" defTabSz="128016" rtl="0" eaLnBrk="1" latinLnBrk="0" hangingPunct="1">
        <a:spcBef>
          <a:spcPts val="264"/>
        </a:spcBef>
        <a:defRPr sz="1100" kern="1200" baseline="0">
          <a:solidFill>
            <a:schemeClr val="tx1"/>
          </a:solidFill>
          <a:latin typeface="+mn-lt"/>
          <a:ea typeface="+mn-ea"/>
          <a:cs typeface="+mn-cs"/>
        </a:defRPr>
      </a:lvl7pPr>
      <a:lvl8pPr marL="896112" algn="l" defTabSz="128016" rtl="0" eaLnBrk="1" latinLnBrk="0" hangingPunct="1">
        <a:spcBef>
          <a:spcPts val="264"/>
        </a:spcBef>
        <a:defRPr sz="1100" kern="1200" baseline="0">
          <a:solidFill>
            <a:schemeClr val="tx1"/>
          </a:solidFill>
          <a:latin typeface="+mn-lt"/>
          <a:ea typeface="+mn-ea"/>
          <a:cs typeface="+mn-cs"/>
        </a:defRPr>
      </a:lvl8pPr>
      <a:lvl9pPr marL="1024128" algn="l" defTabSz="128016" rtl="0" eaLnBrk="1" latinLnBrk="0" hangingPunct="1">
        <a:spcBef>
          <a:spcPts val="264"/>
        </a:spcBef>
        <a:defRPr sz="11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mailto:jd.carter@fticonsulting.com" TargetMode="External"/><Relationship Id="rId2" Type="http://schemas.openxmlformats.org/officeDocument/2006/relationships/image" Target="NULL"/><Relationship Id="rId1" Type="http://schemas.openxmlformats.org/officeDocument/2006/relationships/slideLayout" Target="../slideLayouts/slideLayout9.xml"/><Relationship Id="rId5" Type="http://schemas.openxmlformats.org/officeDocument/2006/relationships/hyperlink" Target="mailto:David.Holland@fticonsulting.com" TargetMode="External"/><Relationship Id="rId4" Type="http://schemas.openxmlformats.org/officeDocument/2006/relationships/hyperlink" Target="mailto:shane.Richards@fticonsulting.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5430-07E7-1C4A-8796-F28EE000F1C0}"/>
              </a:ext>
            </a:extLst>
          </p:cNvPr>
          <p:cNvSpPr>
            <a:spLocks noGrp="1"/>
          </p:cNvSpPr>
          <p:nvPr>
            <p:ph type="title"/>
          </p:nvPr>
        </p:nvSpPr>
        <p:spPr/>
        <p:txBody>
          <a:bodyPr/>
          <a:lstStyle/>
          <a:p>
            <a:r>
              <a:rPr lang="en-US" dirty="0"/>
              <a:t>Programming Training Pre-work</a:t>
            </a:r>
          </a:p>
        </p:txBody>
      </p:sp>
      <p:sp>
        <p:nvSpPr>
          <p:cNvPr id="3" name="Text Placeholder 2">
            <a:extLst>
              <a:ext uri="{FF2B5EF4-FFF2-40B4-BE49-F238E27FC236}">
                <a16:creationId xmlns:a16="http://schemas.microsoft.com/office/drawing/2014/main" id="{C1AD9DB1-500E-D44F-9C96-511B3C15B735}"/>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38289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 – Arithmetic Operators</a:t>
            </a:r>
          </a:p>
        </p:txBody>
      </p:sp>
      <p:sp>
        <p:nvSpPr>
          <p:cNvPr id="4" name="Slide Number Placeholder 3"/>
          <p:cNvSpPr>
            <a:spLocks noGrp="1"/>
          </p:cNvSpPr>
          <p:nvPr>
            <p:ph type="sldNum" sz="quarter" idx="4"/>
          </p:nvPr>
        </p:nvSpPr>
        <p:spPr/>
        <p:txBody>
          <a:bodyPr/>
          <a:lstStyle/>
          <a:p>
            <a:fld id="{0AF8A4B7-68D6-47C7-8DF0-E856C990106D}" type="slidenum">
              <a:rPr lang="en-US" smtClean="0"/>
              <a:pPr/>
              <a:t>10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13201987"/>
              </p:ext>
            </p:extLst>
          </p:nvPr>
        </p:nvGraphicFramePr>
        <p:xfrm>
          <a:off x="506728" y="1375115"/>
          <a:ext cx="8820152" cy="3596640"/>
        </p:xfrm>
        <a:graphic>
          <a:graphicData uri="http://schemas.openxmlformats.org/drawingml/2006/table">
            <a:tbl>
              <a:tblPr firstRow="1" bandRow="1">
                <a:tableStyleId>{110AD155-F961-4746-A943-DB6564367A16}</a:tableStyleId>
              </a:tblPr>
              <a:tblGrid>
                <a:gridCol w="2205038">
                  <a:extLst>
                    <a:ext uri="{9D8B030D-6E8A-4147-A177-3AD203B41FA5}">
                      <a16:colId xmlns:a16="http://schemas.microsoft.com/office/drawing/2014/main" val="20000"/>
                    </a:ext>
                  </a:extLst>
                </a:gridCol>
                <a:gridCol w="2205038">
                  <a:extLst>
                    <a:ext uri="{9D8B030D-6E8A-4147-A177-3AD203B41FA5}">
                      <a16:colId xmlns:a16="http://schemas.microsoft.com/office/drawing/2014/main" val="20001"/>
                    </a:ext>
                  </a:extLst>
                </a:gridCol>
                <a:gridCol w="2205038">
                  <a:extLst>
                    <a:ext uri="{9D8B030D-6E8A-4147-A177-3AD203B41FA5}">
                      <a16:colId xmlns:a16="http://schemas.microsoft.com/office/drawing/2014/main" val="20002"/>
                    </a:ext>
                  </a:extLst>
                </a:gridCol>
                <a:gridCol w="2205038">
                  <a:extLst>
                    <a:ext uri="{9D8B030D-6E8A-4147-A177-3AD203B41FA5}">
                      <a16:colId xmlns:a16="http://schemas.microsoft.com/office/drawing/2014/main" val="20003"/>
                    </a:ext>
                  </a:extLst>
                </a:gridCol>
              </a:tblGrid>
              <a:tr h="139909">
                <a:tc>
                  <a:txBody>
                    <a:bodyPr/>
                    <a:lstStyle/>
                    <a:p>
                      <a:pPr algn="ctr"/>
                      <a:r>
                        <a:rPr lang="en-US" dirty="0"/>
                        <a:t>Operation</a:t>
                      </a:r>
                    </a:p>
                  </a:txBody>
                  <a:tcPr/>
                </a:tc>
                <a:tc>
                  <a:txBody>
                    <a:bodyPr/>
                    <a:lstStyle/>
                    <a:p>
                      <a:pPr algn="ctr"/>
                      <a:r>
                        <a:rPr lang="en-US" dirty="0"/>
                        <a:t>Operator</a:t>
                      </a:r>
                    </a:p>
                  </a:txBody>
                  <a:tcPr/>
                </a:tc>
                <a:tc>
                  <a:txBody>
                    <a:bodyPr/>
                    <a:lstStyle/>
                    <a:p>
                      <a:pPr algn="ctr"/>
                      <a:r>
                        <a:rPr lang="en-US" dirty="0"/>
                        <a:t>Description</a:t>
                      </a:r>
                    </a:p>
                  </a:txBody>
                  <a:tcPr/>
                </a:tc>
                <a:tc>
                  <a:txBody>
                    <a:bodyPr/>
                    <a:lstStyle/>
                    <a:p>
                      <a:pPr algn="ctr"/>
                      <a:r>
                        <a:rPr lang="en-US" dirty="0"/>
                        <a:t>Example</a:t>
                      </a:r>
                    </a:p>
                  </a:txBody>
                  <a:tcPr/>
                </a:tc>
                <a:extLst>
                  <a:ext uri="{0D108BD9-81ED-4DB2-BD59-A6C34878D82A}">
                    <a16:rowId xmlns:a16="http://schemas.microsoft.com/office/drawing/2014/main" val="10000"/>
                  </a:ext>
                </a:extLst>
              </a:tr>
              <a:tr h="251014">
                <a:tc>
                  <a:txBody>
                    <a:bodyPr/>
                    <a:lstStyle/>
                    <a:p>
                      <a:pPr algn="l"/>
                      <a:r>
                        <a:rPr lang="en-US" dirty="0"/>
                        <a:t>Addition</a:t>
                      </a:r>
                    </a:p>
                    <a:p>
                      <a:pPr algn="l"/>
                      <a:endParaRPr lang="en-US" dirty="0"/>
                    </a:p>
                  </a:txBody>
                  <a:tcPr/>
                </a:tc>
                <a:tc>
                  <a:txBody>
                    <a:bodyPr/>
                    <a:lstStyle/>
                    <a:p>
                      <a:pPr algn="l"/>
                      <a:r>
                        <a:rPr lang="en-US" sz="1400" dirty="0"/>
                        <a:t>+ </a:t>
                      </a:r>
                    </a:p>
                  </a:txBody>
                  <a:tcPr/>
                </a:tc>
                <a:tc>
                  <a:txBody>
                    <a:bodyPr/>
                    <a:lstStyle/>
                    <a:p>
                      <a:r>
                        <a:rPr lang="en-US" sz="1000" dirty="0"/>
                        <a:t>Adds the values on either side of the operator</a:t>
                      </a:r>
                    </a:p>
                  </a:txBody>
                  <a:tcPr/>
                </a:tc>
                <a:tc>
                  <a:txBody>
                    <a:bodyPr/>
                    <a:lstStyle/>
                    <a:p>
                      <a:r>
                        <a:rPr lang="en-US" dirty="0">
                          <a:solidFill>
                            <a:srgbClr val="FF0000"/>
                          </a:solidFill>
                        </a:rPr>
                        <a:t>10 + 5             </a:t>
                      </a:r>
                    </a:p>
                    <a:p>
                      <a:r>
                        <a:rPr lang="en-US" dirty="0">
                          <a:solidFill>
                            <a:srgbClr val="FF0000"/>
                          </a:solidFill>
                        </a:rPr>
                        <a:t>15</a:t>
                      </a:r>
                    </a:p>
                  </a:txBody>
                  <a:tcPr/>
                </a:tc>
                <a:extLst>
                  <a:ext uri="{0D108BD9-81ED-4DB2-BD59-A6C34878D82A}">
                    <a16:rowId xmlns:a16="http://schemas.microsoft.com/office/drawing/2014/main" val="10001"/>
                  </a:ext>
                </a:extLst>
              </a:tr>
              <a:tr h="251014">
                <a:tc>
                  <a:txBody>
                    <a:bodyPr/>
                    <a:lstStyle/>
                    <a:p>
                      <a:pPr algn="l"/>
                      <a:r>
                        <a:rPr lang="en-US" dirty="0"/>
                        <a:t>Subtraction</a:t>
                      </a:r>
                    </a:p>
                  </a:txBody>
                  <a:tcPr/>
                </a:tc>
                <a:tc>
                  <a:txBody>
                    <a:bodyPr/>
                    <a:lstStyle/>
                    <a:p>
                      <a:pPr algn="l"/>
                      <a:r>
                        <a:rPr lang="en-US" sz="1400" dirty="0"/>
                        <a:t>-</a:t>
                      </a:r>
                    </a:p>
                  </a:txBody>
                  <a:tcPr/>
                </a:tc>
                <a:tc>
                  <a:txBody>
                    <a:bodyPr/>
                    <a:lstStyle/>
                    <a:p>
                      <a:r>
                        <a:rPr lang="en-US" sz="1000" baseline="0" dirty="0"/>
                        <a:t>Subtracts value on the right from value on the left</a:t>
                      </a:r>
                      <a:endParaRPr lang="en-US" sz="1000" dirty="0"/>
                    </a:p>
                  </a:txBody>
                  <a:tcPr/>
                </a:tc>
                <a:tc>
                  <a:txBody>
                    <a:bodyPr/>
                    <a:lstStyle/>
                    <a:p>
                      <a:r>
                        <a:rPr lang="en-US" dirty="0">
                          <a:solidFill>
                            <a:srgbClr val="FF0000"/>
                          </a:solidFill>
                        </a:rPr>
                        <a:t>10</a:t>
                      </a:r>
                      <a:r>
                        <a:rPr lang="en-US" baseline="0" dirty="0">
                          <a:solidFill>
                            <a:srgbClr val="FF0000"/>
                          </a:solidFill>
                        </a:rPr>
                        <a:t> – 5             </a:t>
                      </a:r>
                    </a:p>
                    <a:p>
                      <a:r>
                        <a:rPr lang="en-US" baseline="0" dirty="0">
                          <a:solidFill>
                            <a:srgbClr val="FF0000"/>
                          </a:solidFill>
                        </a:rPr>
                        <a:t>5</a:t>
                      </a:r>
                      <a:endParaRPr lang="en-US" dirty="0">
                        <a:solidFill>
                          <a:srgbClr val="FF0000"/>
                        </a:solidFill>
                      </a:endParaRPr>
                    </a:p>
                  </a:txBody>
                  <a:tcPr/>
                </a:tc>
                <a:extLst>
                  <a:ext uri="{0D108BD9-81ED-4DB2-BD59-A6C34878D82A}">
                    <a16:rowId xmlns:a16="http://schemas.microsoft.com/office/drawing/2014/main" val="10002"/>
                  </a:ext>
                </a:extLst>
              </a:tr>
              <a:tr h="251014">
                <a:tc>
                  <a:txBody>
                    <a:bodyPr/>
                    <a:lstStyle/>
                    <a:p>
                      <a:pPr algn="l"/>
                      <a:r>
                        <a:rPr lang="en-US" dirty="0"/>
                        <a:t>Multiplication</a:t>
                      </a:r>
                    </a:p>
                  </a:txBody>
                  <a:tcPr/>
                </a:tc>
                <a:tc>
                  <a:txBody>
                    <a:bodyPr/>
                    <a:lstStyle/>
                    <a:p>
                      <a:pPr algn="l"/>
                      <a:r>
                        <a:rPr lang="en-US" sz="1400" dirty="0"/>
                        <a:t>*</a:t>
                      </a:r>
                    </a:p>
                  </a:txBody>
                  <a:tcPr/>
                </a:tc>
                <a:tc>
                  <a:txBody>
                    <a:bodyPr/>
                    <a:lstStyle/>
                    <a:p>
                      <a:r>
                        <a:rPr lang="en-US" sz="1000" dirty="0"/>
                        <a:t>Multiplies the</a:t>
                      </a:r>
                      <a:r>
                        <a:rPr lang="en-US" sz="1000" baseline="0" dirty="0"/>
                        <a:t> values on either side of operator</a:t>
                      </a:r>
                      <a:endParaRPr lang="en-US" sz="1000" dirty="0"/>
                    </a:p>
                  </a:txBody>
                  <a:tcPr/>
                </a:tc>
                <a:tc>
                  <a:txBody>
                    <a:bodyPr/>
                    <a:lstStyle/>
                    <a:p>
                      <a:r>
                        <a:rPr lang="en-US" dirty="0">
                          <a:solidFill>
                            <a:srgbClr val="FF0000"/>
                          </a:solidFill>
                        </a:rPr>
                        <a:t>10</a:t>
                      </a:r>
                      <a:r>
                        <a:rPr lang="en-US" baseline="0" dirty="0">
                          <a:solidFill>
                            <a:srgbClr val="FF0000"/>
                          </a:solidFill>
                        </a:rPr>
                        <a:t> * 5             </a:t>
                      </a:r>
                    </a:p>
                    <a:p>
                      <a:r>
                        <a:rPr lang="en-US" baseline="0" dirty="0">
                          <a:solidFill>
                            <a:srgbClr val="FF0000"/>
                          </a:solidFill>
                        </a:rPr>
                        <a:t>50</a:t>
                      </a:r>
                      <a:endParaRPr lang="en-US" dirty="0">
                        <a:solidFill>
                          <a:srgbClr val="FF0000"/>
                        </a:solidFill>
                      </a:endParaRPr>
                    </a:p>
                  </a:txBody>
                  <a:tcPr/>
                </a:tc>
                <a:extLst>
                  <a:ext uri="{0D108BD9-81ED-4DB2-BD59-A6C34878D82A}">
                    <a16:rowId xmlns:a16="http://schemas.microsoft.com/office/drawing/2014/main" val="10003"/>
                  </a:ext>
                </a:extLst>
              </a:tr>
              <a:tr h="251014">
                <a:tc>
                  <a:txBody>
                    <a:bodyPr/>
                    <a:lstStyle/>
                    <a:p>
                      <a:pPr algn="l"/>
                      <a:r>
                        <a:rPr lang="en-US" dirty="0"/>
                        <a:t>Division</a:t>
                      </a:r>
                    </a:p>
                  </a:txBody>
                  <a:tcPr/>
                </a:tc>
                <a:tc>
                  <a:txBody>
                    <a:bodyPr/>
                    <a:lstStyle/>
                    <a:p>
                      <a:pPr algn="l"/>
                      <a:r>
                        <a:rPr lang="en-US" sz="1400" dirty="0"/>
                        <a:t>/</a:t>
                      </a:r>
                    </a:p>
                  </a:txBody>
                  <a:tcPr/>
                </a:tc>
                <a:tc>
                  <a:txBody>
                    <a:bodyPr/>
                    <a:lstStyle/>
                    <a:p>
                      <a:r>
                        <a:rPr lang="en-US" sz="1000" dirty="0"/>
                        <a:t>Divides</a:t>
                      </a:r>
                      <a:r>
                        <a:rPr lang="en-US" sz="1000" baseline="0" dirty="0"/>
                        <a:t> value on the left by value on the right</a:t>
                      </a:r>
                      <a:endParaRPr lang="en-US" sz="1000" dirty="0"/>
                    </a:p>
                  </a:txBody>
                  <a:tcPr/>
                </a:tc>
                <a:tc>
                  <a:txBody>
                    <a:bodyPr/>
                    <a:lstStyle/>
                    <a:p>
                      <a:r>
                        <a:rPr lang="en-US" dirty="0">
                          <a:solidFill>
                            <a:srgbClr val="FF0000"/>
                          </a:solidFill>
                        </a:rPr>
                        <a:t>10 / 5              </a:t>
                      </a:r>
                    </a:p>
                    <a:p>
                      <a:r>
                        <a:rPr lang="en-US" dirty="0">
                          <a:solidFill>
                            <a:srgbClr val="FF0000"/>
                          </a:solidFill>
                        </a:rPr>
                        <a:t>2</a:t>
                      </a:r>
                    </a:p>
                  </a:txBody>
                  <a:tcPr/>
                </a:tc>
                <a:extLst>
                  <a:ext uri="{0D108BD9-81ED-4DB2-BD59-A6C34878D82A}">
                    <a16:rowId xmlns:a16="http://schemas.microsoft.com/office/drawing/2014/main" val="10004"/>
                  </a:ext>
                </a:extLst>
              </a:tr>
              <a:tr h="251014">
                <a:tc>
                  <a:txBody>
                    <a:bodyPr/>
                    <a:lstStyle/>
                    <a:p>
                      <a:pPr algn="l"/>
                      <a:r>
                        <a:rPr lang="en-US" dirty="0"/>
                        <a:t>Exponent</a:t>
                      </a:r>
                    </a:p>
                  </a:txBody>
                  <a:tcPr/>
                </a:tc>
                <a:tc>
                  <a:txBody>
                    <a:bodyPr/>
                    <a:lstStyle/>
                    <a:p>
                      <a:pPr algn="l"/>
                      <a:r>
                        <a:rPr lang="en-US" sz="1400" dirty="0"/>
                        <a:t>**</a:t>
                      </a:r>
                    </a:p>
                  </a:txBody>
                  <a:tcPr/>
                </a:tc>
                <a:tc>
                  <a:txBody>
                    <a:bodyPr/>
                    <a:lstStyle/>
                    <a:p>
                      <a:r>
                        <a:rPr lang="en-US" sz="1000" dirty="0"/>
                        <a:t>Raises the value on the left to the power of the value on</a:t>
                      </a:r>
                      <a:r>
                        <a:rPr lang="en-US" sz="1000" baseline="0" dirty="0"/>
                        <a:t> the right</a:t>
                      </a:r>
                      <a:endParaRPr lang="en-US" sz="1000" dirty="0"/>
                    </a:p>
                  </a:txBody>
                  <a:tcPr/>
                </a:tc>
                <a:tc>
                  <a:txBody>
                    <a:bodyPr/>
                    <a:lstStyle/>
                    <a:p>
                      <a:r>
                        <a:rPr lang="en-US" dirty="0">
                          <a:solidFill>
                            <a:srgbClr val="FF0000"/>
                          </a:solidFill>
                        </a:rPr>
                        <a:t>10 ** 2          </a:t>
                      </a:r>
                    </a:p>
                    <a:p>
                      <a:r>
                        <a:rPr lang="en-US" dirty="0">
                          <a:solidFill>
                            <a:srgbClr val="FF0000"/>
                          </a:solidFill>
                        </a:rPr>
                        <a:t>100</a:t>
                      </a:r>
                    </a:p>
                  </a:txBody>
                  <a:tcPr/>
                </a:tc>
                <a:extLst>
                  <a:ext uri="{0D108BD9-81ED-4DB2-BD59-A6C34878D82A}">
                    <a16:rowId xmlns:a16="http://schemas.microsoft.com/office/drawing/2014/main" val="10005"/>
                  </a:ext>
                </a:extLst>
              </a:tr>
              <a:tr h="251014">
                <a:tc>
                  <a:txBody>
                    <a:bodyPr/>
                    <a:lstStyle/>
                    <a:p>
                      <a:pPr algn="l"/>
                      <a:r>
                        <a:rPr lang="en-US" dirty="0"/>
                        <a:t>Division</a:t>
                      </a:r>
                      <a:r>
                        <a:rPr lang="en-US" baseline="0" dirty="0"/>
                        <a:t> Remainder</a:t>
                      </a:r>
                      <a:endParaRPr lang="en-US" dirty="0"/>
                    </a:p>
                  </a:txBody>
                  <a:tcPr/>
                </a:tc>
                <a:tc>
                  <a:txBody>
                    <a:bodyPr/>
                    <a:lstStyle/>
                    <a:p>
                      <a:pPr algn="l"/>
                      <a:r>
                        <a:rPr lang="en-US" sz="1400" dirty="0"/>
                        <a:t>%</a:t>
                      </a:r>
                    </a:p>
                  </a:txBody>
                  <a:tcPr/>
                </a:tc>
                <a:tc>
                  <a:txBody>
                    <a:bodyPr/>
                    <a:lstStyle/>
                    <a:p>
                      <a:pPr marL="0" marR="0" indent="0" algn="l" defTabSz="128016" rtl="0" eaLnBrk="1" fontAlgn="auto" latinLnBrk="0" hangingPunct="1">
                        <a:lnSpc>
                          <a:spcPct val="100000"/>
                        </a:lnSpc>
                        <a:spcBef>
                          <a:spcPts val="264"/>
                        </a:spcBef>
                        <a:spcAft>
                          <a:spcPts val="0"/>
                        </a:spcAft>
                        <a:buClrTx/>
                        <a:buSzTx/>
                        <a:buFontTx/>
                        <a:buNone/>
                        <a:tabLst/>
                        <a:defRPr/>
                      </a:pPr>
                      <a:r>
                        <a:rPr lang="en-US" sz="1000" dirty="0"/>
                        <a:t>Divides</a:t>
                      </a:r>
                      <a:r>
                        <a:rPr lang="en-US" sz="1000" baseline="0" dirty="0"/>
                        <a:t> value on the left by value on the right and return the remainder</a:t>
                      </a:r>
                      <a:endParaRPr lang="en-US" sz="1000" dirty="0"/>
                    </a:p>
                  </a:txBody>
                  <a:tcPr/>
                </a:tc>
                <a:tc>
                  <a:txBody>
                    <a:bodyPr/>
                    <a:lstStyle/>
                    <a:p>
                      <a:r>
                        <a:rPr lang="en-US" dirty="0">
                          <a:solidFill>
                            <a:srgbClr val="FF0000"/>
                          </a:solidFill>
                        </a:rPr>
                        <a:t>10 % 3             </a:t>
                      </a:r>
                    </a:p>
                    <a:p>
                      <a:r>
                        <a:rPr lang="en-US" dirty="0">
                          <a:solidFill>
                            <a:srgbClr val="FF0000"/>
                          </a:solidFill>
                        </a:rPr>
                        <a:t>1</a:t>
                      </a:r>
                    </a:p>
                  </a:txBody>
                  <a:tcPr/>
                </a:tc>
                <a:extLst>
                  <a:ext uri="{0D108BD9-81ED-4DB2-BD59-A6C34878D82A}">
                    <a16:rowId xmlns:a16="http://schemas.microsoft.com/office/drawing/2014/main" val="10006"/>
                  </a:ext>
                </a:extLst>
              </a:tr>
              <a:tr h="296278">
                <a:tc>
                  <a:txBody>
                    <a:bodyPr/>
                    <a:lstStyle/>
                    <a:p>
                      <a:pPr algn="l"/>
                      <a:r>
                        <a:rPr lang="en-US" dirty="0"/>
                        <a:t>Floor Division</a:t>
                      </a:r>
                    </a:p>
                  </a:txBody>
                  <a:tcPr/>
                </a:tc>
                <a:tc>
                  <a:txBody>
                    <a:bodyPr/>
                    <a:lstStyle/>
                    <a:p>
                      <a:pPr algn="l"/>
                      <a:r>
                        <a:rPr lang="en-US" sz="1400" dirty="0"/>
                        <a:t>//</a:t>
                      </a:r>
                    </a:p>
                  </a:txBody>
                  <a:tcPr/>
                </a:tc>
                <a:tc>
                  <a:txBody>
                    <a:bodyPr/>
                    <a:lstStyle/>
                    <a:p>
                      <a:pPr marL="0" marR="0" indent="0" algn="l" defTabSz="128016" rtl="0" eaLnBrk="1" fontAlgn="auto" latinLnBrk="0" hangingPunct="1">
                        <a:lnSpc>
                          <a:spcPct val="100000"/>
                        </a:lnSpc>
                        <a:spcBef>
                          <a:spcPts val="264"/>
                        </a:spcBef>
                        <a:spcAft>
                          <a:spcPts val="0"/>
                        </a:spcAft>
                        <a:buClrTx/>
                        <a:buSzTx/>
                        <a:buFontTx/>
                        <a:buNone/>
                        <a:tabLst/>
                        <a:defRPr/>
                      </a:pPr>
                      <a:r>
                        <a:rPr lang="en-US" sz="1000" dirty="0"/>
                        <a:t>Divides</a:t>
                      </a:r>
                      <a:r>
                        <a:rPr lang="en-US" sz="1000" baseline="0" dirty="0"/>
                        <a:t> value on the left by value on the right and drops all digits after the decimal</a:t>
                      </a:r>
                      <a:endParaRPr lang="en-US" sz="1000" dirty="0"/>
                    </a:p>
                  </a:txBody>
                  <a:tcPr/>
                </a:tc>
                <a:tc>
                  <a:txBody>
                    <a:bodyPr/>
                    <a:lstStyle/>
                    <a:p>
                      <a:r>
                        <a:rPr lang="en-US" dirty="0">
                          <a:solidFill>
                            <a:srgbClr val="FF0000"/>
                          </a:solidFill>
                        </a:rPr>
                        <a:t>10 // 3 </a:t>
                      </a:r>
                      <a:r>
                        <a:rPr lang="en-US" baseline="0" dirty="0">
                          <a:solidFill>
                            <a:srgbClr val="FF0000"/>
                          </a:solidFill>
                        </a:rPr>
                        <a:t>           </a:t>
                      </a:r>
                    </a:p>
                    <a:p>
                      <a:r>
                        <a:rPr lang="en-US" dirty="0">
                          <a:solidFill>
                            <a:srgbClr val="FF0000"/>
                          </a:solidFill>
                        </a:rPr>
                        <a:t>3</a:t>
                      </a:r>
                    </a:p>
                  </a:txBody>
                  <a:tcPr/>
                </a:tc>
                <a:extLst>
                  <a:ext uri="{0D108BD9-81ED-4DB2-BD59-A6C34878D82A}">
                    <a16:rowId xmlns:a16="http://schemas.microsoft.com/office/drawing/2014/main" val="10007"/>
                  </a:ext>
                </a:extLst>
              </a:tr>
            </a:tbl>
          </a:graphicData>
        </a:graphic>
      </p:graphicFrame>
      <p:sp>
        <p:nvSpPr>
          <p:cNvPr id="7" name="Text Placeholder 6">
            <a:extLst>
              <a:ext uri="{FF2B5EF4-FFF2-40B4-BE49-F238E27FC236}">
                <a16:creationId xmlns:a16="http://schemas.microsoft.com/office/drawing/2014/main" id="{CF488DB7-53C0-B640-BE1C-BF7708F5AE03}"/>
              </a:ext>
            </a:extLst>
          </p:cNvPr>
          <p:cNvSpPr>
            <a:spLocks noGrp="1"/>
          </p:cNvSpPr>
          <p:nvPr>
            <p:ph type="body" sz="quarter" idx="16"/>
          </p:nvPr>
        </p:nvSpPr>
        <p:spPr/>
        <p:txBody>
          <a:bodyPr/>
          <a:lstStyle/>
          <a:p>
            <a:endParaRPr lang="en-US" dirty="0"/>
          </a:p>
        </p:txBody>
      </p:sp>
      <p:sp>
        <p:nvSpPr>
          <p:cNvPr id="9" name="TextBox 8">
            <a:extLst>
              <a:ext uri="{FF2B5EF4-FFF2-40B4-BE49-F238E27FC236}">
                <a16:creationId xmlns:a16="http://schemas.microsoft.com/office/drawing/2014/main" id="{C166E97E-CA14-834D-AECB-9FA0034F1D21}"/>
              </a:ext>
            </a:extLst>
          </p:cNvPr>
          <p:cNvSpPr txBox="1"/>
          <p:nvPr/>
        </p:nvSpPr>
        <p:spPr>
          <a:xfrm>
            <a:off x="763073" y="5581240"/>
            <a:ext cx="3767033"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1"/>
            <a:r>
              <a:rPr lang="en-US" sz="1400" b="1" dirty="0">
                <a:solidFill>
                  <a:srgbClr val="00929C"/>
                </a:solidFill>
              </a:rPr>
              <a:t>Exercise </a:t>
            </a:r>
            <a:r>
              <a:rPr lang="en-US" dirty="0"/>
              <a:t>Lab2.0</a:t>
            </a:r>
          </a:p>
        </p:txBody>
      </p:sp>
    </p:spTree>
    <p:extLst>
      <p:ext uri="{BB962C8B-B14F-4D97-AF65-F5344CB8AC3E}">
        <p14:creationId xmlns:p14="http://schemas.microsoft.com/office/powerpoint/2010/main" val="38058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 Methods</a:t>
            </a:r>
          </a:p>
        </p:txBody>
      </p:sp>
      <p:sp>
        <p:nvSpPr>
          <p:cNvPr id="3" name="Text Placeholder 2"/>
          <p:cNvSpPr>
            <a:spLocks noGrp="1"/>
          </p:cNvSpPr>
          <p:nvPr>
            <p:ph type="body" sz="quarter" idx="16"/>
          </p:nvPr>
        </p:nvSpPr>
        <p:spPr>
          <a:xfrm>
            <a:off x="501650" y="5930780"/>
            <a:ext cx="8820150" cy="800219"/>
          </a:xfrm>
        </p:spPr>
        <p:txBody>
          <a:bodyPr/>
          <a:lstStyle/>
          <a:p>
            <a:pPr marL="0" indent="0">
              <a:buNone/>
            </a:pPr>
            <a:r>
              <a:rPr lang="en-US" i="1" dirty="0"/>
              <a:t>*Strings in the given method syntax can and usually are replaced with the variable containing the string. This eliminates the quotation marks needed when using these methods</a:t>
            </a:r>
          </a:p>
          <a:p>
            <a:pPr marL="0" indent="0">
              <a:buNone/>
            </a:pPr>
            <a:r>
              <a:rPr lang="en-US" i="1" dirty="0"/>
              <a:t>**More about indexing to come next</a:t>
            </a:r>
          </a:p>
        </p:txBody>
      </p:sp>
      <p:sp>
        <p:nvSpPr>
          <p:cNvPr id="4" name="Slide Number Placeholder 3"/>
          <p:cNvSpPr>
            <a:spLocks noGrp="1"/>
          </p:cNvSpPr>
          <p:nvPr>
            <p:ph type="sldNum" sz="quarter" idx="4"/>
          </p:nvPr>
        </p:nvSpPr>
        <p:spPr/>
        <p:txBody>
          <a:bodyPr/>
          <a:lstStyle/>
          <a:p>
            <a:fld id="{0AF8A4B7-68D6-47C7-8DF0-E856C990106D}" type="slidenum">
              <a:rPr lang="en-US" smtClean="0"/>
              <a:pPr/>
              <a:t>11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39757340"/>
              </p:ext>
            </p:extLst>
          </p:nvPr>
        </p:nvGraphicFramePr>
        <p:xfrm>
          <a:off x="501650" y="1399493"/>
          <a:ext cx="8825232" cy="4442460"/>
        </p:xfrm>
        <a:graphic>
          <a:graphicData uri="http://schemas.openxmlformats.org/drawingml/2006/table">
            <a:tbl>
              <a:tblPr firstRow="1" bandRow="1">
                <a:tableStyleId>{110AD155-F961-4746-A943-DB6564367A16}</a:tableStyleId>
              </a:tblPr>
              <a:tblGrid>
                <a:gridCol w="2206308">
                  <a:extLst>
                    <a:ext uri="{9D8B030D-6E8A-4147-A177-3AD203B41FA5}">
                      <a16:colId xmlns:a16="http://schemas.microsoft.com/office/drawing/2014/main" val="20000"/>
                    </a:ext>
                  </a:extLst>
                </a:gridCol>
                <a:gridCol w="2206308">
                  <a:extLst>
                    <a:ext uri="{9D8B030D-6E8A-4147-A177-3AD203B41FA5}">
                      <a16:colId xmlns:a16="http://schemas.microsoft.com/office/drawing/2014/main" val="20001"/>
                    </a:ext>
                  </a:extLst>
                </a:gridCol>
                <a:gridCol w="2206308">
                  <a:extLst>
                    <a:ext uri="{9D8B030D-6E8A-4147-A177-3AD203B41FA5}">
                      <a16:colId xmlns:a16="http://schemas.microsoft.com/office/drawing/2014/main" val="20002"/>
                    </a:ext>
                  </a:extLst>
                </a:gridCol>
                <a:gridCol w="2206308">
                  <a:extLst>
                    <a:ext uri="{9D8B030D-6E8A-4147-A177-3AD203B41FA5}">
                      <a16:colId xmlns:a16="http://schemas.microsoft.com/office/drawing/2014/main" val="20003"/>
                    </a:ext>
                  </a:extLst>
                </a:gridCol>
              </a:tblGrid>
              <a:tr h="178040">
                <a:tc>
                  <a:txBody>
                    <a:bodyPr/>
                    <a:lstStyle/>
                    <a:p>
                      <a:pPr algn="ctr"/>
                      <a:r>
                        <a:rPr lang="en-US" dirty="0"/>
                        <a:t>Method Name</a:t>
                      </a:r>
                    </a:p>
                  </a:txBody>
                  <a:tcPr/>
                </a:tc>
                <a:tc>
                  <a:txBody>
                    <a:bodyPr/>
                    <a:lstStyle/>
                    <a:p>
                      <a:pPr algn="ctr"/>
                      <a:r>
                        <a:rPr lang="en-US" dirty="0"/>
                        <a:t>Syntax</a:t>
                      </a:r>
                    </a:p>
                  </a:txBody>
                  <a:tcPr/>
                </a:tc>
                <a:tc>
                  <a:txBody>
                    <a:bodyPr/>
                    <a:lstStyle/>
                    <a:p>
                      <a:pPr algn="ctr"/>
                      <a:r>
                        <a:rPr lang="en-US" dirty="0"/>
                        <a:t>Description</a:t>
                      </a:r>
                    </a:p>
                  </a:txBody>
                  <a:tcPr/>
                </a:tc>
                <a:tc>
                  <a:txBody>
                    <a:bodyPr/>
                    <a:lstStyle/>
                    <a:p>
                      <a:pPr algn="ctr"/>
                      <a:r>
                        <a:rPr lang="en-US" dirty="0">
                          <a:solidFill>
                            <a:schemeClr val="bg1"/>
                          </a:solidFill>
                        </a:rPr>
                        <a:t>Example</a:t>
                      </a:r>
                    </a:p>
                  </a:txBody>
                  <a:tcPr/>
                </a:tc>
                <a:extLst>
                  <a:ext uri="{0D108BD9-81ED-4DB2-BD59-A6C34878D82A}">
                    <a16:rowId xmlns:a16="http://schemas.microsoft.com/office/drawing/2014/main" val="10000"/>
                  </a:ext>
                </a:extLst>
              </a:tr>
              <a:tr h="319425">
                <a:tc>
                  <a:txBody>
                    <a:bodyPr/>
                    <a:lstStyle/>
                    <a:p>
                      <a:r>
                        <a:rPr lang="en-US" dirty="0"/>
                        <a:t>Concatenation</a:t>
                      </a:r>
                    </a:p>
                  </a:txBody>
                  <a:tcPr/>
                </a:tc>
                <a:tc>
                  <a:txBody>
                    <a:bodyPr/>
                    <a:lstStyle/>
                    <a:p>
                      <a:r>
                        <a:rPr lang="en-US" sz="1400" b="0" dirty="0">
                          <a:solidFill>
                            <a:schemeClr val="tx1"/>
                          </a:solidFill>
                        </a:rPr>
                        <a:t>+</a:t>
                      </a:r>
                    </a:p>
                  </a:txBody>
                  <a:tcPr/>
                </a:tc>
                <a:tc>
                  <a:txBody>
                    <a:bodyPr/>
                    <a:lstStyle/>
                    <a:p>
                      <a:r>
                        <a:rPr lang="en-US" dirty="0"/>
                        <a:t>Combines strings on either side of the operator</a:t>
                      </a:r>
                    </a:p>
                  </a:txBody>
                  <a:tcPr/>
                </a:tc>
                <a:tc>
                  <a:txBody>
                    <a:bodyPr/>
                    <a:lstStyle/>
                    <a:p>
                      <a:r>
                        <a:rPr lang="en-US" dirty="0">
                          <a:solidFill>
                            <a:srgbClr val="FF0000"/>
                          </a:solidFill>
                        </a:rPr>
                        <a:t>‘hello’ + ‘world’</a:t>
                      </a:r>
                    </a:p>
                    <a:p>
                      <a:r>
                        <a:rPr lang="en-US" dirty="0" err="1">
                          <a:solidFill>
                            <a:srgbClr val="FF0000"/>
                          </a:solidFill>
                        </a:rPr>
                        <a:t>helloworld</a:t>
                      </a:r>
                      <a:endParaRPr lang="en-US" dirty="0">
                        <a:solidFill>
                          <a:srgbClr val="FF0000"/>
                        </a:solidFill>
                      </a:endParaRPr>
                    </a:p>
                  </a:txBody>
                  <a:tcPr/>
                </a:tc>
                <a:extLst>
                  <a:ext uri="{0D108BD9-81ED-4DB2-BD59-A6C34878D82A}">
                    <a16:rowId xmlns:a16="http://schemas.microsoft.com/office/drawing/2014/main" val="10001"/>
                  </a:ext>
                </a:extLst>
              </a:tr>
              <a:tr h="319425">
                <a:tc>
                  <a:txBody>
                    <a:bodyPr/>
                    <a:lstStyle/>
                    <a:p>
                      <a:r>
                        <a:rPr lang="en-US" dirty="0"/>
                        <a:t>Length</a:t>
                      </a:r>
                    </a:p>
                  </a:txBody>
                  <a:tcPr/>
                </a:tc>
                <a:tc>
                  <a:txBody>
                    <a:bodyPr/>
                    <a:lstStyle/>
                    <a:p>
                      <a:r>
                        <a:rPr lang="en-US" dirty="0"/>
                        <a:t>len(</a:t>
                      </a:r>
                      <a:r>
                        <a:rPr lang="en-US" i="1" dirty="0"/>
                        <a:t>string</a:t>
                      </a:r>
                      <a:r>
                        <a:rPr lang="en-US" i="0" dirty="0"/>
                        <a:t>)</a:t>
                      </a:r>
                      <a:endParaRPr lang="en-US" i="1" dirty="0"/>
                    </a:p>
                  </a:txBody>
                  <a:tcPr/>
                </a:tc>
                <a:tc>
                  <a:txBody>
                    <a:bodyPr/>
                    <a:lstStyle/>
                    <a:p>
                      <a:r>
                        <a:rPr lang="en-US" dirty="0"/>
                        <a:t>Returns</a:t>
                      </a:r>
                      <a:r>
                        <a:rPr lang="en-US" baseline="0" dirty="0"/>
                        <a:t> the length of a string</a:t>
                      </a:r>
                      <a:endParaRPr lang="en-US" dirty="0"/>
                    </a:p>
                  </a:txBody>
                  <a:tcPr/>
                </a:tc>
                <a:tc>
                  <a:txBody>
                    <a:bodyPr/>
                    <a:lstStyle/>
                    <a:p>
                      <a:r>
                        <a:rPr lang="en-US" dirty="0">
                          <a:solidFill>
                            <a:srgbClr val="FF0000"/>
                          </a:solidFill>
                        </a:rPr>
                        <a:t>len(‘hello’)</a:t>
                      </a:r>
                    </a:p>
                    <a:p>
                      <a:r>
                        <a:rPr lang="en-US" dirty="0">
                          <a:solidFill>
                            <a:srgbClr val="FF0000"/>
                          </a:solidFill>
                        </a:rPr>
                        <a:t>5</a:t>
                      </a:r>
                    </a:p>
                  </a:txBody>
                  <a:tcPr/>
                </a:tc>
                <a:extLst>
                  <a:ext uri="{0D108BD9-81ED-4DB2-BD59-A6C34878D82A}">
                    <a16:rowId xmlns:a16="http://schemas.microsoft.com/office/drawing/2014/main" val="10002"/>
                  </a:ext>
                </a:extLst>
              </a:tr>
              <a:tr h="319425">
                <a:tc>
                  <a:txBody>
                    <a:bodyPr/>
                    <a:lstStyle/>
                    <a:p>
                      <a:r>
                        <a:rPr lang="en-US" dirty="0"/>
                        <a:t>Uppercase</a:t>
                      </a:r>
                    </a:p>
                  </a:txBody>
                  <a:tcPr/>
                </a:tc>
                <a:tc>
                  <a:txBody>
                    <a:bodyPr/>
                    <a:lstStyle/>
                    <a:p>
                      <a:r>
                        <a:rPr lang="en-US" i="1" dirty="0" err="1"/>
                        <a:t>string</a:t>
                      </a:r>
                      <a:r>
                        <a:rPr lang="en-US" i="0" dirty="0" err="1"/>
                        <a:t>.upper</a:t>
                      </a:r>
                      <a:r>
                        <a:rPr lang="en-US" i="0" dirty="0"/>
                        <a:t>()</a:t>
                      </a:r>
                      <a:endParaRPr lang="en-US" i="1" dirty="0"/>
                    </a:p>
                  </a:txBody>
                  <a:tcPr/>
                </a:tc>
                <a:tc>
                  <a:txBody>
                    <a:bodyPr/>
                    <a:lstStyle/>
                    <a:p>
                      <a:r>
                        <a:rPr lang="en-US" dirty="0"/>
                        <a:t>Return</a:t>
                      </a:r>
                      <a:r>
                        <a:rPr lang="en-US" baseline="0" dirty="0"/>
                        <a:t>s a string in all upper case</a:t>
                      </a:r>
                      <a:endParaRPr lang="en-US" dirty="0"/>
                    </a:p>
                  </a:txBody>
                  <a:tcPr/>
                </a:tc>
                <a:tc>
                  <a:txBody>
                    <a:bodyPr/>
                    <a:lstStyle/>
                    <a:p>
                      <a:r>
                        <a:rPr lang="en-US" dirty="0">
                          <a:solidFill>
                            <a:srgbClr val="FF0000"/>
                          </a:solidFill>
                        </a:rPr>
                        <a:t>‘</a:t>
                      </a:r>
                      <a:r>
                        <a:rPr lang="en-US" dirty="0" err="1">
                          <a:solidFill>
                            <a:srgbClr val="FF0000"/>
                          </a:solidFill>
                        </a:rPr>
                        <a:t>hello’.upper</a:t>
                      </a:r>
                      <a:r>
                        <a:rPr lang="en-US" dirty="0">
                          <a:solidFill>
                            <a:srgbClr val="FF0000"/>
                          </a:solidFill>
                        </a:rPr>
                        <a:t>()</a:t>
                      </a:r>
                    </a:p>
                    <a:p>
                      <a:r>
                        <a:rPr lang="en-US" dirty="0">
                          <a:solidFill>
                            <a:srgbClr val="FF0000"/>
                          </a:solidFill>
                        </a:rPr>
                        <a:t>‘HELLO’</a:t>
                      </a:r>
                    </a:p>
                  </a:txBody>
                  <a:tcPr/>
                </a:tc>
                <a:extLst>
                  <a:ext uri="{0D108BD9-81ED-4DB2-BD59-A6C34878D82A}">
                    <a16:rowId xmlns:a16="http://schemas.microsoft.com/office/drawing/2014/main" val="10003"/>
                  </a:ext>
                </a:extLst>
              </a:tr>
              <a:tr h="319425">
                <a:tc>
                  <a:txBody>
                    <a:bodyPr/>
                    <a:lstStyle/>
                    <a:p>
                      <a:r>
                        <a:rPr lang="en-US" dirty="0"/>
                        <a:t>Lowercase</a:t>
                      </a:r>
                    </a:p>
                  </a:txBody>
                  <a:tcPr/>
                </a:tc>
                <a:tc>
                  <a:txBody>
                    <a:bodyPr/>
                    <a:lstStyle/>
                    <a:p>
                      <a:r>
                        <a:rPr lang="en-US" i="1" dirty="0" err="1"/>
                        <a:t>string.</a:t>
                      </a:r>
                      <a:r>
                        <a:rPr lang="en-US" i="0" dirty="0" err="1"/>
                        <a:t>lower</a:t>
                      </a:r>
                      <a:r>
                        <a:rPr lang="en-US" i="0" dirty="0"/>
                        <a:t>()</a:t>
                      </a:r>
                      <a:endParaRPr lang="en-US" i="1" dirty="0"/>
                    </a:p>
                  </a:txBody>
                  <a:tcPr/>
                </a:tc>
                <a:tc>
                  <a:txBody>
                    <a:bodyPr/>
                    <a:lstStyle/>
                    <a:p>
                      <a:r>
                        <a:rPr lang="en-US" dirty="0"/>
                        <a:t>Returns a string in all lower case</a:t>
                      </a:r>
                    </a:p>
                  </a:txBody>
                  <a:tcPr/>
                </a:tc>
                <a:tc>
                  <a:txBody>
                    <a:bodyPr/>
                    <a:lstStyle/>
                    <a:p>
                      <a:r>
                        <a:rPr lang="en-US" dirty="0">
                          <a:solidFill>
                            <a:srgbClr val="FF0000"/>
                          </a:solidFill>
                        </a:rPr>
                        <a:t>‘</a:t>
                      </a:r>
                      <a:r>
                        <a:rPr lang="en-US" dirty="0" err="1">
                          <a:solidFill>
                            <a:srgbClr val="FF0000"/>
                          </a:solidFill>
                        </a:rPr>
                        <a:t>Hello’.lower</a:t>
                      </a:r>
                      <a:r>
                        <a:rPr lang="en-US" dirty="0">
                          <a:solidFill>
                            <a:srgbClr val="FF0000"/>
                          </a:solidFill>
                        </a:rPr>
                        <a:t>()</a:t>
                      </a:r>
                    </a:p>
                    <a:p>
                      <a:r>
                        <a:rPr lang="en-US" dirty="0">
                          <a:solidFill>
                            <a:srgbClr val="FF0000"/>
                          </a:solidFill>
                        </a:rPr>
                        <a:t>‘hello’</a:t>
                      </a:r>
                    </a:p>
                  </a:txBody>
                  <a:tcPr/>
                </a:tc>
                <a:extLst>
                  <a:ext uri="{0D108BD9-81ED-4DB2-BD59-A6C34878D82A}">
                    <a16:rowId xmlns:a16="http://schemas.microsoft.com/office/drawing/2014/main" val="10004"/>
                  </a:ext>
                </a:extLst>
              </a:tr>
              <a:tr h="319425">
                <a:tc>
                  <a:txBody>
                    <a:bodyPr/>
                    <a:lstStyle/>
                    <a:p>
                      <a:r>
                        <a:rPr lang="en-US" dirty="0"/>
                        <a:t>Capitalize</a:t>
                      </a:r>
                    </a:p>
                  </a:txBody>
                  <a:tcPr/>
                </a:tc>
                <a:tc>
                  <a:txBody>
                    <a:bodyPr/>
                    <a:lstStyle/>
                    <a:p>
                      <a:r>
                        <a:rPr lang="en-US" i="1" dirty="0" err="1"/>
                        <a:t>string</a:t>
                      </a:r>
                      <a:r>
                        <a:rPr lang="en-US" i="0" dirty="0" err="1"/>
                        <a:t>.capitalize</a:t>
                      </a:r>
                      <a:r>
                        <a:rPr lang="en-US" i="0" dirty="0"/>
                        <a:t>()</a:t>
                      </a:r>
                      <a:endParaRPr lang="en-US" i="1" dirty="0"/>
                    </a:p>
                  </a:txBody>
                  <a:tcPr/>
                </a:tc>
                <a:tc>
                  <a:txBody>
                    <a:bodyPr/>
                    <a:lstStyle/>
                    <a:p>
                      <a:r>
                        <a:rPr lang="en-US" dirty="0"/>
                        <a:t>Returns a string with the first letter in</a:t>
                      </a:r>
                      <a:r>
                        <a:rPr lang="en-US" baseline="0" dirty="0"/>
                        <a:t> upper case</a:t>
                      </a:r>
                      <a:endParaRPr lang="en-US" dirty="0"/>
                    </a:p>
                  </a:txBody>
                  <a:tcPr/>
                </a:tc>
                <a:tc>
                  <a:txBody>
                    <a:bodyPr/>
                    <a:lstStyle/>
                    <a:p>
                      <a:r>
                        <a:rPr lang="en-US" dirty="0">
                          <a:solidFill>
                            <a:srgbClr val="FF0000"/>
                          </a:solidFill>
                        </a:rPr>
                        <a:t>‘game of </a:t>
                      </a:r>
                      <a:r>
                        <a:rPr lang="en-US" dirty="0" err="1">
                          <a:solidFill>
                            <a:srgbClr val="FF0000"/>
                          </a:solidFill>
                        </a:rPr>
                        <a:t>thrones’.capitalize</a:t>
                      </a:r>
                      <a:r>
                        <a:rPr lang="en-US" dirty="0">
                          <a:solidFill>
                            <a:srgbClr val="FF0000"/>
                          </a:solidFill>
                        </a:rPr>
                        <a:t>()</a:t>
                      </a:r>
                    </a:p>
                    <a:p>
                      <a:r>
                        <a:rPr lang="en-US" dirty="0">
                          <a:solidFill>
                            <a:srgbClr val="FF0000"/>
                          </a:solidFill>
                        </a:rPr>
                        <a:t>‘Game of thrones’</a:t>
                      </a:r>
                    </a:p>
                  </a:txBody>
                  <a:tcPr/>
                </a:tc>
                <a:extLst>
                  <a:ext uri="{0D108BD9-81ED-4DB2-BD59-A6C34878D82A}">
                    <a16:rowId xmlns:a16="http://schemas.microsoft.com/office/drawing/2014/main" val="10005"/>
                  </a:ext>
                </a:extLst>
              </a:tr>
              <a:tr h="319425">
                <a:tc>
                  <a:txBody>
                    <a:bodyPr/>
                    <a:lstStyle/>
                    <a:p>
                      <a:r>
                        <a:rPr lang="en-US" dirty="0"/>
                        <a:t>Title</a:t>
                      </a:r>
                    </a:p>
                  </a:txBody>
                  <a:tcPr/>
                </a:tc>
                <a:tc>
                  <a:txBody>
                    <a:bodyPr/>
                    <a:lstStyle/>
                    <a:p>
                      <a:r>
                        <a:rPr lang="en-US" i="1" dirty="0" err="1"/>
                        <a:t>string</a:t>
                      </a:r>
                      <a:r>
                        <a:rPr lang="en-US" i="0" dirty="0" err="1"/>
                        <a:t>.title</a:t>
                      </a:r>
                      <a:r>
                        <a:rPr lang="en-US" i="0" dirty="0"/>
                        <a:t>()</a:t>
                      </a:r>
                      <a:endParaRPr lang="en-US" i="1" dirty="0"/>
                    </a:p>
                  </a:txBody>
                  <a:tcPr/>
                </a:tc>
                <a:tc>
                  <a:txBody>
                    <a:bodyPr/>
                    <a:lstStyle/>
                    <a:p>
                      <a:r>
                        <a:rPr lang="en-US" dirty="0"/>
                        <a:t>Returns</a:t>
                      </a:r>
                      <a:r>
                        <a:rPr lang="en-US" baseline="0" dirty="0"/>
                        <a:t> a string with each first letter of every word in upper case</a:t>
                      </a:r>
                      <a:endParaRPr lang="en-US" dirty="0"/>
                    </a:p>
                  </a:txBody>
                  <a:tcPr/>
                </a:tc>
                <a:tc>
                  <a:txBody>
                    <a:bodyPr/>
                    <a:lstStyle/>
                    <a:p>
                      <a:r>
                        <a:rPr lang="en-US" dirty="0">
                          <a:solidFill>
                            <a:srgbClr val="FF0000"/>
                          </a:solidFill>
                        </a:rPr>
                        <a:t>‘game of </a:t>
                      </a:r>
                      <a:r>
                        <a:rPr lang="en-US" dirty="0" err="1">
                          <a:solidFill>
                            <a:srgbClr val="FF0000"/>
                          </a:solidFill>
                        </a:rPr>
                        <a:t>thrones’.title</a:t>
                      </a:r>
                      <a:r>
                        <a:rPr lang="en-US" dirty="0">
                          <a:solidFill>
                            <a:srgbClr val="FF0000"/>
                          </a:solidFill>
                        </a:rPr>
                        <a:t>()</a:t>
                      </a:r>
                    </a:p>
                    <a:p>
                      <a:r>
                        <a:rPr lang="en-US" dirty="0">
                          <a:solidFill>
                            <a:srgbClr val="FF0000"/>
                          </a:solidFill>
                        </a:rPr>
                        <a:t>‘Game Of</a:t>
                      </a:r>
                      <a:r>
                        <a:rPr lang="en-US" baseline="0" dirty="0">
                          <a:solidFill>
                            <a:srgbClr val="FF0000"/>
                          </a:solidFill>
                        </a:rPr>
                        <a:t> Thrones’</a:t>
                      </a:r>
                      <a:endParaRPr lang="en-US" dirty="0">
                        <a:solidFill>
                          <a:srgbClr val="FF0000"/>
                        </a:solidFill>
                      </a:endParaRPr>
                    </a:p>
                  </a:txBody>
                  <a:tcPr/>
                </a:tc>
                <a:extLst>
                  <a:ext uri="{0D108BD9-81ED-4DB2-BD59-A6C34878D82A}">
                    <a16:rowId xmlns:a16="http://schemas.microsoft.com/office/drawing/2014/main" val="10006"/>
                  </a:ext>
                </a:extLst>
              </a:tr>
              <a:tr h="319425">
                <a:tc>
                  <a:txBody>
                    <a:bodyPr/>
                    <a:lstStyle/>
                    <a:p>
                      <a:r>
                        <a:rPr lang="en-US" dirty="0"/>
                        <a:t>Find</a:t>
                      </a:r>
                    </a:p>
                  </a:txBody>
                  <a:tcPr/>
                </a:tc>
                <a:tc>
                  <a:txBody>
                    <a:bodyPr/>
                    <a:lstStyle/>
                    <a:p>
                      <a:r>
                        <a:rPr lang="en-US" i="1" dirty="0" err="1"/>
                        <a:t>string</a:t>
                      </a:r>
                      <a:r>
                        <a:rPr lang="en-US" i="0" dirty="0" err="1"/>
                        <a:t>.find</a:t>
                      </a:r>
                      <a:r>
                        <a:rPr lang="en-US" i="0" dirty="0"/>
                        <a:t>(item)</a:t>
                      </a:r>
                      <a:endParaRPr lang="en-US" i="1" dirty="0"/>
                    </a:p>
                  </a:txBody>
                  <a:tcPr/>
                </a:tc>
                <a:tc>
                  <a:txBody>
                    <a:bodyPr/>
                    <a:lstStyle/>
                    <a:p>
                      <a:r>
                        <a:rPr lang="en-US" dirty="0"/>
                        <a:t>Returns the index of the first occurrence of </a:t>
                      </a:r>
                      <a:r>
                        <a:rPr lang="en-US" i="1" dirty="0"/>
                        <a:t>item </a:t>
                      </a:r>
                      <a:r>
                        <a:rPr lang="en-US" i="0" dirty="0"/>
                        <a:t>in a</a:t>
                      </a:r>
                      <a:r>
                        <a:rPr lang="en-US" i="0" baseline="0" dirty="0"/>
                        <a:t> string</a:t>
                      </a:r>
                      <a:endParaRPr lang="en-US" dirty="0"/>
                    </a:p>
                  </a:txBody>
                  <a:tcPr/>
                </a:tc>
                <a:tc>
                  <a:txBody>
                    <a:bodyPr/>
                    <a:lstStyle/>
                    <a:p>
                      <a:r>
                        <a:rPr lang="en-US" dirty="0">
                          <a:solidFill>
                            <a:srgbClr val="FF0000"/>
                          </a:solidFill>
                        </a:rPr>
                        <a:t>‘</a:t>
                      </a:r>
                      <a:r>
                        <a:rPr lang="en-US" dirty="0" err="1">
                          <a:solidFill>
                            <a:srgbClr val="FF0000"/>
                          </a:solidFill>
                        </a:rPr>
                        <a:t>alphabet’.find</a:t>
                      </a:r>
                      <a:r>
                        <a:rPr lang="en-US" dirty="0">
                          <a:solidFill>
                            <a:srgbClr val="FF0000"/>
                          </a:solidFill>
                        </a:rPr>
                        <a:t>(‘a’)</a:t>
                      </a:r>
                    </a:p>
                    <a:p>
                      <a:r>
                        <a:rPr lang="en-US" dirty="0">
                          <a:solidFill>
                            <a:srgbClr val="FF0000"/>
                          </a:solidFill>
                        </a:rPr>
                        <a:t>0</a:t>
                      </a:r>
                    </a:p>
                  </a:txBody>
                  <a:tcPr/>
                </a:tc>
                <a:extLst>
                  <a:ext uri="{0D108BD9-81ED-4DB2-BD59-A6C34878D82A}">
                    <a16:rowId xmlns:a16="http://schemas.microsoft.com/office/drawing/2014/main" val="10007"/>
                  </a:ext>
                </a:extLst>
              </a:tr>
              <a:tr h="319425">
                <a:tc>
                  <a:txBody>
                    <a:bodyPr/>
                    <a:lstStyle/>
                    <a:p>
                      <a:r>
                        <a:rPr lang="en-US" dirty="0"/>
                        <a:t>Split</a:t>
                      </a:r>
                    </a:p>
                  </a:txBody>
                  <a:tcPr/>
                </a:tc>
                <a:tc>
                  <a:txBody>
                    <a:bodyPr/>
                    <a:lstStyle/>
                    <a:p>
                      <a:r>
                        <a:rPr lang="en-US" i="1" dirty="0" err="1"/>
                        <a:t>string</a:t>
                      </a:r>
                      <a:r>
                        <a:rPr lang="en-US" i="0" dirty="0" err="1"/>
                        <a:t>.split</a:t>
                      </a:r>
                      <a:r>
                        <a:rPr lang="en-US" i="0" dirty="0"/>
                        <a:t>(schar)</a:t>
                      </a:r>
                      <a:endParaRPr lang="en-US" i="1" dirty="0"/>
                    </a:p>
                  </a:txBody>
                  <a:tcPr/>
                </a:tc>
                <a:tc>
                  <a:txBody>
                    <a:bodyPr/>
                    <a:lstStyle/>
                    <a:p>
                      <a:r>
                        <a:rPr lang="en-US" dirty="0"/>
                        <a:t>Splits a string into substrings at </a:t>
                      </a:r>
                      <a:r>
                        <a:rPr lang="en-US" i="1" dirty="0"/>
                        <a:t>schar</a:t>
                      </a:r>
                      <a:endParaRPr lang="en-US" dirty="0"/>
                    </a:p>
                  </a:txBody>
                  <a:tcPr/>
                </a:tc>
                <a:tc>
                  <a:txBody>
                    <a:bodyPr/>
                    <a:lstStyle/>
                    <a:p>
                      <a:r>
                        <a:rPr lang="en-US" dirty="0">
                          <a:solidFill>
                            <a:srgbClr val="FF0000"/>
                          </a:solidFill>
                        </a:rPr>
                        <a:t>‘</a:t>
                      </a:r>
                      <a:r>
                        <a:rPr lang="en-US" dirty="0" err="1">
                          <a:solidFill>
                            <a:srgbClr val="FF0000"/>
                          </a:solidFill>
                        </a:rPr>
                        <a:t>actually’.split</a:t>
                      </a:r>
                      <a:r>
                        <a:rPr lang="en-US" dirty="0">
                          <a:solidFill>
                            <a:srgbClr val="FF0000"/>
                          </a:solidFill>
                        </a:rPr>
                        <a:t>(‘a’)</a:t>
                      </a:r>
                    </a:p>
                    <a:p>
                      <a:r>
                        <a:rPr lang="en-US" dirty="0">
                          <a:solidFill>
                            <a:srgbClr val="FF0000"/>
                          </a:solidFill>
                        </a:rPr>
                        <a:t>[‘’, ‘</a:t>
                      </a:r>
                      <a:r>
                        <a:rPr lang="en-US" dirty="0" err="1">
                          <a:solidFill>
                            <a:srgbClr val="FF0000"/>
                          </a:solidFill>
                        </a:rPr>
                        <a:t>ctu</a:t>
                      </a:r>
                      <a:r>
                        <a:rPr lang="en-US" dirty="0">
                          <a:solidFill>
                            <a:srgbClr val="FF0000"/>
                          </a:solidFill>
                        </a:rPr>
                        <a:t>’, ‘</a:t>
                      </a:r>
                      <a:r>
                        <a:rPr lang="en-US" dirty="0" err="1">
                          <a:solidFill>
                            <a:srgbClr val="FF0000"/>
                          </a:solidFill>
                        </a:rPr>
                        <a:t>lly</a:t>
                      </a:r>
                      <a:r>
                        <a:rPr lang="en-US" dirty="0">
                          <a:solidFill>
                            <a:srgbClr val="FF0000"/>
                          </a:solidFill>
                        </a:rPr>
                        <a:t>’]</a:t>
                      </a:r>
                    </a:p>
                  </a:txBody>
                  <a:tcPr/>
                </a:tc>
                <a:extLst>
                  <a:ext uri="{0D108BD9-81ED-4DB2-BD59-A6C34878D82A}">
                    <a16:rowId xmlns:a16="http://schemas.microsoft.com/office/drawing/2014/main" val="10008"/>
                  </a:ext>
                </a:extLst>
              </a:tr>
              <a:tr h="319425">
                <a:tc>
                  <a:txBody>
                    <a:bodyPr/>
                    <a:lstStyle/>
                    <a:p>
                      <a:r>
                        <a:rPr lang="en-US" dirty="0"/>
                        <a:t>Count</a:t>
                      </a:r>
                    </a:p>
                  </a:txBody>
                  <a:tcPr/>
                </a:tc>
                <a:tc>
                  <a:txBody>
                    <a:bodyPr/>
                    <a:lstStyle/>
                    <a:p>
                      <a:r>
                        <a:rPr lang="en-US" i="1" dirty="0" err="1"/>
                        <a:t>string.</a:t>
                      </a:r>
                      <a:r>
                        <a:rPr lang="en-US" i="0" dirty="0" err="1"/>
                        <a:t>count</a:t>
                      </a:r>
                      <a:r>
                        <a:rPr lang="en-US" i="0" dirty="0"/>
                        <a:t>(item)</a:t>
                      </a:r>
                      <a:endParaRPr lang="en-US" i="1" dirty="0"/>
                    </a:p>
                  </a:txBody>
                  <a:tcPr/>
                </a:tc>
                <a:tc>
                  <a:txBody>
                    <a:bodyPr/>
                    <a:lstStyle/>
                    <a:p>
                      <a:r>
                        <a:rPr lang="en-US" dirty="0"/>
                        <a:t>Returns</a:t>
                      </a:r>
                      <a:r>
                        <a:rPr lang="en-US" baseline="0" dirty="0"/>
                        <a:t> the number of occurrences of </a:t>
                      </a:r>
                      <a:r>
                        <a:rPr lang="en-US" i="1" baseline="0" dirty="0"/>
                        <a:t>item</a:t>
                      </a:r>
                      <a:r>
                        <a:rPr lang="en-US" i="0" baseline="0" dirty="0"/>
                        <a:t> in a string</a:t>
                      </a:r>
                      <a:endParaRPr lang="en-US" dirty="0"/>
                    </a:p>
                  </a:txBody>
                  <a:tcPr/>
                </a:tc>
                <a:tc>
                  <a:txBody>
                    <a:bodyPr/>
                    <a:lstStyle/>
                    <a:p>
                      <a:r>
                        <a:rPr lang="en-US" dirty="0">
                          <a:solidFill>
                            <a:srgbClr val="FF0000"/>
                          </a:solidFill>
                        </a:rPr>
                        <a:t>‘</a:t>
                      </a:r>
                      <a:r>
                        <a:rPr lang="en-US" dirty="0" err="1">
                          <a:solidFill>
                            <a:srgbClr val="FF0000"/>
                          </a:solidFill>
                        </a:rPr>
                        <a:t>google’.count</a:t>
                      </a:r>
                      <a:r>
                        <a:rPr lang="en-US" dirty="0">
                          <a:solidFill>
                            <a:srgbClr val="FF0000"/>
                          </a:solidFill>
                        </a:rPr>
                        <a:t>(‘o’)</a:t>
                      </a:r>
                    </a:p>
                    <a:p>
                      <a:r>
                        <a:rPr lang="en-US" dirty="0">
                          <a:solidFill>
                            <a:srgbClr val="FF0000"/>
                          </a:solidFill>
                        </a:rPr>
                        <a:t>2</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85187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Mutability</a:t>
            </a:r>
          </a:p>
        </p:txBody>
      </p:sp>
      <p:sp>
        <p:nvSpPr>
          <p:cNvPr id="3" name="Text Placeholder 2"/>
          <p:cNvSpPr>
            <a:spLocks noGrp="1"/>
          </p:cNvSpPr>
          <p:nvPr>
            <p:ph type="body" sz="quarter" idx="16"/>
          </p:nvPr>
        </p:nvSpPr>
        <p:spPr/>
        <p:txBody>
          <a:bodyPr/>
          <a:lstStyle/>
          <a:p>
            <a:r>
              <a:rPr lang="en-US" sz="1800" b="1" dirty="0"/>
              <a:t>Definition: </a:t>
            </a:r>
            <a:r>
              <a:rPr lang="en-US" sz="1800" dirty="0"/>
              <a:t>Whether the value of an object can be changed</a:t>
            </a:r>
          </a:p>
          <a:p>
            <a:pPr lvl="1"/>
            <a:r>
              <a:rPr lang="en-US" sz="1800" dirty="0"/>
              <a:t>Determined by the object’s data type</a:t>
            </a:r>
          </a:p>
          <a:p>
            <a:pPr marL="128587" lvl="1" indent="0">
              <a:buNone/>
            </a:pPr>
            <a:endParaRPr lang="en-US" sz="1800" dirty="0"/>
          </a:p>
          <a:p>
            <a:r>
              <a:rPr lang="en-US" sz="1800" dirty="0"/>
              <a:t>Immutable data types (cannot be changed)</a:t>
            </a:r>
          </a:p>
          <a:p>
            <a:pPr lvl="1">
              <a:buFont typeface="+mj-lt"/>
              <a:buAutoNum type="arabicPeriod"/>
            </a:pPr>
            <a:r>
              <a:rPr lang="en-US" sz="1800" dirty="0">
                <a:solidFill>
                  <a:srgbClr val="000000"/>
                </a:solidFill>
              </a:rPr>
              <a:t>Numbers</a:t>
            </a:r>
          </a:p>
          <a:p>
            <a:pPr lvl="1">
              <a:buFont typeface="+mj-lt"/>
              <a:buAutoNum type="arabicPeriod"/>
            </a:pPr>
            <a:r>
              <a:rPr lang="en-US" sz="1800" dirty="0">
                <a:solidFill>
                  <a:srgbClr val="000000"/>
                </a:solidFill>
              </a:rPr>
              <a:t>Strings</a:t>
            </a:r>
          </a:p>
          <a:p>
            <a:pPr lvl="1">
              <a:buFont typeface="+mj-lt"/>
              <a:buAutoNum type="arabicPeriod"/>
            </a:pPr>
            <a:r>
              <a:rPr lang="en-US" sz="1800" dirty="0">
                <a:solidFill>
                  <a:srgbClr val="000000"/>
                </a:solidFill>
              </a:rPr>
              <a:t>Tuples</a:t>
            </a:r>
          </a:p>
          <a:p>
            <a:pPr marL="0" indent="0">
              <a:buNone/>
            </a:pPr>
            <a:endParaRPr lang="en-US" sz="1800" dirty="0"/>
          </a:p>
          <a:p>
            <a:r>
              <a:rPr lang="en-US" sz="1800" dirty="0"/>
              <a:t>Mutable data types (can be changed)</a:t>
            </a:r>
          </a:p>
          <a:p>
            <a:pPr lvl="1">
              <a:buFont typeface="+mj-lt"/>
              <a:buAutoNum type="arabicPeriod"/>
            </a:pPr>
            <a:r>
              <a:rPr lang="en-US" sz="1800" dirty="0"/>
              <a:t>Dictionaries</a:t>
            </a:r>
          </a:p>
          <a:p>
            <a:pPr lvl="1">
              <a:buFont typeface="+mj-lt"/>
              <a:buAutoNum type="arabicPeriod"/>
            </a:pPr>
            <a:r>
              <a:rPr lang="en-US" sz="1800" dirty="0"/>
              <a:t>Lists</a:t>
            </a:r>
          </a:p>
          <a:p>
            <a:pPr lvl="1">
              <a:buFont typeface="+mj-lt"/>
              <a:buAutoNum type="arabicPeriod"/>
            </a:pPr>
            <a:endParaRPr lang="en-US" dirty="0"/>
          </a:p>
          <a:p>
            <a:pPr marL="0" indent="0">
              <a:buNone/>
            </a:pPr>
            <a:endParaRPr lang="en-US" dirty="0">
              <a:solidFill>
                <a:srgbClr val="FF0000"/>
              </a:solidFill>
            </a:endParaRPr>
          </a:p>
          <a:p>
            <a:pPr marL="0" indent="0">
              <a:buNone/>
            </a:pPr>
            <a:endParaRPr lang="en-US" dirty="0">
              <a:solidFill>
                <a:srgbClr val="FF0000"/>
              </a:solidFill>
            </a:endParaRPr>
          </a:p>
          <a:p>
            <a:pPr>
              <a:buFont typeface="Arial" panose="020B0604020202020204" pitchFamily="34" charset="0"/>
              <a:buChar char="•"/>
            </a:pPr>
            <a:endParaRPr lang="en-US" dirty="0"/>
          </a:p>
          <a:p>
            <a:pPr lvl="1">
              <a:buFont typeface="+mj-lt"/>
              <a:buAutoNum type="arabicPeriod"/>
            </a:pPr>
            <a:endParaRPr lang="en-US" dirty="0"/>
          </a:p>
          <a:p>
            <a:pPr marL="0" indent="0">
              <a:buNone/>
            </a:pPr>
            <a:endParaRPr lang="en-US" dirty="0"/>
          </a:p>
        </p:txBody>
      </p:sp>
      <p:sp>
        <p:nvSpPr>
          <p:cNvPr id="4" name="Slide Number Placeholder 3"/>
          <p:cNvSpPr>
            <a:spLocks noGrp="1"/>
          </p:cNvSpPr>
          <p:nvPr>
            <p:ph type="sldNum" sz="quarter" idx="4"/>
          </p:nvPr>
        </p:nvSpPr>
        <p:spPr/>
        <p:txBody>
          <a:bodyPr/>
          <a:lstStyle/>
          <a:p>
            <a:fld id="{0AF8A4B7-68D6-47C7-8DF0-E856C990106D}" type="slidenum">
              <a:rPr lang="en-US" smtClean="0"/>
              <a:pPr/>
              <a:t>12</a:t>
            </a:fld>
            <a:endParaRPr lang="en-US" dirty="0"/>
          </a:p>
        </p:txBody>
      </p:sp>
    </p:spTree>
    <p:extLst>
      <p:ext uri="{BB962C8B-B14F-4D97-AF65-F5344CB8AC3E}">
        <p14:creationId xmlns:p14="http://schemas.microsoft.com/office/powerpoint/2010/main" val="2617725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Text Placeholder 2"/>
          <p:cNvSpPr>
            <a:spLocks noGrp="1"/>
          </p:cNvSpPr>
          <p:nvPr>
            <p:ph type="body" sz="quarter" idx="16"/>
          </p:nvPr>
        </p:nvSpPr>
        <p:spPr/>
        <p:txBody>
          <a:bodyPr/>
          <a:lstStyle/>
          <a:p>
            <a:pPr marL="0" indent="0">
              <a:buNone/>
            </a:pPr>
            <a:r>
              <a:rPr lang="en-US" b="1" dirty="0"/>
              <a:t>Indexing is used to obtain individual characters</a:t>
            </a:r>
            <a:endParaRPr lang="en-US" dirty="0"/>
          </a:p>
          <a:p>
            <a:r>
              <a:rPr lang="en-US" dirty="0"/>
              <a:t>Python uses zero-based indexing</a:t>
            </a:r>
          </a:p>
          <a:p>
            <a:pPr lvl="1"/>
            <a:r>
              <a:rPr lang="en-US" dirty="0"/>
              <a:t>The first character has an index of 0</a:t>
            </a:r>
          </a:p>
          <a:p>
            <a:pPr lvl="1"/>
            <a:r>
              <a:rPr lang="en-US" dirty="0"/>
              <a:t>All characters have an index size of 1</a:t>
            </a:r>
          </a:p>
          <a:p>
            <a:pPr lvl="1"/>
            <a:r>
              <a:rPr lang="en-US" dirty="0"/>
              <a:t>Index defined within square brackets</a:t>
            </a:r>
          </a:p>
          <a:p>
            <a:pPr marL="128587" lvl="1" indent="0">
              <a:buNone/>
            </a:pPr>
            <a:endParaRPr lang="en-US" dirty="0"/>
          </a:p>
          <a:p>
            <a:pPr marL="128587" lvl="1" indent="0">
              <a:buNone/>
            </a:pPr>
            <a:r>
              <a:rPr lang="en-US" dirty="0">
                <a:solidFill>
                  <a:srgbClr val="FF0000"/>
                </a:solidFill>
              </a:rPr>
              <a:t>wide_receiver = ‘Odell Beckham Jr.’</a:t>
            </a:r>
          </a:p>
          <a:p>
            <a:pPr marL="128587" lvl="1" indent="0">
              <a:buNone/>
            </a:pPr>
            <a:r>
              <a:rPr lang="en-US" dirty="0">
                <a:solidFill>
                  <a:srgbClr val="FF0000"/>
                </a:solidFill>
              </a:rPr>
              <a:t>wide_receiver[6]</a:t>
            </a:r>
          </a:p>
          <a:p>
            <a:pPr marL="128587" lvl="1" indent="0">
              <a:buNone/>
            </a:pPr>
            <a:r>
              <a:rPr lang="en-US" dirty="0">
                <a:solidFill>
                  <a:srgbClr val="FF0000"/>
                </a:solidFill>
              </a:rPr>
              <a:t>‘B’					</a:t>
            </a:r>
            <a:r>
              <a:rPr lang="en-US" i="1" dirty="0">
                <a:solidFill>
                  <a:srgbClr val="FF0000"/>
                </a:solidFill>
              </a:rPr>
              <a:t>#notice that spaces have an index size of one as well</a:t>
            </a:r>
          </a:p>
          <a:p>
            <a:endParaRPr lang="en-US" dirty="0"/>
          </a:p>
          <a:p>
            <a:r>
              <a:rPr lang="en-US" dirty="0"/>
              <a:t>Indices may be negative</a:t>
            </a:r>
          </a:p>
          <a:p>
            <a:pPr lvl="1"/>
            <a:r>
              <a:rPr lang="en-US" dirty="0"/>
              <a:t>Reads from right to left</a:t>
            </a:r>
          </a:p>
          <a:p>
            <a:pPr lvl="1"/>
            <a:r>
              <a:rPr lang="en-US" dirty="0"/>
              <a:t>Starts at -1 for the right most character</a:t>
            </a:r>
          </a:p>
          <a:p>
            <a:pPr lvl="1"/>
            <a:endParaRPr lang="en-US" dirty="0"/>
          </a:p>
          <a:p>
            <a:pPr marL="128587" lvl="1" indent="0">
              <a:buNone/>
            </a:pPr>
            <a:r>
              <a:rPr lang="en-US" dirty="0">
                <a:solidFill>
                  <a:srgbClr val="FF0000"/>
                </a:solidFill>
              </a:rPr>
              <a:t>wide_receiver[-5]</a:t>
            </a:r>
          </a:p>
          <a:p>
            <a:pPr marL="128587" lvl="1" indent="0">
              <a:buNone/>
            </a:pPr>
            <a:r>
              <a:rPr lang="en-US" dirty="0">
                <a:solidFill>
                  <a:srgbClr val="FF0000"/>
                </a:solidFill>
              </a:rPr>
              <a:t>‘m’</a:t>
            </a:r>
          </a:p>
          <a:p>
            <a:pPr lvl="1"/>
            <a:endParaRPr lang="en-US" dirty="0"/>
          </a:p>
          <a:p>
            <a:r>
              <a:rPr lang="en-US" dirty="0"/>
              <a:t>Index out of range will produce an error</a:t>
            </a:r>
          </a:p>
          <a:p>
            <a:endParaRPr lang="en-US" dirty="0"/>
          </a:p>
          <a:p>
            <a:pPr marL="0" indent="0">
              <a:buNone/>
            </a:pPr>
            <a:r>
              <a:rPr lang="en-US" dirty="0"/>
              <a:t>	</a:t>
            </a:r>
            <a:r>
              <a:rPr lang="en-US" dirty="0">
                <a:solidFill>
                  <a:srgbClr val="FF0000"/>
                </a:solidFill>
              </a:rPr>
              <a:t>wide_receiver[32]</a:t>
            </a:r>
          </a:p>
          <a:p>
            <a:pPr marL="0" indent="0">
              <a:buNone/>
            </a:pPr>
            <a:r>
              <a:rPr lang="en-US" dirty="0">
                <a:solidFill>
                  <a:srgbClr val="FF0000"/>
                </a:solidFill>
              </a:rPr>
              <a:t>	IndexError: string index out of range</a:t>
            </a:r>
          </a:p>
          <a:p>
            <a:endParaRPr lang="en-US" dirty="0"/>
          </a:p>
          <a:p>
            <a:pPr marL="0" indent="0">
              <a:buNone/>
            </a:pPr>
            <a:r>
              <a:rPr lang="en-US" i="1" dirty="0"/>
              <a:t>*Indexing rules can be followed to index lists and tuples as well</a:t>
            </a:r>
          </a:p>
        </p:txBody>
      </p:sp>
      <p:sp>
        <p:nvSpPr>
          <p:cNvPr id="4" name="Slide Number Placeholder 3"/>
          <p:cNvSpPr>
            <a:spLocks noGrp="1"/>
          </p:cNvSpPr>
          <p:nvPr>
            <p:ph type="sldNum" sz="quarter" idx="4"/>
          </p:nvPr>
        </p:nvSpPr>
        <p:spPr/>
        <p:txBody>
          <a:bodyPr/>
          <a:lstStyle/>
          <a:p>
            <a:fld id="{0AF8A4B7-68D6-47C7-8DF0-E856C990106D}" type="slidenum">
              <a:rPr lang="en-US" smtClean="0"/>
              <a:pPr/>
              <a:t>13</a:t>
            </a:fld>
            <a:endParaRPr lang="en-US" dirty="0"/>
          </a:p>
        </p:txBody>
      </p:sp>
      <p:sp>
        <p:nvSpPr>
          <p:cNvPr id="6" name="TextBox 5">
            <a:extLst>
              <a:ext uri="{FF2B5EF4-FFF2-40B4-BE49-F238E27FC236}">
                <a16:creationId xmlns:a16="http://schemas.microsoft.com/office/drawing/2014/main" id="{1E4D961B-44CB-2543-B1DF-C4B70CACA491}"/>
              </a:ext>
            </a:extLst>
          </p:cNvPr>
          <p:cNvSpPr txBox="1"/>
          <p:nvPr/>
        </p:nvSpPr>
        <p:spPr>
          <a:xfrm>
            <a:off x="5149093" y="6638409"/>
            <a:ext cx="3767033"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1"/>
            <a:r>
              <a:rPr lang="en-US" sz="1400" b="1" dirty="0">
                <a:solidFill>
                  <a:srgbClr val="00929C"/>
                </a:solidFill>
              </a:rPr>
              <a:t>Exercise </a:t>
            </a:r>
            <a:r>
              <a:rPr lang="en-US" dirty="0"/>
              <a:t>Lab2.1</a:t>
            </a:r>
          </a:p>
        </p:txBody>
      </p:sp>
    </p:spTree>
    <p:extLst>
      <p:ext uri="{BB962C8B-B14F-4D97-AF65-F5344CB8AC3E}">
        <p14:creationId xmlns:p14="http://schemas.microsoft.com/office/powerpoint/2010/main" val="2763604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Slicing</a:t>
            </a:r>
          </a:p>
        </p:txBody>
      </p:sp>
      <p:sp>
        <p:nvSpPr>
          <p:cNvPr id="3" name="Text Placeholder 2"/>
          <p:cNvSpPr>
            <a:spLocks noGrp="1"/>
          </p:cNvSpPr>
          <p:nvPr>
            <p:ph type="body" sz="quarter" idx="16"/>
          </p:nvPr>
        </p:nvSpPr>
        <p:spPr/>
        <p:txBody>
          <a:bodyPr/>
          <a:lstStyle/>
          <a:p>
            <a:pPr marL="0" indent="0">
              <a:buNone/>
            </a:pPr>
            <a:r>
              <a:rPr lang="en-US" b="1" dirty="0"/>
              <a:t>Slicing is used to obtain a substring</a:t>
            </a:r>
            <a:endParaRPr lang="en-US" dirty="0"/>
          </a:p>
          <a:p>
            <a:r>
              <a:rPr lang="en-US" dirty="0"/>
              <a:t>Zero-based indexing still applies</a:t>
            </a:r>
          </a:p>
          <a:p>
            <a:pPr lvl="1"/>
            <a:r>
              <a:rPr lang="en-US" dirty="0"/>
              <a:t>Beginning index is included in output</a:t>
            </a:r>
          </a:p>
          <a:p>
            <a:pPr lvl="1"/>
            <a:r>
              <a:rPr lang="en-US" dirty="0"/>
              <a:t>Ending index is </a:t>
            </a:r>
            <a:r>
              <a:rPr lang="en-US" b="1" i="1" dirty="0"/>
              <a:t>excluded</a:t>
            </a:r>
            <a:r>
              <a:rPr lang="en-US" dirty="0"/>
              <a:t> in output (up to, but not including, ending position)</a:t>
            </a:r>
          </a:p>
          <a:p>
            <a:pPr lvl="1"/>
            <a:r>
              <a:rPr lang="en-US" dirty="0"/>
              <a:t>Slice range defined within square brackets</a:t>
            </a:r>
          </a:p>
          <a:p>
            <a:pPr marL="128587" lvl="1" indent="0">
              <a:buNone/>
            </a:pPr>
            <a:endParaRPr lang="en-US" dirty="0"/>
          </a:p>
          <a:p>
            <a:pPr marL="128587" lvl="1" indent="0">
              <a:buNone/>
            </a:pPr>
            <a:r>
              <a:rPr lang="en-US" dirty="0">
                <a:solidFill>
                  <a:srgbClr val="FF0000"/>
                </a:solidFill>
              </a:rPr>
              <a:t>wide_receiver = ‘Odell Beckham Jr.’</a:t>
            </a:r>
          </a:p>
          <a:p>
            <a:pPr marL="128587" lvl="1" indent="0">
              <a:buNone/>
            </a:pPr>
            <a:r>
              <a:rPr lang="en-US" dirty="0">
                <a:solidFill>
                  <a:srgbClr val="FF0000"/>
                </a:solidFill>
              </a:rPr>
              <a:t>wide_receiver[2:14]</a:t>
            </a:r>
          </a:p>
          <a:p>
            <a:pPr marL="128587" lvl="1" indent="0">
              <a:buNone/>
            </a:pPr>
            <a:r>
              <a:rPr lang="en-US" dirty="0">
                <a:solidFill>
                  <a:srgbClr val="FF0000"/>
                </a:solidFill>
              </a:rPr>
              <a:t>‘ell Beckham ’</a:t>
            </a:r>
          </a:p>
          <a:p>
            <a:pPr marL="128587" lvl="1" indent="0">
              <a:buNone/>
            </a:pPr>
            <a:endParaRPr lang="en-US" dirty="0"/>
          </a:p>
          <a:p>
            <a:r>
              <a:rPr lang="en-US" dirty="0"/>
              <a:t>Defaults</a:t>
            </a:r>
          </a:p>
          <a:p>
            <a:pPr lvl="1"/>
            <a:r>
              <a:rPr lang="en-US" dirty="0"/>
              <a:t>If the beginning index is left blank, the slice will start from the first character</a:t>
            </a:r>
          </a:p>
          <a:p>
            <a:pPr lvl="1"/>
            <a:r>
              <a:rPr lang="en-US" dirty="0"/>
              <a:t>If the ending index is left blank, the slice will end at the last character (included)</a:t>
            </a:r>
          </a:p>
          <a:p>
            <a:pPr lvl="1"/>
            <a:endParaRPr lang="en-US" dirty="0"/>
          </a:p>
          <a:p>
            <a:pPr marL="128587" lvl="1" indent="0">
              <a:buNone/>
            </a:pPr>
            <a:r>
              <a:rPr lang="en-US" dirty="0">
                <a:solidFill>
                  <a:srgbClr val="FF0000"/>
                </a:solidFill>
              </a:rPr>
              <a:t>wide_receiver[:7]</a:t>
            </a:r>
          </a:p>
          <a:p>
            <a:pPr marL="128587" lvl="1" indent="0">
              <a:buNone/>
            </a:pPr>
            <a:r>
              <a:rPr lang="en-US" dirty="0">
                <a:solidFill>
                  <a:srgbClr val="FF0000"/>
                </a:solidFill>
              </a:rPr>
              <a:t>‘Odell B’</a:t>
            </a:r>
          </a:p>
          <a:p>
            <a:pPr marL="128587" lvl="1" indent="0">
              <a:buNone/>
            </a:pPr>
            <a:r>
              <a:rPr lang="en-US" dirty="0">
                <a:solidFill>
                  <a:srgbClr val="FF0000"/>
                </a:solidFill>
              </a:rPr>
              <a:t>wide_receiver[7:]</a:t>
            </a:r>
          </a:p>
          <a:p>
            <a:pPr marL="128587" lvl="1" indent="0">
              <a:buNone/>
            </a:pPr>
            <a:r>
              <a:rPr lang="en-US" dirty="0">
                <a:solidFill>
                  <a:srgbClr val="FF0000"/>
                </a:solidFill>
              </a:rPr>
              <a:t>‘eckham Jr.’</a:t>
            </a:r>
          </a:p>
          <a:p>
            <a:pPr lvl="1"/>
            <a:endParaRPr lang="en-US" dirty="0"/>
          </a:p>
          <a:p>
            <a:r>
              <a:rPr lang="en-US" dirty="0"/>
              <a:t>Out of range slice indexes will start and end in the specified range, but will exclude any blank space not in the string</a:t>
            </a:r>
          </a:p>
          <a:p>
            <a:endParaRPr lang="en-US" dirty="0"/>
          </a:p>
          <a:p>
            <a:pPr marL="0" indent="0">
              <a:buNone/>
            </a:pPr>
            <a:r>
              <a:rPr lang="en-US" dirty="0"/>
              <a:t>	</a:t>
            </a:r>
            <a:r>
              <a:rPr lang="en-US" dirty="0">
                <a:solidFill>
                  <a:srgbClr val="FF0000"/>
                </a:solidFill>
              </a:rPr>
              <a:t>wide_receiver[2:58]</a:t>
            </a:r>
          </a:p>
          <a:p>
            <a:pPr marL="0" indent="0">
              <a:buNone/>
            </a:pPr>
            <a:r>
              <a:rPr lang="en-US" dirty="0">
                <a:solidFill>
                  <a:srgbClr val="FF0000"/>
                </a:solidFill>
              </a:rPr>
              <a:t>	‘ell Beckham Jr.’</a:t>
            </a:r>
          </a:p>
          <a:p>
            <a:pPr marL="0" indent="0">
              <a:buNone/>
            </a:pPr>
            <a:r>
              <a:rPr lang="en-US" dirty="0">
                <a:solidFill>
                  <a:srgbClr val="FF0000"/>
                </a:solidFill>
              </a:rPr>
              <a:t>	wide_receiver[43:]</a:t>
            </a:r>
          </a:p>
          <a:p>
            <a:pPr marL="0" indent="0">
              <a:buNone/>
            </a:pPr>
            <a:r>
              <a:rPr lang="en-US" dirty="0">
                <a:solidFill>
                  <a:srgbClr val="FF0000"/>
                </a:solidFill>
              </a:rPr>
              <a:t>	‘’</a:t>
            </a:r>
          </a:p>
          <a:p>
            <a:endParaRPr lang="en-US" dirty="0"/>
          </a:p>
          <a:p>
            <a:endParaRPr lang="en-US" dirty="0"/>
          </a:p>
        </p:txBody>
      </p:sp>
      <p:sp>
        <p:nvSpPr>
          <p:cNvPr id="4" name="Slide Number Placeholder 3"/>
          <p:cNvSpPr>
            <a:spLocks noGrp="1"/>
          </p:cNvSpPr>
          <p:nvPr>
            <p:ph type="sldNum" sz="quarter" idx="4"/>
          </p:nvPr>
        </p:nvSpPr>
        <p:spPr/>
        <p:txBody>
          <a:bodyPr/>
          <a:lstStyle/>
          <a:p>
            <a:fld id="{0AF8A4B7-68D6-47C7-8DF0-E856C990106D}" type="slidenum">
              <a:rPr lang="en-US" smtClean="0"/>
              <a:pPr/>
              <a:t>14</a:t>
            </a:fld>
            <a:endParaRPr lang="en-US" dirty="0"/>
          </a:p>
        </p:txBody>
      </p:sp>
      <p:sp>
        <p:nvSpPr>
          <p:cNvPr id="6" name="TextBox 5">
            <a:extLst>
              <a:ext uri="{FF2B5EF4-FFF2-40B4-BE49-F238E27FC236}">
                <a16:creationId xmlns:a16="http://schemas.microsoft.com/office/drawing/2014/main" id="{22BE42FC-4A88-8D4B-9C32-3557AADEEFCF}"/>
              </a:ext>
            </a:extLst>
          </p:cNvPr>
          <p:cNvSpPr txBox="1"/>
          <p:nvPr/>
        </p:nvSpPr>
        <p:spPr>
          <a:xfrm>
            <a:off x="5149093" y="6638409"/>
            <a:ext cx="3767033"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1"/>
            <a:r>
              <a:rPr lang="en-US" sz="1400" b="1" dirty="0">
                <a:solidFill>
                  <a:srgbClr val="00929C"/>
                </a:solidFill>
              </a:rPr>
              <a:t>Exercise </a:t>
            </a:r>
            <a:r>
              <a:rPr lang="en-US" dirty="0"/>
              <a:t>Lab2.2</a:t>
            </a:r>
          </a:p>
        </p:txBody>
      </p:sp>
    </p:spTree>
    <p:extLst>
      <p:ext uri="{BB962C8B-B14F-4D97-AF65-F5344CB8AC3E}">
        <p14:creationId xmlns:p14="http://schemas.microsoft.com/office/powerpoint/2010/main" val="1400543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Text Placeholder 2"/>
          <p:cNvSpPr>
            <a:spLocks noGrp="1"/>
          </p:cNvSpPr>
          <p:nvPr>
            <p:ph type="body" sz="quarter" idx="16"/>
          </p:nvPr>
        </p:nvSpPr>
        <p:spPr/>
        <p:txBody>
          <a:bodyPr/>
          <a:lstStyle/>
          <a:p>
            <a:r>
              <a:rPr lang="en-US" sz="1200" dirty="0"/>
              <a:t>A list is a sequence data type that takes multiple values</a:t>
            </a:r>
          </a:p>
          <a:p>
            <a:endParaRPr lang="en-US" sz="1200" dirty="0"/>
          </a:p>
          <a:p>
            <a:r>
              <a:rPr lang="en-US" sz="1200" dirty="0"/>
              <a:t>Lists can take different data type arguments within the same list. For example, one list could contain strings and numbers</a:t>
            </a:r>
          </a:p>
          <a:p>
            <a:endParaRPr lang="en-US" sz="1200" dirty="0"/>
          </a:p>
          <a:p>
            <a:r>
              <a:rPr lang="en-US" sz="1200" dirty="0"/>
              <a:t>Since lists can take different data types, that means it can also take another list as a value, becoming a list within a list</a:t>
            </a:r>
          </a:p>
          <a:p>
            <a:pPr lvl="1"/>
            <a:r>
              <a:rPr lang="en-US" sz="1200" dirty="0"/>
              <a:t>For example, McDonald’s could have separate regional lists for the Midwest, East Coast, and West Coast locations. These three lists would contain each restaurant in that region. If they wanted to create a list of all the McDonald’s in the nation, they could create a new list containing the three regional lists.</a:t>
            </a:r>
          </a:p>
          <a:p>
            <a:pPr marL="128587" lvl="1" indent="0">
              <a:buNone/>
            </a:pPr>
            <a:endParaRPr lang="en-US" sz="1200" dirty="0"/>
          </a:p>
          <a:p>
            <a:pPr marL="128587" lvl="1" indent="0">
              <a:buNone/>
            </a:pPr>
            <a:r>
              <a:rPr lang="en-US" sz="1200" dirty="0"/>
              <a:t>		</a:t>
            </a:r>
            <a:r>
              <a:rPr lang="en-US" sz="1200" dirty="0" err="1">
                <a:solidFill>
                  <a:srgbClr val="FF0000"/>
                </a:solidFill>
              </a:rPr>
              <a:t>midwest_list</a:t>
            </a:r>
            <a:r>
              <a:rPr lang="en-US" sz="1200" dirty="0">
                <a:solidFill>
                  <a:srgbClr val="FF0000"/>
                </a:solidFill>
              </a:rPr>
              <a:t> = [‘</a:t>
            </a:r>
            <a:r>
              <a:rPr lang="en-US" sz="1200" dirty="0" err="1">
                <a:solidFill>
                  <a:srgbClr val="FF0000"/>
                </a:solidFill>
              </a:rPr>
              <a:t>chicago</a:t>
            </a:r>
            <a:r>
              <a:rPr lang="en-US" sz="1200" dirty="0">
                <a:solidFill>
                  <a:srgbClr val="FF0000"/>
                </a:solidFill>
              </a:rPr>
              <a:t>’, ‘</a:t>
            </a:r>
            <a:r>
              <a:rPr lang="en-US" sz="1200" dirty="0" err="1">
                <a:solidFill>
                  <a:srgbClr val="FF0000"/>
                </a:solidFill>
              </a:rPr>
              <a:t>naperville</a:t>
            </a:r>
            <a:r>
              <a:rPr lang="en-US" sz="1200" dirty="0">
                <a:solidFill>
                  <a:srgbClr val="FF0000"/>
                </a:solidFill>
              </a:rPr>
              <a:t>’, ‘</a:t>
            </a:r>
            <a:r>
              <a:rPr lang="en-US" sz="1200" dirty="0" err="1">
                <a:solidFill>
                  <a:srgbClr val="FF0000"/>
                </a:solidFill>
              </a:rPr>
              <a:t>iowa</a:t>
            </a:r>
            <a:r>
              <a:rPr lang="en-US" sz="1200" dirty="0">
                <a:solidFill>
                  <a:srgbClr val="FF0000"/>
                </a:solidFill>
              </a:rPr>
              <a:t> city’]</a:t>
            </a:r>
          </a:p>
          <a:p>
            <a:pPr marL="128587" lvl="1" indent="0">
              <a:buNone/>
            </a:pPr>
            <a:r>
              <a:rPr lang="en-US" sz="1200" dirty="0">
                <a:solidFill>
                  <a:srgbClr val="FF0000"/>
                </a:solidFill>
              </a:rPr>
              <a:t>		</a:t>
            </a:r>
            <a:r>
              <a:rPr lang="en-US" sz="1200" dirty="0" err="1">
                <a:solidFill>
                  <a:srgbClr val="FF0000"/>
                </a:solidFill>
              </a:rPr>
              <a:t>east_coast_list</a:t>
            </a:r>
            <a:r>
              <a:rPr lang="en-US" sz="1200" dirty="0">
                <a:solidFill>
                  <a:srgbClr val="FF0000"/>
                </a:solidFill>
              </a:rPr>
              <a:t> = [‘</a:t>
            </a:r>
            <a:r>
              <a:rPr lang="en-US" sz="1200" dirty="0" err="1">
                <a:solidFill>
                  <a:srgbClr val="FF0000"/>
                </a:solidFill>
              </a:rPr>
              <a:t>boston</a:t>
            </a:r>
            <a:r>
              <a:rPr lang="en-US" sz="1200" dirty="0">
                <a:solidFill>
                  <a:srgbClr val="FF0000"/>
                </a:solidFill>
              </a:rPr>
              <a:t>’, ‘</a:t>
            </a:r>
            <a:r>
              <a:rPr lang="en-US" sz="1200" dirty="0" err="1">
                <a:solidFill>
                  <a:srgbClr val="FF0000"/>
                </a:solidFill>
              </a:rPr>
              <a:t>charleston</a:t>
            </a:r>
            <a:r>
              <a:rPr lang="en-US" sz="1200" dirty="0">
                <a:solidFill>
                  <a:srgbClr val="FF0000"/>
                </a:solidFill>
              </a:rPr>
              <a:t>’, ‘cape cod’]</a:t>
            </a:r>
          </a:p>
          <a:p>
            <a:pPr marL="128587" lvl="1" indent="0">
              <a:buNone/>
            </a:pPr>
            <a:r>
              <a:rPr lang="en-US" sz="1200" dirty="0">
                <a:solidFill>
                  <a:srgbClr val="FF0000"/>
                </a:solidFill>
              </a:rPr>
              <a:t>		</a:t>
            </a:r>
            <a:r>
              <a:rPr lang="en-US" sz="1200" dirty="0" err="1">
                <a:solidFill>
                  <a:srgbClr val="FF0000"/>
                </a:solidFill>
              </a:rPr>
              <a:t>west_coast_list</a:t>
            </a:r>
            <a:r>
              <a:rPr lang="en-US" sz="1200" dirty="0">
                <a:solidFill>
                  <a:srgbClr val="FF0000"/>
                </a:solidFill>
              </a:rPr>
              <a:t> = [‘</a:t>
            </a:r>
            <a:r>
              <a:rPr lang="en-US" sz="1200" dirty="0" err="1">
                <a:solidFill>
                  <a:srgbClr val="FF0000"/>
                </a:solidFill>
              </a:rPr>
              <a:t>los</a:t>
            </a:r>
            <a:r>
              <a:rPr lang="en-US" sz="1200" dirty="0">
                <a:solidFill>
                  <a:srgbClr val="FF0000"/>
                </a:solidFill>
              </a:rPr>
              <a:t> </a:t>
            </a:r>
            <a:r>
              <a:rPr lang="en-US" sz="1200" dirty="0" err="1">
                <a:solidFill>
                  <a:srgbClr val="FF0000"/>
                </a:solidFill>
              </a:rPr>
              <a:t>angeles</a:t>
            </a:r>
            <a:r>
              <a:rPr lang="en-US" sz="1200" dirty="0">
                <a:solidFill>
                  <a:srgbClr val="FF0000"/>
                </a:solidFill>
              </a:rPr>
              <a:t>’, ‘san </a:t>
            </a:r>
            <a:r>
              <a:rPr lang="en-US" sz="1200" dirty="0" err="1">
                <a:solidFill>
                  <a:srgbClr val="FF0000"/>
                </a:solidFill>
              </a:rPr>
              <a:t>francisco</a:t>
            </a:r>
            <a:r>
              <a:rPr lang="en-US" sz="1200" dirty="0">
                <a:solidFill>
                  <a:srgbClr val="FF0000"/>
                </a:solidFill>
              </a:rPr>
              <a:t>’, ‘</a:t>
            </a:r>
            <a:r>
              <a:rPr lang="en-US" sz="1200" dirty="0" err="1">
                <a:solidFill>
                  <a:srgbClr val="FF0000"/>
                </a:solidFill>
              </a:rPr>
              <a:t>sacramento</a:t>
            </a:r>
            <a:r>
              <a:rPr lang="en-US" sz="1200" dirty="0">
                <a:solidFill>
                  <a:srgbClr val="FF0000"/>
                </a:solidFill>
              </a:rPr>
              <a:t>’]</a:t>
            </a:r>
          </a:p>
          <a:p>
            <a:pPr marL="128587" lvl="1" indent="0">
              <a:buNone/>
            </a:pPr>
            <a:r>
              <a:rPr lang="en-US" sz="1200" dirty="0">
                <a:solidFill>
                  <a:srgbClr val="FF0000"/>
                </a:solidFill>
              </a:rPr>
              <a:t>		</a:t>
            </a:r>
            <a:r>
              <a:rPr lang="en-US" sz="1200" dirty="0" err="1">
                <a:solidFill>
                  <a:srgbClr val="FF0000"/>
                </a:solidFill>
              </a:rPr>
              <a:t>national_list</a:t>
            </a:r>
            <a:r>
              <a:rPr lang="en-US" sz="1200" dirty="0">
                <a:solidFill>
                  <a:srgbClr val="FF0000"/>
                </a:solidFill>
              </a:rPr>
              <a:t> = [</a:t>
            </a:r>
            <a:r>
              <a:rPr lang="en-US" sz="1200" dirty="0" err="1">
                <a:solidFill>
                  <a:srgbClr val="FF0000"/>
                </a:solidFill>
              </a:rPr>
              <a:t>midwest_list</a:t>
            </a:r>
            <a:r>
              <a:rPr lang="en-US" sz="1200" dirty="0">
                <a:solidFill>
                  <a:srgbClr val="FF0000"/>
                </a:solidFill>
              </a:rPr>
              <a:t>, </a:t>
            </a:r>
            <a:r>
              <a:rPr lang="en-US" sz="1200" dirty="0" err="1">
                <a:solidFill>
                  <a:srgbClr val="FF0000"/>
                </a:solidFill>
              </a:rPr>
              <a:t>east_coast_list</a:t>
            </a:r>
            <a:r>
              <a:rPr lang="en-US" sz="1200" dirty="0">
                <a:solidFill>
                  <a:srgbClr val="FF0000"/>
                </a:solidFill>
              </a:rPr>
              <a:t>, </a:t>
            </a:r>
            <a:r>
              <a:rPr lang="en-US" sz="1200" dirty="0" err="1">
                <a:solidFill>
                  <a:srgbClr val="FF0000"/>
                </a:solidFill>
              </a:rPr>
              <a:t>west_coast_list</a:t>
            </a:r>
            <a:r>
              <a:rPr lang="en-US" sz="1200" dirty="0">
                <a:solidFill>
                  <a:srgbClr val="FF0000"/>
                </a:solidFill>
              </a:rPr>
              <a:t>]</a:t>
            </a:r>
          </a:p>
          <a:p>
            <a:pPr marL="128587" lvl="1" indent="0">
              <a:buNone/>
            </a:pPr>
            <a:r>
              <a:rPr lang="en-US" sz="1200" dirty="0">
                <a:solidFill>
                  <a:srgbClr val="FF0000"/>
                </a:solidFill>
              </a:rPr>
              <a:t>		print(</a:t>
            </a:r>
            <a:r>
              <a:rPr lang="en-US" sz="1200" dirty="0" err="1">
                <a:solidFill>
                  <a:srgbClr val="FF0000"/>
                </a:solidFill>
              </a:rPr>
              <a:t>national_list</a:t>
            </a:r>
            <a:r>
              <a:rPr lang="en-US" sz="1200" dirty="0">
                <a:solidFill>
                  <a:srgbClr val="FF0000"/>
                </a:solidFill>
              </a:rPr>
              <a:t>)</a:t>
            </a:r>
          </a:p>
          <a:p>
            <a:pPr marL="128587" lvl="1" indent="0">
              <a:buNone/>
            </a:pPr>
            <a:r>
              <a:rPr lang="en-US" sz="1200" dirty="0">
                <a:solidFill>
                  <a:srgbClr val="FF0000"/>
                </a:solidFill>
              </a:rPr>
              <a:t>		[[‘</a:t>
            </a:r>
            <a:r>
              <a:rPr lang="en-US" sz="1200" dirty="0" err="1">
                <a:solidFill>
                  <a:srgbClr val="FF0000"/>
                </a:solidFill>
              </a:rPr>
              <a:t>chicago</a:t>
            </a:r>
            <a:r>
              <a:rPr lang="en-US" sz="1200" dirty="0">
                <a:solidFill>
                  <a:srgbClr val="FF0000"/>
                </a:solidFill>
              </a:rPr>
              <a:t>’, ‘</a:t>
            </a:r>
            <a:r>
              <a:rPr lang="en-US" sz="1200" dirty="0" err="1">
                <a:solidFill>
                  <a:srgbClr val="FF0000"/>
                </a:solidFill>
              </a:rPr>
              <a:t>naperville</a:t>
            </a:r>
            <a:r>
              <a:rPr lang="en-US" sz="1200" dirty="0">
                <a:solidFill>
                  <a:srgbClr val="FF0000"/>
                </a:solidFill>
              </a:rPr>
              <a:t>’, ‘</a:t>
            </a:r>
            <a:r>
              <a:rPr lang="en-US" sz="1200" dirty="0" err="1">
                <a:solidFill>
                  <a:srgbClr val="FF0000"/>
                </a:solidFill>
              </a:rPr>
              <a:t>iowa</a:t>
            </a:r>
            <a:r>
              <a:rPr lang="en-US" sz="1200" dirty="0">
                <a:solidFill>
                  <a:srgbClr val="FF0000"/>
                </a:solidFill>
              </a:rPr>
              <a:t> city’] , [‘</a:t>
            </a:r>
            <a:r>
              <a:rPr lang="en-US" sz="1200" dirty="0" err="1">
                <a:solidFill>
                  <a:srgbClr val="FF0000"/>
                </a:solidFill>
              </a:rPr>
              <a:t>boston</a:t>
            </a:r>
            <a:r>
              <a:rPr lang="en-US" sz="1200" dirty="0">
                <a:solidFill>
                  <a:srgbClr val="FF0000"/>
                </a:solidFill>
              </a:rPr>
              <a:t>’, ‘</a:t>
            </a:r>
            <a:r>
              <a:rPr lang="en-US" sz="1200" dirty="0" err="1">
                <a:solidFill>
                  <a:srgbClr val="FF0000"/>
                </a:solidFill>
              </a:rPr>
              <a:t>charleston</a:t>
            </a:r>
            <a:r>
              <a:rPr lang="en-US" sz="1200" dirty="0">
                <a:solidFill>
                  <a:srgbClr val="FF0000"/>
                </a:solidFill>
              </a:rPr>
              <a:t>’, ‘cape cod’] , [‘</a:t>
            </a:r>
            <a:r>
              <a:rPr lang="en-US" sz="1200" dirty="0" err="1">
                <a:solidFill>
                  <a:srgbClr val="FF0000"/>
                </a:solidFill>
              </a:rPr>
              <a:t>los</a:t>
            </a:r>
            <a:r>
              <a:rPr lang="en-US" sz="1200" dirty="0">
                <a:solidFill>
                  <a:srgbClr val="FF0000"/>
                </a:solidFill>
              </a:rPr>
              <a:t> </a:t>
            </a:r>
            <a:r>
              <a:rPr lang="en-US" sz="1200" dirty="0" err="1">
                <a:solidFill>
                  <a:srgbClr val="FF0000"/>
                </a:solidFill>
              </a:rPr>
              <a:t>angeles</a:t>
            </a:r>
            <a:r>
              <a:rPr lang="en-US" sz="1200" dirty="0">
                <a:solidFill>
                  <a:srgbClr val="FF0000"/>
                </a:solidFill>
              </a:rPr>
              <a:t>’, ‘san </a:t>
            </a:r>
            <a:r>
              <a:rPr lang="en-US" sz="1200" dirty="0" err="1">
                <a:solidFill>
                  <a:srgbClr val="FF0000"/>
                </a:solidFill>
              </a:rPr>
              <a:t>francisco</a:t>
            </a:r>
            <a:r>
              <a:rPr lang="en-US" sz="1200" dirty="0">
                <a:solidFill>
                  <a:srgbClr val="FF0000"/>
                </a:solidFill>
              </a:rPr>
              <a:t>’, ‘</a:t>
            </a:r>
            <a:r>
              <a:rPr lang="en-US" sz="1200" dirty="0" err="1">
                <a:solidFill>
                  <a:srgbClr val="FF0000"/>
                </a:solidFill>
              </a:rPr>
              <a:t>sacramento</a:t>
            </a:r>
            <a:r>
              <a:rPr lang="en-US" sz="1200" dirty="0">
                <a:solidFill>
                  <a:srgbClr val="FF0000"/>
                </a:solidFill>
              </a:rPr>
              <a:t>’]]</a:t>
            </a:r>
          </a:p>
          <a:p>
            <a:endParaRPr lang="en-US" sz="1200" dirty="0"/>
          </a:p>
          <a:p>
            <a:r>
              <a:rPr lang="en-US" sz="1200" dirty="0"/>
              <a:t>Lists can also be indexed, sliced, and concatenated just like strings</a:t>
            </a:r>
          </a:p>
          <a:p>
            <a:pPr marL="0" indent="0">
              <a:buNone/>
            </a:pPr>
            <a:endParaRPr lang="en-US" sz="1200" dirty="0"/>
          </a:p>
          <a:p>
            <a:r>
              <a:rPr lang="en-US" sz="1200" dirty="0"/>
              <a:t>Mutability – refers to whether or not an item is editable</a:t>
            </a:r>
          </a:p>
          <a:p>
            <a:pPr lvl="1"/>
            <a:r>
              <a:rPr lang="en-US" sz="1200" dirty="0"/>
              <a:t>Lists are mutable, meaning they can be changed</a:t>
            </a:r>
          </a:p>
          <a:p>
            <a:pPr lvl="1"/>
            <a:r>
              <a:rPr lang="en-US" sz="1200" dirty="0"/>
              <a:t>After lists are created, you can still add, delete, and change values</a:t>
            </a:r>
          </a:p>
          <a:p>
            <a:pPr lvl="1"/>
            <a:endParaRPr lang="en-US" sz="1200" dirty="0"/>
          </a:p>
          <a:p>
            <a:pPr marL="128587" lvl="1" indent="0">
              <a:buNone/>
            </a:pPr>
            <a:endParaRPr lang="en-US" sz="1200" dirty="0">
              <a:solidFill>
                <a:srgbClr val="FF0000"/>
              </a:solidFill>
            </a:endParaRPr>
          </a:p>
          <a:p>
            <a:pPr marL="128587" lvl="1" indent="0">
              <a:buNone/>
            </a:pPr>
            <a:endParaRPr lang="en-US" sz="1200" dirty="0">
              <a:solidFill>
                <a:srgbClr val="FF0000"/>
              </a:solidFill>
            </a:endParaRPr>
          </a:p>
          <a:p>
            <a:pPr marL="128587" lvl="1" indent="0">
              <a:buNone/>
            </a:pPr>
            <a:endParaRPr lang="en-US" sz="1200" dirty="0">
              <a:solidFill>
                <a:srgbClr val="FF0000"/>
              </a:solidFill>
            </a:endParaRPr>
          </a:p>
          <a:p>
            <a:pPr marL="128587" lvl="1" indent="0">
              <a:buNone/>
            </a:pPr>
            <a:endParaRPr lang="en-US" sz="1200" dirty="0">
              <a:solidFill>
                <a:srgbClr val="FF0000"/>
              </a:solidFill>
            </a:endParaRPr>
          </a:p>
          <a:p>
            <a:pPr marL="128587" lvl="1" indent="0">
              <a:buNone/>
            </a:pPr>
            <a:endParaRPr lang="en-US" sz="1200" dirty="0">
              <a:solidFill>
                <a:srgbClr val="FF0000"/>
              </a:solidFill>
            </a:endParaRPr>
          </a:p>
          <a:p>
            <a:pPr marL="128587" lvl="1" indent="0">
              <a:buNone/>
            </a:pPr>
            <a:r>
              <a:rPr lang="en-US" sz="1200" dirty="0">
                <a:solidFill>
                  <a:srgbClr val="FF0000"/>
                </a:solidFill>
              </a:rPr>
              <a:t>		</a:t>
            </a:r>
            <a:endParaRPr lang="en-US" sz="1200" dirty="0"/>
          </a:p>
        </p:txBody>
      </p:sp>
      <p:sp>
        <p:nvSpPr>
          <p:cNvPr id="4" name="Slide Number Placeholder 3"/>
          <p:cNvSpPr>
            <a:spLocks noGrp="1"/>
          </p:cNvSpPr>
          <p:nvPr>
            <p:ph type="sldNum" sz="quarter" idx="4"/>
          </p:nvPr>
        </p:nvSpPr>
        <p:spPr/>
        <p:txBody>
          <a:bodyPr/>
          <a:lstStyle/>
          <a:p>
            <a:fld id="{0AF8A4B7-68D6-47C7-8DF0-E856C990106D}" type="slidenum">
              <a:rPr lang="en-US" smtClean="0"/>
              <a:pPr/>
              <a:t>15</a:t>
            </a:fld>
            <a:endParaRPr lang="en-US" dirty="0"/>
          </a:p>
        </p:txBody>
      </p:sp>
    </p:spTree>
    <p:extLst>
      <p:ext uri="{BB962C8B-B14F-4D97-AF65-F5344CB8AC3E}">
        <p14:creationId xmlns:p14="http://schemas.microsoft.com/office/powerpoint/2010/main" val="172411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cont.</a:t>
            </a:r>
          </a:p>
        </p:txBody>
      </p:sp>
      <p:sp>
        <p:nvSpPr>
          <p:cNvPr id="3" name="Text Placeholder 2"/>
          <p:cNvSpPr>
            <a:spLocks noGrp="1"/>
          </p:cNvSpPr>
          <p:nvPr>
            <p:ph type="body" sz="quarter" idx="16"/>
          </p:nvPr>
        </p:nvSpPr>
        <p:spPr>
          <a:xfrm>
            <a:off x="501650" y="4734809"/>
            <a:ext cx="8820150" cy="2381191"/>
          </a:xfrm>
        </p:spPr>
        <p:txBody>
          <a:bodyPr/>
          <a:lstStyle/>
          <a:p>
            <a:endParaRPr lang="en-US" dirty="0"/>
          </a:p>
          <a:p>
            <a:r>
              <a:rPr lang="en-US" dirty="0"/>
              <a:t>Extend vs append</a:t>
            </a:r>
          </a:p>
          <a:p>
            <a:pPr lvl="1"/>
            <a:r>
              <a:rPr lang="en-US" dirty="0"/>
              <a:t>What makes extend different from append is that extend iterates through the given item and adds every item to the list as seen in the example</a:t>
            </a:r>
          </a:p>
          <a:p>
            <a:pPr lvl="1"/>
            <a:r>
              <a:rPr lang="en-US" dirty="0"/>
              <a:t>The item that is being extended must be able to be iterated through such as a string or list; integers would not work</a:t>
            </a:r>
          </a:p>
          <a:p>
            <a:pPr lvl="1"/>
            <a:endParaRPr lang="en-US" dirty="0"/>
          </a:p>
          <a:p>
            <a:endParaRPr lang="en-US" dirty="0"/>
          </a:p>
        </p:txBody>
      </p:sp>
      <p:sp>
        <p:nvSpPr>
          <p:cNvPr id="4" name="Slide Number Placeholder 3"/>
          <p:cNvSpPr>
            <a:spLocks noGrp="1"/>
          </p:cNvSpPr>
          <p:nvPr>
            <p:ph type="sldNum" sz="quarter" idx="4"/>
          </p:nvPr>
        </p:nvSpPr>
        <p:spPr/>
        <p:txBody>
          <a:bodyPr/>
          <a:lstStyle/>
          <a:p>
            <a:fld id="{0AF8A4B7-68D6-47C7-8DF0-E856C990106D}" type="slidenum">
              <a:rPr lang="en-US" smtClean="0"/>
              <a:pPr/>
              <a:t>16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81684924"/>
              </p:ext>
            </p:extLst>
          </p:nvPr>
        </p:nvGraphicFramePr>
        <p:xfrm>
          <a:off x="501651" y="1428321"/>
          <a:ext cx="8820148" cy="3253740"/>
        </p:xfrm>
        <a:graphic>
          <a:graphicData uri="http://schemas.openxmlformats.org/drawingml/2006/table">
            <a:tbl>
              <a:tblPr firstRow="1" bandRow="1">
                <a:tableStyleId>{110AD155-F961-4746-A943-DB6564367A16}</a:tableStyleId>
              </a:tblPr>
              <a:tblGrid>
                <a:gridCol w="2205037">
                  <a:extLst>
                    <a:ext uri="{9D8B030D-6E8A-4147-A177-3AD203B41FA5}">
                      <a16:colId xmlns:a16="http://schemas.microsoft.com/office/drawing/2014/main" val="20000"/>
                    </a:ext>
                  </a:extLst>
                </a:gridCol>
                <a:gridCol w="2205037">
                  <a:extLst>
                    <a:ext uri="{9D8B030D-6E8A-4147-A177-3AD203B41FA5}">
                      <a16:colId xmlns:a16="http://schemas.microsoft.com/office/drawing/2014/main" val="20001"/>
                    </a:ext>
                  </a:extLst>
                </a:gridCol>
                <a:gridCol w="2205037">
                  <a:extLst>
                    <a:ext uri="{9D8B030D-6E8A-4147-A177-3AD203B41FA5}">
                      <a16:colId xmlns:a16="http://schemas.microsoft.com/office/drawing/2014/main" val="20002"/>
                    </a:ext>
                  </a:extLst>
                </a:gridCol>
                <a:gridCol w="2205037">
                  <a:extLst>
                    <a:ext uri="{9D8B030D-6E8A-4147-A177-3AD203B41FA5}">
                      <a16:colId xmlns:a16="http://schemas.microsoft.com/office/drawing/2014/main" val="20003"/>
                    </a:ext>
                  </a:extLst>
                </a:gridCol>
              </a:tblGrid>
              <a:tr h="370840">
                <a:tc>
                  <a:txBody>
                    <a:bodyPr/>
                    <a:lstStyle/>
                    <a:p>
                      <a:r>
                        <a:rPr lang="en-US" dirty="0"/>
                        <a:t>Method</a:t>
                      </a:r>
                      <a:r>
                        <a:rPr lang="en-US" baseline="0" dirty="0"/>
                        <a:t> Name</a:t>
                      </a:r>
                      <a:endParaRPr lang="en-US" dirty="0"/>
                    </a:p>
                  </a:txBody>
                  <a:tcPr/>
                </a:tc>
                <a:tc>
                  <a:txBody>
                    <a:bodyPr/>
                    <a:lstStyle/>
                    <a:p>
                      <a:r>
                        <a:rPr lang="en-US" dirty="0"/>
                        <a:t>Syntax</a:t>
                      </a:r>
                    </a:p>
                  </a:txBody>
                  <a:tcPr/>
                </a:tc>
                <a:tc>
                  <a:txBody>
                    <a:bodyPr/>
                    <a:lstStyle/>
                    <a:p>
                      <a:r>
                        <a:rPr lang="en-US" dirty="0"/>
                        <a:t>Description</a:t>
                      </a:r>
                    </a:p>
                  </a:txBody>
                  <a:tcPr/>
                </a:tc>
                <a:tc>
                  <a:txBody>
                    <a:bodyPr/>
                    <a:lstStyle/>
                    <a:p>
                      <a:r>
                        <a:rPr lang="en-US" dirty="0"/>
                        <a:t>Example:</a:t>
                      </a:r>
                    </a:p>
                    <a:p>
                      <a:r>
                        <a:rPr lang="en-US" dirty="0">
                          <a:solidFill>
                            <a:srgbClr val="FF0000"/>
                          </a:solidFill>
                        </a:rPr>
                        <a:t>list</a:t>
                      </a:r>
                      <a:r>
                        <a:rPr lang="en-US" baseline="0" dirty="0">
                          <a:solidFill>
                            <a:srgbClr val="FF0000"/>
                          </a:solidFill>
                        </a:rPr>
                        <a:t> = [‘a’, ‘b’, 1, 2, 3]</a:t>
                      </a:r>
                    </a:p>
                  </a:txBody>
                  <a:tcPr/>
                </a:tc>
                <a:extLst>
                  <a:ext uri="{0D108BD9-81ED-4DB2-BD59-A6C34878D82A}">
                    <a16:rowId xmlns:a16="http://schemas.microsoft.com/office/drawing/2014/main" val="10000"/>
                  </a:ext>
                </a:extLst>
              </a:tr>
              <a:tr h="370840">
                <a:tc>
                  <a:txBody>
                    <a:bodyPr/>
                    <a:lstStyle/>
                    <a:p>
                      <a:r>
                        <a:rPr lang="en-US" dirty="0"/>
                        <a:t>Append</a:t>
                      </a:r>
                    </a:p>
                  </a:txBody>
                  <a:tcPr/>
                </a:tc>
                <a:tc>
                  <a:txBody>
                    <a:bodyPr/>
                    <a:lstStyle/>
                    <a:p>
                      <a:r>
                        <a:rPr lang="en-US" i="1" dirty="0" err="1"/>
                        <a:t>list_name</a:t>
                      </a:r>
                      <a:r>
                        <a:rPr lang="en-US" dirty="0" err="1"/>
                        <a:t>.</a:t>
                      </a:r>
                      <a:r>
                        <a:rPr lang="en-US" baseline="0" dirty="0" err="1"/>
                        <a:t>append</a:t>
                      </a:r>
                      <a:r>
                        <a:rPr lang="en-US" baseline="0" dirty="0"/>
                        <a:t>(item)</a:t>
                      </a:r>
                      <a:endParaRPr lang="en-US" dirty="0"/>
                    </a:p>
                  </a:txBody>
                  <a:tcPr/>
                </a:tc>
                <a:tc>
                  <a:txBody>
                    <a:bodyPr/>
                    <a:lstStyle/>
                    <a:p>
                      <a:r>
                        <a:rPr lang="en-US" dirty="0"/>
                        <a:t>Adds a new item to the end</a:t>
                      </a:r>
                      <a:r>
                        <a:rPr lang="en-US" baseline="0" dirty="0"/>
                        <a:t> of a list</a:t>
                      </a:r>
                      <a:endParaRPr lang="en-US" dirty="0"/>
                    </a:p>
                  </a:txBody>
                  <a:tcPr/>
                </a:tc>
                <a:tc>
                  <a:txBody>
                    <a:bodyPr/>
                    <a:lstStyle/>
                    <a:p>
                      <a:r>
                        <a:rPr lang="en-US" dirty="0" err="1">
                          <a:solidFill>
                            <a:srgbClr val="FF0000"/>
                          </a:solidFill>
                        </a:rPr>
                        <a:t>list.append</a:t>
                      </a:r>
                      <a:r>
                        <a:rPr lang="en-US" dirty="0">
                          <a:solidFill>
                            <a:srgbClr val="FF0000"/>
                          </a:solidFill>
                        </a:rPr>
                        <a:t>(‘xyz’)</a:t>
                      </a:r>
                    </a:p>
                    <a:p>
                      <a:r>
                        <a:rPr lang="en-US" dirty="0">
                          <a:solidFill>
                            <a:srgbClr val="FF0000"/>
                          </a:solidFill>
                        </a:rPr>
                        <a:t>[‘a’, ‘b’, 1, 2, 3, ‘xyz’]</a:t>
                      </a:r>
                    </a:p>
                  </a:txBody>
                  <a:tcPr/>
                </a:tc>
                <a:extLst>
                  <a:ext uri="{0D108BD9-81ED-4DB2-BD59-A6C34878D82A}">
                    <a16:rowId xmlns:a16="http://schemas.microsoft.com/office/drawing/2014/main" val="10001"/>
                  </a:ext>
                </a:extLst>
              </a:tr>
              <a:tr h="370840">
                <a:tc>
                  <a:txBody>
                    <a:bodyPr/>
                    <a:lstStyle/>
                    <a:p>
                      <a:r>
                        <a:rPr lang="en-US" dirty="0"/>
                        <a:t>Insert</a:t>
                      </a:r>
                    </a:p>
                  </a:txBody>
                  <a:tcPr/>
                </a:tc>
                <a:tc>
                  <a:txBody>
                    <a:bodyPr/>
                    <a:lstStyle/>
                    <a:p>
                      <a:r>
                        <a:rPr lang="en-US" i="1" dirty="0" err="1"/>
                        <a:t>list_name</a:t>
                      </a:r>
                      <a:r>
                        <a:rPr lang="en-US" i="0" dirty="0" err="1"/>
                        <a:t>.insert</a:t>
                      </a:r>
                      <a:r>
                        <a:rPr lang="en-US" i="0" dirty="0"/>
                        <a:t>(</a:t>
                      </a:r>
                      <a:r>
                        <a:rPr lang="en-US" i="0" dirty="0" err="1"/>
                        <a:t>i,item</a:t>
                      </a:r>
                      <a:r>
                        <a:rPr lang="en-US" i="0" dirty="0"/>
                        <a:t>)</a:t>
                      </a:r>
                      <a:endParaRPr lang="en-US" i="1" dirty="0"/>
                    </a:p>
                  </a:txBody>
                  <a:tcPr/>
                </a:tc>
                <a:tc>
                  <a:txBody>
                    <a:bodyPr/>
                    <a:lstStyle/>
                    <a:p>
                      <a:r>
                        <a:rPr lang="en-US" dirty="0"/>
                        <a:t>Inserts</a:t>
                      </a:r>
                      <a:r>
                        <a:rPr lang="en-US" baseline="0" dirty="0"/>
                        <a:t> an item at the i</a:t>
                      </a:r>
                      <a:r>
                        <a:rPr lang="en-US" baseline="30000" dirty="0"/>
                        <a:t>th</a:t>
                      </a:r>
                      <a:r>
                        <a:rPr lang="en-US" baseline="0" dirty="0"/>
                        <a:t> position in a list</a:t>
                      </a:r>
                      <a:endParaRPr lang="en-US" dirty="0"/>
                    </a:p>
                  </a:txBody>
                  <a:tcPr/>
                </a:tc>
                <a:tc>
                  <a:txBody>
                    <a:bodyPr/>
                    <a:lstStyle/>
                    <a:p>
                      <a:r>
                        <a:rPr lang="en-US" dirty="0" err="1">
                          <a:solidFill>
                            <a:srgbClr val="FF0000"/>
                          </a:solidFill>
                        </a:rPr>
                        <a:t>list.insert</a:t>
                      </a:r>
                      <a:r>
                        <a:rPr lang="en-US" dirty="0">
                          <a:solidFill>
                            <a:srgbClr val="FF0000"/>
                          </a:solidFill>
                        </a:rPr>
                        <a:t>(2,’c’</a:t>
                      </a:r>
                      <a:r>
                        <a:rPr lang="en-US" baseline="0" dirty="0">
                          <a:solidFill>
                            <a:srgbClr val="FF0000"/>
                          </a:solidFill>
                        </a:rPr>
                        <a:t>)</a:t>
                      </a:r>
                    </a:p>
                    <a:p>
                      <a:r>
                        <a:rPr lang="en-US" baseline="0" dirty="0">
                          <a:solidFill>
                            <a:srgbClr val="FF0000"/>
                          </a:solidFill>
                        </a:rPr>
                        <a:t>[‘a’, ‘b’, ‘c’, 1, 2, 3]</a:t>
                      </a:r>
                      <a:endParaRPr lang="en-US"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Extend</a:t>
                      </a:r>
                    </a:p>
                  </a:txBody>
                  <a:tcPr/>
                </a:tc>
                <a:tc>
                  <a:txBody>
                    <a:bodyPr/>
                    <a:lstStyle/>
                    <a:p>
                      <a:r>
                        <a:rPr lang="en-US" i="1" dirty="0" err="1"/>
                        <a:t>list_name</a:t>
                      </a:r>
                      <a:r>
                        <a:rPr lang="en-US" i="0" dirty="0" err="1"/>
                        <a:t>.extend</a:t>
                      </a:r>
                      <a:r>
                        <a:rPr lang="en-US" i="0" dirty="0"/>
                        <a:t>(item)</a:t>
                      </a:r>
                      <a:endParaRPr lang="en-US" i="1" dirty="0"/>
                    </a:p>
                  </a:txBody>
                  <a:tcPr/>
                </a:tc>
                <a:tc>
                  <a:txBody>
                    <a:bodyPr/>
                    <a:lstStyle/>
                    <a:p>
                      <a:r>
                        <a:rPr lang="en-US" dirty="0"/>
                        <a:t>Extends the list to include the new items</a:t>
                      </a:r>
                    </a:p>
                  </a:txBody>
                  <a:tcPr/>
                </a:tc>
                <a:tc>
                  <a:txBody>
                    <a:bodyPr/>
                    <a:lstStyle/>
                    <a:p>
                      <a:r>
                        <a:rPr lang="en-US" dirty="0" err="1">
                          <a:solidFill>
                            <a:srgbClr val="FF0000"/>
                          </a:solidFill>
                        </a:rPr>
                        <a:t>list.extend</a:t>
                      </a:r>
                      <a:r>
                        <a:rPr lang="en-US" dirty="0">
                          <a:solidFill>
                            <a:srgbClr val="FF0000"/>
                          </a:solidFill>
                        </a:rPr>
                        <a:t>(‘xyz’)</a:t>
                      </a:r>
                    </a:p>
                    <a:p>
                      <a:r>
                        <a:rPr lang="en-US" dirty="0">
                          <a:solidFill>
                            <a:srgbClr val="FF0000"/>
                          </a:solidFill>
                        </a:rPr>
                        <a:t>[‘a’, ‘b’, 1,</a:t>
                      </a:r>
                      <a:r>
                        <a:rPr lang="en-US" baseline="0" dirty="0">
                          <a:solidFill>
                            <a:srgbClr val="FF0000"/>
                          </a:solidFill>
                        </a:rPr>
                        <a:t> 2, 3, ‘x’, ‘y’, ‘z’]</a:t>
                      </a:r>
                      <a:endParaRPr lang="en-US"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Pop</a:t>
                      </a:r>
                    </a:p>
                  </a:txBody>
                  <a:tcPr/>
                </a:tc>
                <a:tc>
                  <a:txBody>
                    <a:bodyPr/>
                    <a:lstStyle/>
                    <a:p>
                      <a:r>
                        <a:rPr lang="en-US" i="1" dirty="0" err="1"/>
                        <a:t>list_name</a:t>
                      </a:r>
                      <a:r>
                        <a:rPr lang="en-US" i="0" dirty="0" err="1"/>
                        <a:t>.pop</a:t>
                      </a:r>
                      <a:r>
                        <a:rPr lang="en-US" i="0" dirty="0"/>
                        <a:t>(</a:t>
                      </a:r>
                      <a:r>
                        <a:rPr lang="en-US" i="0" dirty="0" err="1"/>
                        <a:t>i</a:t>
                      </a:r>
                      <a:r>
                        <a:rPr lang="en-US" i="0" dirty="0"/>
                        <a:t>)</a:t>
                      </a:r>
                      <a:endParaRPr lang="en-US" i="1" dirty="0"/>
                    </a:p>
                  </a:txBody>
                  <a:tcPr/>
                </a:tc>
                <a:tc>
                  <a:txBody>
                    <a:bodyPr/>
                    <a:lstStyle/>
                    <a:p>
                      <a:r>
                        <a:rPr lang="en-US" dirty="0"/>
                        <a:t>Removes</a:t>
                      </a:r>
                      <a:r>
                        <a:rPr lang="en-US" baseline="0" dirty="0"/>
                        <a:t> and returns the i</a:t>
                      </a:r>
                      <a:r>
                        <a:rPr lang="en-US" baseline="30000" dirty="0"/>
                        <a:t>th </a:t>
                      </a:r>
                      <a:r>
                        <a:rPr lang="en-US" baseline="0" dirty="0"/>
                        <a:t> item in a list</a:t>
                      </a:r>
                      <a:endParaRPr lang="en-US" dirty="0"/>
                    </a:p>
                  </a:txBody>
                  <a:tcPr/>
                </a:tc>
                <a:tc>
                  <a:txBody>
                    <a:bodyPr/>
                    <a:lstStyle/>
                    <a:p>
                      <a:r>
                        <a:rPr lang="en-US" dirty="0" err="1">
                          <a:solidFill>
                            <a:srgbClr val="FF0000"/>
                          </a:solidFill>
                        </a:rPr>
                        <a:t>list.pop</a:t>
                      </a:r>
                      <a:r>
                        <a:rPr lang="en-US" dirty="0">
                          <a:solidFill>
                            <a:srgbClr val="FF0000"/>
                          </a:solidFill>
                        </a:rPr>
                        <a:t>(3)</a:t>
                      </a:r>
                    </a:p>
                    <a:p>
                      <a:r>
                        <a:rPr lang="en-US" dirty="0">
                          <a:solidFill>
                            <a:srgbClr val="FF0000"/>
                          </a:solidFill>
                        </a:rPr>
                        <a:t>2</a:t>
                      </a:r>
                    </a:p>
                  </a:txBody>
                  <a:tcPr/>
                </a:tc>
                <a:extLst>
                  <a:ext uri="{0D108BD9-81ED-4DB2-BD59-A6C34878D82A}">
                    <a16:rowId xmlns:a16="http://schemas.microsoft.com/office/drawing/2014/main" val="10004"/>
                  </a:ext>
                </a:extLst>
              </a:tr>
              <a:tr h="370840">
                <a:tc>
                  <a:txBody>
                    <a:bodyPr/>
                    <a:lstStyle/>
                    <a:p>
                      <a:r>
                        <a:rPr lang="en-US" dirty="0"/>
                        <a:t>Delete</a:t>
                      </a:r>
                    </a:p>
                  </a:txBody>
                  <a:tcPr/>
                </a:tc>
                <a:tc>
                  <a:txBody>
                    <a:bodyPr/>
                    <a:lstStyle/>
                    <a:p>
                      <a:r>
                        <a:rPr lang="en-US" dirty="0"/>
                        <a:t>del</a:t>
                      </a:r>
                      <a:r>
                        <a:rPr lang="en-US" baseline="0" dirty="0"/>
                        <a:t> </a:t>
                      </a:r>
                      <a:r>
                        <a:rPr lang="en-US" i="1" baseline="0" dirty="0"/>
                        <a:t>list</a:t>
                      </a:r>
                      <a:r>
                        <a:rPr lang="en-US" i="0" baseline="0" dirty="0"/>
                        <a:t>[</a:t>
                      </a:r>
                      <a:r>
                        <a:rPr lang="en-US" i="0" baseline="0" dirty="0" err="1"/>
                        <a:t>i</a:t>
                      </a:r>
                      <a:r>
                        <a:rPr lang="en-US" i="0" baseline="0" dirty="0"/>
                        <a:t>]</a:t>
                      </a:r>
                      <a:endParaRPr lang="en-US" dirty="0"/>
                    </a:p>
                  </a:txBody>
                  <a:tcPr/>
                </a:tc>
                <a:tc>
                  <a:txBody>
                    <a:bodyPr/>
                    <a:lstStyle/>
                    <a:p>
                      <a:r>
                        <a:rPr lang="en-US" dirty="0"/>
                        <a:t>Deletes</a:t>
                      </a:r>
                      <a:r>
                        <a:rPr lang="en-US" baseline="0" dirty="0"/>
                        <a:t> the item in the i</a:t>
                      </a:r>
                      <a:r>
                        <a:rPr lang="en-US" baseline="30000" dirty="0"/>
                        <a:t>th</a:t>
                      </a:r>
                      <a:r>
                        <a:rPr lang="en-US" baseline="0" dirty="0"/>
                        <a:t> position</a:t>
                      </a:r>
                      <a:endParaRPr lang="en-US" baseline="30000" dirty="0"/>
                    </a:p>
                  </a:txBody>
                  <a:tcPr/>
                </a:tc>
                <a:tc>
                  <a:txBody>
                    <a:bodyPr/>
                    <a:lstStyle/>
                    <a:p>
                      <a:r>
                        <a:rPr lang="en-US" dirty="0">
                          <a:solidFill>
                            <a:srgbClr val="FF0000"/>
                          </a:solidFill>
                        </a:rPr>
                        <a:t>del</a:t>
                      </a:r>
                      <a:r>
                        <a:rPr lang="en-US" baseline="0" dirty="0">
                          <a:solidFill>
                            <a:srgbClr val="FF0000"/>
                          </a:solidFill>
                        </a:rPr>
                        <a:t> list[0]</a:t>
                      </a:r>
                    </a:p>
                    <a:p>
                      <a:r>
                        <a:rPr lang="en-US" baseline="0" dirty="0">
                          <a:solidFill>
                            <a:srgbClr val="FF0000"/>
                          </a:solidFill>
                        </a:rPr>
                        <a:t>[‘b’, 1, 2, 3]</a:t>
                      </a:r>
                      <a:endParaRPr lang="en-US"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Index</a:t>
                      </a:r>
                    </a:p>
                  </a:txBody>
                  <a:tcPr/>
                </a:tc>
                <a:tc>
                  <a:txBody>
                    <a:bodyPr/>
                    <a:lstStyle/>
                    <a:p>
                      <a:r>
                        <a:rPr lang="en-US" dirty="0" err="1"/>
                        <a:t>list_name.index</a:t>
                      </a:r>
                      <a:r>
                        <a:rPr lang="en-US" dirty="0"/>
                        <a:t>(item)</a:t>
                      </a:r>
                    </a:p>
                  </a:txBody>
                  <a:tcPr/>
                </a:tc>
                <a:tc>
                  <a:txBody>
                    <a:bodyPr/>
                    <a:lstStyle/>
                    <a:p>
                      <a:r>
                        <a:rPr lang="en-US" dirty="0"/>
                        <a:t>Returns</a:t>
                      </a:r>
                      <a:r>
                        <a:rPr lang="en-US" baseline="0" dirty="0"/>
                        <a:t> the position of the item</a:t>
                      </a:r>
                      <a:endParaRPr lang="en-US" baseline="30000" dirty="0"/>
                    </a:p>
                  </a:txBody>
                  <a:tcPr/>
                </a:tc>
                <a:tc>
                  <a:txBody>
                    <a:bodyPr/>
                    <a:lstStyle/>
                    <a:p>
                      <a:r>
                        <a:rPr lang="en-US" dirty="0" err="1">
                          <a:solidFill>
                            <a:srgbClr val="FF0000"/>
                          </a:solidFill>
                        </a:rPr>
                        <a:t>list.index</a:t>
                      </a:r>
                      <a:r>
                        <a:rPr lang="en-US" dirty="0">
                          <a:solidFill>
                            <a:srgbClr val="FF0000"/>
                          </a:solidFill>
                        </a:rPr>
                        <a:t>(1)</a:t>
                      </a:r>
                    </a:p>
                    <a:p>
                      <a:r>
                        <a:rPr lang="en-US" dirty="0">
                          <a:solidFill>
                            <a:srgbClr val="FF0000"/>
                          </a:solidFill>
                        </a:rPr>
                        <a:t>2</a:t>
                      </a:r>
                    </a:p>
                  </a:txBody>
                  <a:tcPr/>
                </a:tc>
                <a:extLst>
                  <a:ext uri="{0D108BD9-81ED-4DB2-BD59-A6C34878D82A}">
                    <a16:rowId xmlns:a16="http://schemas.microsoft.com/office/drawing/2014/main" val="10006"/>
                  </a:ext>
                </a:extLst>
              </a:tr>
            </a:tbl>
          </a:graphicData>
        </a:graphic>
      </p:graphicFrame>
      <p:sp>
        <p:nvSpPr>
          <p:cNvPr id="6" name="TextBox 5">
            <a:extLst>
              <a:ext uri="{FF2B5EF4-FFF2-40B4-BE49-F238E27FC236}">
                <a16:creationId xmlns:a16="http://schemas.microsoft.com/office/drawing/2014/main" id="{7B0C3EC1-AF19-3146-801B-D057AFAB7AE5}"/>
              </a:ext>
            </a:extLst>
          </p:cNvPr>
          <p:cNvSpPr txBox="1"/>
          <p:nvPr/>
        </p:nvSpPr>
        <p:spPr>
          <a:xfrm>
            <a:off x="778571" y="6216670"/>
            <a:ext cx="3767033"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1"/>
            <a:r>
              <a:rPr lang="en-US" sz="1400" b="1" dirty="0">
                <a:solidFill>
                  <a:srgbClr val="00929C"/>
                </a:solidFill>
              </a:rPr>
              <a:t>Exercise </a:t>
            </a:r>
            <a:r>
              <a:rPr lang="en-US" dirty="0"/>
              <a:t>Lab2.3</a:t>
            </a:r>
          </a:p>
        </p:txBody>
      </p:sp>
    </p:spTree>
    <p:extLst>
      <p:ext uri="{BB962C8B-B14F-4D97-AF65-F5344CB8AC3E}">
        <p14:creationId xmlns:p14="http://schemas.microsoft.com/office/powerpoint/2010/main" val="1851698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Tuples</a:t>
            </a:r>
          </a:p>
        </p:txBody>
      </p:sp>
      <p:sp>
        <p:nvSpPr>
          <p:cNvPr id="3" name="Text Placeholder 2"/>
          <p:cNvSpPr>
            <a:spLocks noGrp="1"/>
          </p:cNvSpPr>
          <p:nvPr>
            <p:ph type="body" sz="quarter" idx="16"/>
          </p:nvPr>
        </p:nvSpPr>
        <p:spPr/>
        <p:txBody>
          <a:bodyPr/>
          <a:lstStyle/>
          <a:p>
            <a:r>
              <a:rPr lang="en-US" sz="1800" dirty="0"/>
              <a:t>Tuples are another sequence data type that are very similar to lists</a:t>
            </a:r>
          </a:p>
          <a:p>
            <a:pPr lvl="1"/>
            <a:r>
              <a:rPr lang="en-US" sz="1800" dirty="0"/>
              <a:t>The syntax is exactly the same but with parentheses instead of square brackets</a:t>
            </a:r>
          </a:p>
          <a:p>
            <a:pPr marL="0" indent="0">
              <a:buNone/>
            </a:pPr>
            <a:endParaRPr lang="en-US" sz="1800" dirty="0"/>
          </a:p>
          <a:p>
            <a:r>
              <a:rPr lang="en-US" sz="1800" dirty="0"/>
              <a:t>The only other difference, but a major one, between tuples and lists is their mutability</a:t>
            </a:r>
          </a:p>
          <a:p>
            <a:pPr lvl="1"/>
            <a:r>
              <a:rPr lang="en-US" sz="1800" dirty="0"/>
              <a:t>Tuples are immutable, meaning their values cannot be changed once they are created</a:t>
            </a:r>
          </a:p>
          <a:p>
            <a:pPr lvl="1"/>
            <a:r>
              <a:rPr lang="en-US" sz="1800" dirty="0"/>
              <a:t>Because of this, there are not many methods used to work with tuples</a:t>
            </a:r>
          </a:p>
          <a:p>
            <a:pPr lvl="1"/>
            <a:r>
              <a:rPr lang="en-US" sz="1800" dirty="0"/>
              <a:t>Think of as a “read-only” list</a:t>
            </a:r>
          </a:p>
          <a:p>
            <a:pPr lvl="1"/>
            <a:endParaRPr lang="en-US" sz="1800" dirty="0"/>
          </a:p>
          <a:p>
            <a:r>
              <a:rPr lang="en-US" sz="1800" dirty="0"/>
              <a:t>The only methods available to work with tuples are indexing, slicing, and counting</a:t>
            </a:r>
          </a:p>
          <a:p>
            <a:endParaRPr lang="en-US" sz="1800" dirty="0"/>
          </a:p>
          <a:p>
            <a:r>
              <a:rPr lang="en-US" sz="1800" dirty="0"/>
              <a:t>Why would we ever use tuples over lists? </a:t>
            </a:r>
          </a:p>
          <a:p>
            <a:pPr lvl="1"/>
            <a:endParaRPr lang="en-US" dirty="0"/>
          </a:p>
        </p:txBody>
      </p:sp>
      <p:sp>
        <p:nvSpPr>
          <p:cNvPr id="4" name="Slide Number Placeholder 3"/>
          <p:cNvSpPr>
            <a:spLocks noGrp="1"/>
          </p:cNvSpPr>
          <p:nvPr>
            <p:ph type="sldNum" sz="quarter" idx="4"/>
          </p:nvPr>
        </p:nvSpPr>
        <p:spPr/>
        <p:txBody>
          <a:bodyPr/>
          <a:lstStyle/>
          <a:p>
            <a:fld id="{0AF8A4B7-68D6-47C7-8DF0-E856C990106D}" type="slidenum">
              <a:rPr lang="en-US" smtClean="0"/>
              <a:pPr/>
              <a:t>17</a:t>
            </a:fld>
            <a:endParaRPr lang="en-US" dirty="0"/>
          </a:p>
        </p:txBody>
      </p:sp>
    </p:spTree>
    <p:extLst>
      <p:ext uri="{BB962C8B-B14F-4D97-AF65-F5344CB8AC3E}">
        <p14:creationId xmlns:p14="http://schemas.microsoft.com/office/powerpoint/2010/main" val="227583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Dictionaries</a:t>
            </a:r>
          </a:p>
        </p:txBody>
      </p:sp>
      <p:sp>
        <p:nvSpPr>
          <p:cNvPr id="3" name="Text Placeholder 2"/>
          <p:cNvSpPr>
            <a:spLocks noGrp="1"/>
          </p:cNvSpPr>
          <p:nvPr>
            <p:ph type="body" sz="quarter" idx="16"/>
          </p:nvPr>
        </p:nvSpPr>
        <p:spPr/>
        <p:txBody>
          <a:bodyPr/>
          <a:lstStyle/>
          <a:p>
            <a:r>
              <a:rPr lang="en-US" sz="1400" dirty="0"/>
              <a:t>Dictionaries consist of key-value pairs</a:t>
            </a:r>
          </a:p>
          <a:p>
            <a:endParaRPr lang="en-US" sz="1400" dirty="0"/>
          </a:p>
          <a:p>
            <a:r>
              <a:rPr lang="en-US" sz="1400" dirty="0"/>
              <a:t>Syntax: </a:t>
            </a:r>
            <a:r>
              <a:rPr lang="en-US" sz="1400" i="1" dirty="0" err="1"/>
              <a:t>dict_name</a:t>
            </a:r>
            <a:r>
              <a:rPr lang="en-US" sz="1400" dirty="0"/>
              <a:t> = {key1 : value1, key2 : value2, key3: value3}</a:t>
            </a:r>
          </a:p>
          <a:p>
            <a:pPr lvl="1"/>
            <a:r>
              <a:rPr lang="en-US" sz="1400" dirty="0"/>
              <a:t>Keys are separated from their corresponding values with a colon (:)</a:t>
            </a:r>
          </a:p>
          <a:p>
            <a:pPr lvl="1"/>
            <a:r>
              <a:rPr lang="en-US" sz="1400" dirty="0"/>
              <a:t>Each key-value pair is separated by commas</a:t>
            </a:r>
          </a:p>
          <a:p>
            <a:pPr lvl="1"/>
            <a:r>
              <a:rPr lang="en-US" sz="1400" dirty="0"/>
              <a:t>Enclosed within curly brackets { }</a:t>
            </a:r>
          </a:p>
          <a:p>
            <a:pPr lvl="1"/>
            <a:endParaRPr lang="en-US" sz="1400" dirty="0"/>
          </a:p>
          <a:p>
            <a:r>
              <a:rPr lang="en-US" sz="1400" dirty="0"/>
              <a:t>Keys</a:t>
            </a:r>
          </a:p>
          <a:p>
            <a:pPr lvl="1"/>
            <a:r>
              <a:rPr lang="en-US" sz="1400" dirty="0"/>
              <a:t>Must be unique within each dictionary, no duplicates allowed</a:t>
            </a:r>
          </a:p>
          <a:p>
            <a:pPr lvl="1"/>
            <a:r>
              <a:rPr lang="en-US" sz="1400" dirty="0"/>
              <a:t>Must be immutable, which only allows keys to be either strings, numbers, or tuples</a:t>
            </a:r>
          </a:p>
          <a:p>
            <a:pPr lvl="1"/>
            <a:endParaRPr lang="en-US" sz="1400" dirty="0"/>
          </a:p>
          <a:p>
            <a:r>
              <a:rPr lang="en-US" sz="1400" dirty="0"/>
              <a:t>Values</a:t>
            </a:r>
          </a:p>
          <a:p>
            <a:pPr lvl="1"/>
            <a:r>
              <a:rPr lang="en-US" sz="1400" dirty="0"/>
              <a:t>Do not need to be unique</a:t>
            </a:r>
          </a:p>
          <a:p>
            <a:pPr lvl="1"/>
            <a:r>
              <a:rPr lang="en-US" sz="1400" dirty="0"/>
              <a:t>Can consist of any data type (which means they are mutable)</a:t>
            </a:r>
          </a:p>
          <a:p>
            <a:pPr lvl="1"/>
            <a:endParaRPr lang="en-US" sz="1400" dirty="0"/>
          </a:p>
          <a:p>
            <a:r>
              <a:rPr lang="en-US" sz="1400" dirty="0"/>
              <a:t>Dictionaries contain no order. When returning or printing a dictionary, it can be in any order</a:t>
            </a:r>
          </a:p>
          <a:p>
            <a:endParaRPr lang="en-US" sz="1400" dirty="0"/>
          </a:p>
          <a:p>
            <a:r>
              <a:rPr lang="en-US" sz="1400" dirty="0"/>
              <a:t>Dictionaries are obviously different from any other data type due to their key-value pairs. They are used to store information that might not necessarily be the same data type, but that should be grouped together, such as a mailing address with a name, address, and zip code. They can easily be recalled to find a value associated with a key.</a:t>
            </a:r>
          </a:p>
        </p:txBody>
      </p:sp>
      <p:sp>
        <p:nvSpPr>
          <p:cNvPr id="4" name="Slide Number Placeholder 3"/>
          <p:cNvSpPr>
            <a:spLocks noGrp="1"/>
          </p:cNvSpPr>
          <p:nvPr>
            <p:ph type="sldNum" sz="quarter" idx="4"/>
          </p:nvPr>
        </p:nvSpPr>
        <p:spPr/>
        <p:txBody>
          <a:bodyPr/>
          <a:lstStyle/>
          <a:p>
            <a:fld id="{0AF8A4B7-68D6-47C7-8DF0-E856C990106D}" type="slidenum">
              <a:rPr lang="en-US" smtClean="0"/>
              <a:pPr/>
              <a:t>18</a:t>
            </a:fld>
            <a:endParaRPr lang="en-US" dirty="0"/>
          </a:p>
        </p:txBody>
      </p:sp>
    </p:spTree>
    <p:extLst>
      <p:ext uri="{BB962C8B-B14F-4D97-AF65-F5344CB8AC3E}">
        <p14:creationId xmlns:p14="http://schemas.microsoft.com/office/powerpoint/2010/main" val="49015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Dictionaries cont.</a:t>
            </a:r>
          </a:p>
        </p:txBody>
      </p:sp>
      <p:sp>
        <p:nvSpPr>
          <p:cNvPr id="3" name="Text Placeholder 2"/>
          <p:cNvSpPr>
            <a:spLocks noGrp="1"/>
          </p:cNvSpPr>
          <p:nvPr>
            <p:ph type="body" sz="quarter" idx="16"/>
          </p:nvPr>
        </p:nvSpPr>
        <p:spPr>
          <a:xfrm>
            <a:off x="501650" y="4854011"/>
            <a:ext cx="8820150" cy="1876989"/>
          </a:xfrm>
        </p:spPr>
        <p:txBody>
          <a:bodyPr/>
          <a:lstStyle/>
          <a:p>
            <a:pPr marL="0" indent="0">
              <a:buNone/>
            </a:pPr>
            <a:r>
              <a:rPr lang="en-US" i="1" dirty="0"/>
              <a:t>*Note that the delete method does not return the dictionary, but is shown in the example to help understand how it works</a:t>
            </a:r>
          </a:p>
          <a:p>
            <a:endParaRPr lang="en-US" dirty="0"/>
          </a:p>
          <a:p>
            <a:r>
              <a:rPr lang="en-US" b="1" dirty="0"/>
              <a:t>Updating a dictionary</a:t>
            </a:r>
          </a:p>
          <a:p>
            <a:pPr lvl="1"/>
            <a:r>
              <a:rPr lang="en-US" dirty="0"/>
              <a:t>Values can be updated and new key-value pairs can also be added as shown</a:t>
            </a:r>
          </a:p>
          <a:p>
            <a:pPr marL="128587" lvl="1" indent="0">
              <a:buNone/>
            </a:pPr>
            <a:endParaRPr lang="en-US" dirty="0"/>
          </a:p>
          <a:p>
            <a:pPr marL="128587" lvl="1" indent="0">
              <a:buNone/>
            </a:pPr>
            <a:r>
              <a:rPr lang="en-US" dirty="0">
                <a:solidFill>
                  <a:srgbClr val="FF0000"/>
                </a:solidFill>
              </a:rPr>
              <a:t>	book[‘Author’] = ‘Tom Brady’</a:t>
            </a:r>
          </a:p>
          <a:p>
            <a:pPr marL="128587" lvl="1" indent="0">
              <a:buNone/>
            </a:pPr>
            <a:r>
              <a:rPr lang="en-US" dirty="0">
                <a:solidFill>
                  <a:srgbClr val="FF0000"/>
                </a:solidFill>
              </a:rPr>
              <a:t>	book[‘Title’] = ‘How to Get Away with Anything’</a:t>
            </a:r>
          </a:p>
          <a:p>
            <a:pPr marL="128587" lvl="1" indent="0">
              <a:buNone/>
            </a:pPr>
            <a:r>
              <a:rPr lang="en-US" dirty="0">
                <a:solidFill>
                  <a:srgbClr val="FF0000"/>
                </a:solidFill>
              </a:rPr>
              <a:t>	print(book)</a:t>
            </a:r>
          </a:p>
          <a:p>
            <a:pPr marL="128587" lvl="1" indent="0">
              <a:buNone/>
            </a:pPr>
            <a:r>
              <a:rPr lang="en-US" dirty="0">
                <a:solidFill>
                  <a:srgbClr val="FF0000"/>
                </a:solidFill>
              </a:rPr>
              <a:t>	{‘</a:t>
            </a:r>
            <a:r>
              <a:rPr lang="en-US" dirty="0" err="1">
                <a:solidFill>
                  <a:srgbClr val="FF0000"/>
                </a:solidFill>
              </a:rPr>
              <a:t>Author’:’Tom</a:t>
            </a:r>
            <a:r>
              <a:rPr lang="en-US" dirty="0">
                <a:solidFill>
                  <a:srgbClr val="FF0000"/>
                </a:solidFill>
              </a:rPr>
              <a:t> Brady’, ‘Pages’:237, ‘Published’:2009, ‘</a:t>
            </a:r>
            <a:r>
              <a:rPr lang="en-US" dirty="0" err="1">
                <a:solidFill>
                  <a:srgbClr val="FF0000"/>
                </a:solidFill>
              </a:rPr>
              <a:t>Title’:’How</a:t>
            </a:r>
            <a:r>
              <a:rPr lang="en-US" dirty="0">
                <a:solidFill>
                  <a:srgbClr val="FF0000"/>
                </a:solidFill>
              </a:rPr>
              <a:t> to Get Away with Anything’}</a:t>
            </a:r>
          </a:p>
        </p:txBody>
      </p:sp>
      <p:sp>
        <p:nvSpPr>
          <p:cNvPr id="4" name="Slide Number Placeholder 3"/>
          <p:cNvSpPr>
            <a:spLocks noGrp="1"/>
          </p:cNvSpPr>
          <p:nvPr>
            <p:ph type="sldNum" sz="quarter" idx="4"/>
          </p:nvPr>
        </p:nvSpPr>
        <p:spPr/>
        <p:txBody>
          <a:bodyPr/>
          <a:lstStyle/>
          <a:p>
            <a:fld id="{0AF8A4B7-68D6-47C7-8DF0-E856C990106D}" type="slidenum">
              <a:rPr lang="en-US" smtClean="0"/>
              <a:pPr/>
              <a:t>19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3969492"/>
              </p:ext>
            </p:extLst>
          </p:nvPr>
        </p:nvGraphicFramePr>
        <p:xfrm>
          <a:off x="506728" y="1476405"/>
          <a:ext cx="8820152" cy="3291840"/>
        </p:xfrm>
        <a:graphic>
          <a:graphicData uri="http://schemas.openxmlformats.org/drawingml/2006/table">
            <a:tbl>
              <a:tblPr firstRow="1" bandRow="1">
                <a:tableStyleId>{110AD155-F961-4746-A943-DB6564367A16}</a:tableStyleId>
              </a:tblPr>
              <a:tblGrid>
                <a:gridCol w="2205038">
                  <a:extLst>
                    <a:ext uri="{9D8B030D-6E8A-4147-A177-3AD203B41FA5}">
                      <a16:colId xmlns:a16="http://schemas.microsoft.com/office/drawing/2014/main" val="20000"/>
                    </a:ext>
                  </a:extLst>
                </a:gridCol>
                <a:gridCol w="2205038">
                  <a:extLst>
                    <a:ext uri="{9D8B030D-6E8A-4147-A177-3AD203B41FA5}">
                      <a16:colId xmlns:a16="http://schemas.microsoft.com/office/drawing/2014/main" val="20001"/>
                    </a:ext>
                  </a:extLst>
                </a:gridCol>
                <a:gridCol w="2205038">
                  <a:extLst>
                    <a:ext uri="{9D8B030D-6E8A-4147-A177-3AD203B41FA5}">
                      <a16:colId xmlns:a16="http://schemas.microsoft.com/office/drawing/2014/main" val="20002"/>
                    </a:ext>
                  </a:extLst>
                </a:gridCol>
                <a:gridCol w="2205038">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Syntax</a:t>
                      </a:r>
                    </a:p>
                  </a:txBody>
                  <a:tcPr/>
                </a:tc>
                <a:tc>
                  <a:txBody>
                    <a:bodyPr/>
                    <a:lstStyle/>
                    <a:p>
                      <a:r>
                        <a:rPr lang="en-US" dirty="0"/>
                        <a:t>Description</a:t>
                      </a:r>
                    </a:p>
                  </a:txBody>
                  <a:tcPr/>
                </a:tc>
                <a:tc>
                  <a:txBody>
                    <a:bodyPr/>
                    <a:lstStyle/>
                    <a:p>
                      <a:r>
                        <a:rPr lang="en-US" dirty="0"/>
                        <a:t>Example:</a:t>
                      </a:r>
                    </a:p>
                    <a:p>
                      <a:r>
                        <a:rPr lang="en-US" dirty="0">
                          <a:solidFill>
                            <a:srgbClr val="FF0000"/>
                          </a:solidFill>
                        </a:rPr>
                        <a:t>book</a:t>
                      </a:r>
                      <a:r>
                        <a:rPr lang="en-US" baseline="0" dirty="0">
                          <a:solidFill>
                            <a:srgbClr val="FF0000"/>
                          </a:solidFill>
                        </a:rPr>
                        <a:t> = {‘</a:t>
                      </a:r>
                      <a:r>
                        <a:rPr lang="en-US" baseline="0" dirty="0" err="1">
                          <a:solidFill>
                            <a:srgbClr val="FF0000"/>
                          </a:solidFill>
                        </a:rPr>
                        <a:t>Author’:’Jon</a:t>
                      </a:r>
                      <a:r>
                        <a:rPr lang="en-US" baseline="0" dirty="0">
                          <a:solidFill>
                            <a:srgbClr val="FF0000"/>
                          </a:solidFill>
                        </a:rPr>
                        <a:t>’, ‘Pages’:237, ‘Published’: 2009}</a:t>
                      </a:r>
                      <a:endParaRPr lang="en-US" dirty="0">
                        <a:solidFill>
                          <a:srgbClr val="FF0000"/>
                        </a:solidFill>
                      </a:endParaRPr>
                    </a:p>
                  </a:txBody>
                  <a:tcPr/>
                </a:tc>
                <a:extLst>
                  <a:ext uri="{0D108BD9-81ED-4DB2-BD59-A6C34878D82A}">
                    <a16:rowId xmlns:a16="http://schemas.microsoft.com/office/drawing/2014/main" val="10000"/>
                  </a:ext>
                </a:extLst>
              </a:tr>
              <a:tr h="370840">
                <a:tc>
                  <a:txBody>
                    <a:bodyPr/>
                    <a:lstStyle/>
                    <a:p>
                      <a:r>
                        <a:rPr lang="en-US" dirty="0"/>
                        <a:t>Return</a:t>
                      </a:r>
                      <a:r>
                        <a:rPr lang="en-US" baseline="0" dirty="0"/>
                        <a:t> Value</a:t>
                      </a:r>
                      <a:endParaRPr lang="en-US" dirty="0"/>
                    </a:p>
                  </a:txBody>
                  <a:tcPr/>
                </a:tc>
                <a:tc>
                  <a:txBody>
                    <a:bodyPr/>
                    <a:lstStyle/>
                    <a:p>
                      <a:r>
                        <a:rPr lang="en-US" i="1" dirty="0" err="1"/>
                        <a:t>dict</a:t>
                      </a:r>
                      <a:r>
                        <a:rPr lang="en-US" i="0" dirty="0"/>
                        <a:t>[k]</a:t>
                      </a:r>
                      <a:endParaRPr lang="en-US" i="1" dirty="0"/>
                    </a:p>
                  </a:txBody>
                  <a:tcPr/>
                </a:tc>
                <a:tc>
                  <a:txBody>
                    <a:bodyPr/>
                    <a:lstStyle/>
                    <a:p>
                      <a:r>
                        <a:rPr lang="en-US" dirty="0"/>
                        <a:t>Returns the value</a:t>
                      </a:r>
                      <a:r>
                        <a:rPr lang="en-US" baseline="0" dirty="0"/>
                        <a:t> associated with key (k)</a:t>
                      </a:r>
                      <a:endParaRPr lang="en-US" dirty="0"/>
                    </a:p>
                  </a:txBody>
                  <a:tcPr/>
                </a:tc>
                <a:tc>
                  <a:txBody>
                    <a:bodyPr/>
                    <a:lstStyle/>
                    <a:p>
                      <a:r>
                        <a:rPr lang="en-US" dirty="0">
                          <a:solidFill>
                            <a:srgbClr val="FF0000"/>
                          </a:solidFill>
                        </a:rPr>
                        <a:t>book[‘Pages’]</a:t>
                      </a:r>
                    </a:p>
                    <a:p>
                      <a:r>
                        <a:rPr lang="en-US" dirty="0">
                          <a:solidFill>
                            <a:srgbClr val="FF0000"/>
                          </a:solidFill>
                        </a:rPr>
                        <a:t>237</a:t>
                      </a:r>
                    </a:p>
                  </a:txBody>
                  <a:tcPr/>
                </a:tc>
                <a:extLst>
                  <a:ext uri="{0D108BD9-81ED-4DB2-BD59-A6C34878D82A}">
                    <a16:rowId xmlns:a16="http://schemas.microsoft.com/office/drawing/2014/main" val="10001"/>
                  </a:ext>
                </a:extLst>
              </a:tr>
              <a:tr h="370840">
                <a:tc>
                  <a:txBody>
                    <a:bodyPr/>
                    <a:lstStyle/>
                    <a:p>
                      <a:r>
                        <a:rPr lang="en-US" dirty="0"/>
                        <a:t>Delete</a:t>
                      </a:r>
                    </a:p>
                  </a:txBody>
                  <a:tcPr/>
                </a:tc>
                <a:tc>
                  <a:txBody>
                    <a:bodyPr/>
                    <a:lstStyle/>
                    <a:p>
                      <a:r>
                        <a:rPr lang="en-US" dirty="0"/>
                        <a:t>del</a:t>
                      </a:r>
                      <a:r>
                        <a:rPr lang="en-US" baseline="0" dirty="0"/>
                        <a:t> </a:t>
                      </a:r>
                      <a:r>
                        <a:rPr lang="en-US" i="1" baseline="0" dirty="0" err="1"/>
                        <a:t>dict</a:t>
                      </a:r>
                      <a:r>
                        <a:rPr lang="en-US" i="0" baseline="0" dirty="0"/>
                        <a:t>[k]</a:t>
                      </a:r>
                      <a:endParaRPr lang="en-US" dirty="0"/>
                    </a:p>
                  </a:txBody>
                  <a:tcPr/>
                </a:tc>
                <a:tc>
                  <a:txBody>
                    <a:bodyPr/>
                    <a:lstStyle/>
                    <a:p>
                      <a:r>
                        <a:rPr lang="en-US" dirty="0"/>
                        <a:t>Removes the entry (both key and value) with</a:t>
                      </a:r>
                      <a:r>
                        <a:rPr lang="en-US" baseline="0" dirty="0"/>
                        <a:t> key (k)</a:t>
                      </a:r>
                      <a:endParaRPr lang="en-US" dirty="0"/>
                    </a:p>
                  </a:txBody>
                  <a:tcPr/>
                </a:tc>
                <a:tc>
                  <a:txBody>
                    <a:bodyPr/>
                    <a:lstStyle/>
                    <a:p>
                      <a:r>
                        <a:rPr lang="en-US" dirty="0">
                          <a:solidFill>
                            <a:srgbClr val="FF0000"/>
                          </a:solidFill>
                        </a:rPr>
                        <a:t>del</a:t>
                      </a:r>
                      <a:r>
                        <a:rPr lang="en-US" baseline="0" dirty="0">
                          <a:solidFill>
                            <a:srgbClr val="FF0000"/>
                          </a:solidFill>
                        </a:rPr>
                        <a:t> book[‘Published’]</a:t>
                      </a:r>
                    </a:p>
                    <a:p>
                      <a:r>
                        <a:rPr lang="en-US" baseline="0" dirty="0">
                          <a:solidFill>
                            <a:srgbClr val="FF0000"/>
                          </a:solidFill>
                        </a:rPr>
                        <a:t>{‘</a:t>
                      </a:r>
                      <a:r>
                        <a:rPr lang="en-US" baseline="0" dirty="0" err="1">
                          <a:solidFill>
                            <a:srgbClr val="FF0000"/>
                          </a:solidFill>
                        </a:rPr>
                        <a:t>Author’:’Jon</a:t>
                      </a:r>
                      <a:r>
                        <a:rPr lang="en-US" baseline="0" dirty="0">
                          <a:solidFill>
                            <a:srgbClr val="FF0000"/>
                          </a:solidFill>
                        </a:rPr>
                        <a:t>’, ‘Pages’:237}</a:t>
                      </a:r>
                      <a:endParaRPr lang="en-US"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Keys</a:t>
                      </a:r>
                    </a:p>
                  </a:txBody>
                  <a:tcPr/>
                </a:tc>
                <a:tc>
                  <a:txBody>
                    <a:bodyPr/>
                    <a:lstStyle/>
                    <a:p>
                      <a:r>
                        <a:rPr lang="en-US" i="1" dirty="0" err="1"/>
                        <a:t>dict</a:t>
                      </a:r>
                      <a:r>
                        <a:rPr lang="en-US" i="0" dirty="0" err="1"/>
                        <a:t>.keys</a:t>
                      </a:r>
                      <a:r>
                        <a:rPr lang="en-US" i="0" dirty="0"/>
                        <a:t>()</a:t>
                      </a:r>
                      <a:endParaRPr lang="en-US" i="1" dirty="0"/>
                    </a:p>
                  </a:txBody>
                  <a:tcPr/>
                </a:tc>
                <a:tc>
                  <a:txBody>
                    <a:bodyPr/>
                    <a:lstStyle/>
                    <a:p>
                      <a:r>
                        <a:rPr lang="en-US" dirty="0"/>
                        <a:t>Returns all keys</a:t>
                      </a:r>
                    </a:p>
                  </a:txBody>
                  <a:tcPr/>
                </a:tc>
                <a:tc>
                  <a:txBody>
                    <a:bodyPr/>
                    <a:lstStyle/>
                    <a:p>
                      <a:r>
                        <a:rPr lang="en-US" dirty="0" err="1">
                          <a:solidFill>
                            <a:srgbClr val="FF0000"/>
                          </a:solidFill>
                        </a:rPr>
                        <a:t>book.keys</a:t>
                      </a:r>
                      <a:r>
                        <a:rPr lang="en-US" dirty="0">
                          <a:solidFill>
                            <a:srgbClr val="FF0000"/>
                          </a:solidFill>
                        </a:rPr>
                        <a:t>()</a:t>
                      </a:r>
                    </a:p>
                    <a:p>
                      <a:r>
                        <a:rPr lang="en-US" dirty="0" err="1">
                          <a:solidFill>
                            <a:srgbClr val="FF0000"/>
                          </a:solidFill>
                        </a:rPr>
                        <a:t>dict_keys</a:t>
                      </a:r>
                      <a:r>
                        <a:rPr lang="en-US" dirty="0">
                          <a:solidFill>
                            <a:srgbClr val="FF0000"/>
                          </a:solidFill>
                        </a:rPr>
                        <a:t>([‘Author’, ‘Pages’, ‘Published’])</a:t>
                      </a:r>
                    </a:p>
                  </a:txBody>
                  <a:tcPr/>
                </a:tc>
                <a:extLst>
                  <a:ext uri="{0D108BD9-81ED-4DB2-BD59-A6C34878D82A}">
                    <a16:rowId xmlns:a16="http://schemas.microsoft.com/office/drawing/2014/main" val="10003"/>
                  </a:ext>
                </a:extLst>
              </a:tr>
              <a:tr h="370840">
                <a:tc>
                  <a:txBody>
                    <a:bodyPr/>
                    <a:lstStyle/>
                    <a:p>
                      <a:r>
                        <a:rPr lang="en-US" dirty="0"/>
                        <a:t>Values</a:t>
                      </a:r>
                    </a:p>
                  </a:txBody>
                  <a:tcPr/>
                </a:tc>
                <a:tc>
                  <a:txBody>
                    <a:bodyPr/>
                    <a:lstStyle/>
                    <a:p>
                      <a:r>
                        <a:rPr lang="en-US" i="1" dirty="0" err="1"/>
                        <a:t>dict</a:t>
                      </a:r>
                      <a:r>
                        <a:rPr lang="en-US" i="0" dirty="0" err="1"/>
                        <a:t>.values</a:t>
                      </a:r>
                      <a:r>
                        <a:rPr lang="en-US" i="0" dirty="0"/>
                        <a:t>()</a:t>
                      </a:r>
                      <a:endParaRPr lang="en-US" i="1" dirty="0"/>
                    </a:p>
                  </a:txBody>
                  <a:tcPr/>
                </a:tc>
                <a:tc>
                  <a:txBody>
                    <a:bodyPr/>
                    <a:lstStyle/>
                    <a:p>
                      <a:r>
                        <a:rPr lang="en-US" dirty="0"/>
                        <a:t>Returns</a:t>
                      </a:r>
                      <a:r>
                        <a:rPr lang="en-US" baseline="0" dirty="0"/>
                        <a:t> all values</a:t>
                      </a:r>
                      <a:endParaRPr lang="en-US" dirty="0"/>
                    </a:p>
                  </a:txBody>
                  <a:tcPr/>
                </a:tc>
                <a:tc>
                  <a:txBody>
                    <a:bodyPr/>
                    <a:lstStyle/>
                    <a:p>
                      <a:r>
                        <a:rPr lang="en-US" dirty="0" err="1">
                          <a:solidFill>
                            <a:srgbClr val="FF0000"/>
                          </a:solidFill>
                        </a:rPr>
                        <a:t>book.values</a:t>
                      </a:r>
                      <a:r>
                        <a:rPr lang="en-US" dirty="0">
                          <a:solidFill>
                            <a:srgbClr val="FF0000"/>
                          </a:solidFill>
                        </a:rPr>
                        <a:t>()</a:t>
                      </a:r>
                    </a:p>
                    <a:p>
                      <a:r>
                        <a:rPr lang="en-US" dirty="0" err="1">
                          <a:solidFill>
                            <a:srgbClr val="FF0000"/>
                          </a:solidFill>
                        </a:rPr>
                        <a:t>dict_values</a:t>
                      </a:r>
                      <a:r>
                        <a:rPr lang="en-US" dirty="0">
                          <a:solidFill>
                            <a:srgbClr val="FF0000"/>
                          </a:solidFill>
                        </a:rPr>
                        <a:t>([‘Jon’, 237, 2009])</a:t>
                      </a:r>
                    </a:p>
                  </a:txBody>
                  <a:tcPr/>
                </a:tc>
                <a:extLst>
                  <a:ext uri="{0D108BD9-81ED-4DB2-BD59-A6C34878D82A}">
                    <a16:rowId xmlns:a16="http://schemas.microsoft.com/office/drawing/2014/main" val="10004"/>
                  </a:ext>
                </a:extLst>
              </a:tr>
              <a:tr h="370840">
                <a:tc>
                  <a:txBody>
                    <a:bodyPr/>
                    <a:lstStyle/>
                    <a:p>
                      <a:r>
                        <a:rPr lang="en-US" dirty="0"/>
                        <a:t>Items</a:t>
                      </a:r>
                    </a:p>
                  </a:txBody>
                  <a:tcPr/>
                </a:tc>
                <a:tc>
                  <a:txBody>
                    <a:bodyPr/>
                    <a:lstStyle/>
                    <a:p>
                      <a:r>
                        <a:rPr lang="en-US" i="1" dirty="0" err="1"/>
                        <a:t>dict</a:t>
                      </a:r>
                      <a:r>
                        <a:rPr lang="en-US" i="0" dirty="0" err="1"/>
                        <a:t>.items</a:t>
                      </a:r>
                      <a:r>
                        <a:rPr lang="en-US" i="0" dirty="0"/>
                        <a:t>()</a:t>
                      </a:r>
                      <a:endParaRPr lang="en-US" i="1" dirty="0"/>
                    </a:p>
                  </a:txBody>
                  <a:tcPr/>
                </a:tc>
                <a:tc>
                  <a:txBody>
                    <a:bodyPr/>
                    <a:lstStyle/>
                    <a:p>
                      <a:r>
                        <a:rPr lang="en-US" dirty="0"/>
                        <a:t>Returns all key-value pairs</a:t>
                      </a:r>
                    </a:p>
                  </a:txBody>
                  <a:tcPr/>
                </a:tc>
                <a:tc>
                  <a:txBody>
                    <a:bodyPr/>
                    <a:lstStyle/>
                    <a:p>
                      <a:r>
                        <a:rPr lang="en-US" dirty="0" err="1">
                          <a:solidFill>
                            <a:srgbClr val="FF0000"/>
                          </a:solidFill>
                        </a:rPr>
                        <a:t>book.items</a:t>
                      </a:r>
                      <a:r>
                        <a:rPr lang="en-US" dirty="0">
                          <a:solidFill>
                            <a:srgbClr val="FF0000"/>
                          </a:solidFill>
                        </a:rPr>
                        <a:t>()</a:t>
                      </a:r>
                    </a:p>
                    <a:p>
                      <a:r>
                        <a:rPr lang="en-US" dirty="0" err="1">
                          <a:solidFill>
                            <a:srgbClr val="FF0000"/>
                          </a:solidFill>
                        </a:rPr>
                        <a:t>dict_items</a:t>
                      </a:r>
                      <a:r>
                        <a:rPr lang="en-US" dirty="0">
                          <a:solidFill>
                            <a:srgbClr val="FF0000"/>
                          </a:solidFill>
                        </a:rPr>
                        <a:t>([(‘</a:t>
                      </a:r>
                      <a:r>
                        <a:rPr lang="en-US" baseline="0" dirty="0" err="1">
                          <a:solidFill>
                            <a:srgbClr val="FF0000"/>
                          </a:solidFill>
                        </a:rPr>
                        <a:t>Author’:’Jon</a:t>
                      </a:r>
                      <a:r>
                        <a:rPr lang="en-US" baseline="0" dirty="0">
                          <a:solidFill>
                            <a:srgbClr val="FF0000"/>
                          </a:solidFill>
                        </a:rPr>
                        <a:t>’, ‘Pages’:237, ‘Published’: 2009)])</a:t>
                      </a:r>
                      <a:endParaRPr lang="en-US" dirty="0">
                        <a:solidFill>
                          <a:srgbClr val="FF0000"/>
                        </a:solidFill>
                      </a:endParaRPr>
                    </a:p>
                  </a:txBody>
                  <a:tcPr/>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ED69A88D-5CCE-E04B-A580-DEF6DEC1001C}"/>
              </a:ext>
            </a:extLst>
          </p:cNvPr>
          <p:cNvSpPr txBox="1"/>
          <p:nvPr/>
        </p:nvSpPr>
        <p:spPr>
          <a:xfrm>
            <a:off x="5366069" y="6002978"/>
            <a:ext cx="3767033"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1"/>
            <a:r>
              <a:rPr lang="en-US" sz="1400" b="1" dirty="0">
                <a:solidFill>
                  <a:srgbClr val="00929C"/>
                </a:solidFill>
              </a:rPr>
              <a:t>Exercise </a:t>
            </a:r>
            <a:r>
              <a:rPr lang="en-US" dirty="0"/>
              <a:t>Lab2.4</a:t>
            </a:r>
          </a:p>
        </p:txBody>
      </p:sp>
    </p:spTree>
    <p:extLst>
      <p:ext uri="{BB962C8B-B14F-4D97-AF65-F5344CB8AC3E}">
        <p14:creationId xmlns:p14="http://schemas.microsoft.com/office/powerpoint/2010/main" val="112255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93E984-FA25-4340-9217-BC9ED5471BB9}"/>
              </a:ext>
            </a:extLst>
          </p:cNvPr>
          <p:cNvSpPr>
            <a:spLocks noGrp="1"/>
          </p:cNvSpPr>
          <p:nvPr>
            <p:ph type="title"/>
          </p:nvPr>
        </p:nvSpPr>
        <p:spPr/>
        <p:txBody>
          <a:bodyPr/>
          <a:lstStyle/>
          <a:p>
            <a:r>
              <a:rPr lang="en-US" dirty="0"/>
              <a:t>Welcome</a:t>
            </a:r>
          </a:p>
        </p:txBody>
      </p:sp>
      <p:sp>
        <p:nvSpPr>
          <p:cNvPr id="5" name="TextBox 4">
            <a:extLst>
              <a:ext uri="{FF2B5EF4-FFF2-40B4-BE49-F238E27FC236}">
                <a16:creationId xmlns:a16="http://schemas.microsoft.com/office/drawing/2014/main" id="{9AE67D95-17B3-F145-AF35-200E3DC20938}"/>
              </a:ext>
            </a:extLst>
          </p:cNvPr>
          <p:cNvSpPr txBox="1"/>
          <p:nvPr/>
        </p:nvSpPr>
        <p:spPr>
          <a:xfrm>
            <a:off x="511444" y="1580827"/>
            <a:ext cx="8539566" cy="469359"/>
          </a:xfrm>
          <a:prstGeom prst="rect">
            <a:avLst/>
          </a:prstGeom>
          <a:noFill/>
        </p:spPr>
        <p:txBody>
          <a:bodyPr wrap="square" rtlCol="0">
            <a:spAutoFit/>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6" name="Text Placeholder 2">
            <a:extLst>
              <a:ext uri="{FF2B5EF4-FFF2-40B4-BE49-F238E27FC236}">
                <a16:creationId xmlns:a16="http://schemas.microsoft.com/office/drawing/2014/main" id="{2153DBB6-5576-0848-AA02-591D8B1A49C1}"/>
              </a:ext>
            </a:extLst>
          </p:cNvPr>
          <p:cNvSpPr txBox="1">
            <a:spLocks/>
          </p:cNvSpPr>
          <p:nvPr/>
        </p:nvSpPr>
        <p:spPr>
          <a:xfrm>
            <a:off x="501650" y="1409700"/>
            <a:ext cx="8820150" cy="5321300"/>
          </a:xfrm>
          <a:prstGeom prst="rect">
            <a:avLst/>
          </a:prstGeom>
        </p:spPr>
        <p:txBody>
          <a:bodyPr/>
          <a:lstStyle>
            <a:lvl1pPr marL="242888" indent="-242888" algn="l" defTabSz="128016" rtl="0" eaLnBrk="1" latinLnBrk="0" hangingPunct="1">
              <a:spcBef>
                <a:spcPts val="264"/>
              </a:spcBef>
              <a:buSzPct val="80000"/>
              <a:buFontTx/>
              <a:buBlip>
                <a:blip r:embed="rId2"/>
              </a:buBlip>
              <a:defRPr sz="1100" kern="1200">
                <a:solidFill>
                  <a:schemeClr val="tx1"/>
                </a:solidFill>
                <a:latin typeface="+mn-lt"/>
                <a:ea typeface="+mn-ea"/>
                <a:cs typeface="+mn-cs"/>
              </a:defRPr>
            </a:lvl1pPr>
            <a:lvl2pPr marL="371475" indent="-242888" algn="l" defTabSz="128016" rtl="0" eaLnBrk="1" latinLnBrk="0" hangingPunct="1">
              <a:spcBef>
                <a:spcPts val="264"/>
              </a:spcBef>
              <a:buSzPct val="80000"/>
              <a:buFont typeface="Franklin Gothic Book" pitchFamily="34" charset="0"/>
              <a:buChar char="■"/>
              <a:defRPr sz="1100" kern="1200">
                <a:solidFill>
                  <a:schemeClr val="tx1"/>
                </a:solidFill>
                <a:latin typeface="+mn-lt"/>
                <a:ea typeface="+mn-ea"/>
                <a:cs typeface="+mn-cs"/>
              </a:defRPr>
            </a:lvl2pPr>
            <a:lvl3pPr marL="501650" indent="-246063" algn="l" defTabSz="128016" rtl="0" eaLnBrk="1" latinLnBrk="0" hangingPunct="1">
              <a:spcBef>
                <a:spcPts val="264"/>
              </a:spcBef>
              <a:buFont typeface="Franklin Gothic Book" pitchFamily="34" charset="0"/>
              <a:buChar char="–"/>
              <a:defRPr sz="1100" kern="1200">
                <a:solidFill>
                  <a:schemeClr val="tx1"/>
                </a:solidFill>
                <a:latin typeface="+mn-lt"/>
                <a:ea typeface="+mn-ea"/>
                <a:cs typeface="+mn-cs"/>
              </a:defRPr>
            </a:lvl3pPr>
            <a:lvl4pPr marL="631825" indent="-247650" algn="l" defTabSz="128016" rtl="0" eaLnBrk="1" latinLnBrk="0" hangingPunct="1">
              <a:spcBef>
                <a:spcPts val="264"/>
              </a:spcBef>
              <a:buFont typeface="Franklin Gothic Book" pitchFamily="34" charset="0"/>
              <a:buChar char="–"/>
              <a:defRPr sz="1100" kern="1200">
                <a:solidFill>
                  <a:schemeClr val="tx1"/>
                </a:solidFill>
                <a:latin typeface="+mn-lt"/>
                <a:ea typeface="+mn-ea"/>
                <a:cs typeface="+mn-cs"/>
              </a:defRPr>
            </a:lvl4pPr>
            <a:lvl5pPr marL="760413" indent="-247650" algn="l" defTabSz="128016" rtl="0" eaLnBrk="1" latinLnBrk="0" hangingPunct="1">
              <a:spcBef>
                <a:spcPts val="264"/>
              </a:spcBef>
              <a:buFont typeface="Franklin Gothic Book" pitchFamily="34" charset="0"/>
              <a:buChar char="–"/>
              <a:defRPr sz="1100" kern="1200" baseline="0">
                <a:solidFill>
                  <a:schemeClr val="tx1"/>
                </a:solidFill>
                <a:latin typeface="+mn-lt"/>
                <a:ea typeface="+mn-ea"/>
                <a:cs typeface="+mn-cs"/>
              </a:defRPr>
            </a:lvl5pPr>
            <a:lvl6pPr marL="890588" indent="-250825" algn="l" defTabSz="128016" rtl="0" eaLnBrk="1" latinLnBrk="0" hangingPunct="1">
              <a:spcBef>
                <a:spcPts val="264"/>
              </a:spcBef>
              <a:buFont typeface="Franklin Gothic Book" pitchFamily="34" charset="0"/>
              <a:buChar char="•"/>
              <a:defRPr sz="1100" kern="1200">
                <a:solidFill>
                  <a:schemeClr val="tx1"/>
                </a:solidFill>
                <a:latin typeface="+mn-lt"/>
                <a:ea typeface="+mn-ea"/>
                <a:cs typeface="+mn-cs"/>
              </a:defRPr>
            </a:lvl6pPr>
            <a:lvl7pPr marL="1011238" indent="-242888" algn="l" defTabSz="128016" rtl="0" eaLnBrk="1" latinLnBrk="0" hangingPunct="1">
              <a:spcBef>
                <a:spcPts val="264"/>
              </a:spcBef>
              <a:buFont typeface="Franklin Gothic Book" pitchFamily="34" charset="0"/>
              <a:buChar char="•"/>
              <a:defRPr sz="1100" kern="1200" baseline="0">
                <a:solidFill>
                  <a:schemeClr val="tx1"/>
                </a:solidFill>
                <a:latin typeface="+mn-lt"/>
                <a:ea typeface="+mn-ea"/>
                <a:cs typeface="+mn-cs"/>
              </a:defRPr>
            </a:lvl7pPr>
            <a:lvl8pPr marL="1141413" indent="-244475" algn="l" defTabSz="128016" rtl="0" eaLnBrk="1" latinLnBrk="0" hangingPunct="1">
              <a:spcBef>
                <a:spcPts val="264"/>
              </a:spcBef>
              <a:buFont typeface="Franklin Gothic Book" pitchFamily="34" charset="0"/>
              <a:buChar char="•"/>
              <a:defRPr sz="1100" kern="1200" baseline="0">
                <a:solidFill>
                  <a:schemeClr val="tx1"/>
                </a:solidFill>
                <a:latin typeface="+mn-lt"/>
                <a:ea typeface="+mn-ea"/>
                <a:cs typeface="+mn-cs"/>
              </a:defRPr>
            </a:lvl8pPr>
            <a:lvl9pPr marL="1262063" indent="-238125" algn="l" defTabSz="128016" rtl="0" eaLnBrk="1" latinLnBrk="0" hangingPunct="1">
              <a:spcBef>
                <a:spcPts val="264"/>
              </a:spcBef>
              <a:buFont typeface="Franklin Gothic Book" pitchFamily="34" charset="0"/>
              <a:buChar char="•"/>
              <a:defRPr sz="1100" kern="1200" baseline="0">
                <a:solidFill>
                  <a:schemeClr val="tx1"/>
                </a:solidFill>
                <a:latin typeface="+mn-lt"/>
                <a:ea typeface="+mn-ea"/>
                <a:cs typeface="+mn-cs"/>
              </a:defRPr>
            </a:lvl9pPr>
          </a:lstStyle>
          <a:p>
            <a:r>
              <a:rPr lang="en-US" sz="1800" dirty="0"/>
              <a:t>Thank you for taking the time to at least open the pre-work </a:t>
            </a:r>
          </a:p>
          <a:p>
            <a:endParaRPr lang="en-US" sz="1800" dirty="0"/>
          </a:p>
          <a:p>
            <a:r>
              <a:rPr lang="en-US" sz="1800" dirty="0"/>
              <a:t>The primary goal of the pre-work is to make sure you can write and execute Python scripts when you get to training. We would like to spend as little time as possible getting people set up. </a:t>
            </a:r>
          </a:p>
          <a:p>
            <a:endParaRPr lang="en-US" sz="1800" dirty="0"/>
          </a:p>
          <a:p>
            <a:r>
              <a:rPr lang="en-US" sz="1800" dirty="0"/>
              <a:t>The secondary goal of the pre-work is to familiarize yourself with Python’s common data structures. It is essential to understand these, but they are not very different from data structures you’ve probably already come across in other languages. </a:t>
            </a:r>
          </a:p>
          <a:p>
            <a:pPr lvl="1">
              <a:buFont typeface="+mj-lt"/>
              <a:buAutoNum type="arabicPeriod"/>
            </a:pPr>
            <a:r>
              <a:rPr lang="en-US" sz="1800" dirty="0"/>
              <a:t>Dictionaries (key/value objects)</a:t>
            </a:r>
          </a:p>
          <a:p>
            <a:pPr lvl="1">
              <a:buFont typeface="+mj-lt"/>
              <a:buAutoNum type="arabicPeriod"/>
            </a:pPr>
            <a:r>
              <a:rPr lang="en-US" sz="1800" dirty="0"/>
              <a:t>Lists (arrays)</a:t>
            </a:r>
          </a:p>
          <a:p>
            <a:pPr lvl="1">
              <a:buFont typeface="+mj-lt"/>
              <a:buAutoNum type="arabicPeriod"/>
            </a:pPr>
            <a:r>
              <a:rPr lang="en-US" sz="1800" dirty="0"/>
              <a:t>Strings</a:t>
            </a:r>
          </a:p>
          <a:p>
            <a:pPr lvl="1">
              <a:buFont typeface="+mj-lt"/>
              <a:buAutoNum type="arabicPeriod"/>
            </a:pPr>
            <a:r>
              <a:rPr lang="en-US" sz="1800" dirty="0"/>
              <a:t>Numbers</a:t>
            </a:r>
          </a:p>
          <a:p>
            <a:pPr marL="128587" lvl="1" indent="0">
              <a:buNone/>
            </a:pPr>
            <a:endParaRPr lang="en-US" dirty="0"/>
          </a:p>
          <a:p>
            <a:r>
              <a:rPr lang="en-US" sz="1800" dirty="0"/>
              <a:t>If you feel exercises starting to get tedious, feel free to move on to the next section.</a:t>
            </a:r>
          </a:p>
          <a:p>
            <a:r>
              <a:rPr lang="en-US" sz="1800" dirty="0"/>
              <a:t>If you get stuck, please email the instructors (</a:t>
            </a:r>
            <a:r>
              <a:rPr lang="en-US" sz="1800" dirty="0">
                <a:hlinkClick r:id="rId3"/>
              </a:rPr>
              <a:t>jd.carter@fticonsulting.com</a:t>
            </a:r>
            <a:r>
              <a:rPr lang="en-US" sz="1800" dirty="0"/>
              <a:t>, </a:t>
            </a:r>
            <a:r>
              <a:rPr lang="en-US" sz="1800" dirty="0">
                <a:hlinkClick r:id="rId4"/>
              </a:rPr>
              <a:t>shane.Richards@fticonsulting.com</a:t>
            </a:r>
            <a:r>
              <a:rPr lang="en-US" sz="1800" dirty="0"/>
              <a:t>, and </a:t>
            </a:r>
            <a:r>
              <a:rPr lang="en-US" sz="1800" dirty="0">
                <a:hlinkClick r:id="rId5"/>
              </a:rPr>
              <a:t>David.Holland@fticonsulting.com</a:t>
            </a:r>
            <a:r>
              <a:rPr lang="en-US" sz="1800" dirty="0"/>
              <a:t>). </a:t>
            </a:r>
            <a:endParaRPr lang="en-US" dirty="0"/>
          </a:p>
        </p:txBody>
      </p:sp>
    </p:spTree>
    <p:extLst>
      <p:ext uri="{BB962C8B-B14F-4D97-AF65-F5344CB8AC3E}">
        <p14:creationId xmlns:p14="http://schemas.microsoft.com/office/powerpoint/2010/main" val="339987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p>
        </p:txBody>
      </p:sp>
      <p:sp>
        <p:nvSpPr>
          <p:cNvPr id="3" name="Text Placeholder 2"/>
          <p:cNvSpPr>
            <a:spLocks noGrp="1"/>
          </p:cNvSpPr>
          <p:nvPr>
            <p:ph type="body" sz="quarter" idx="16"/>
          </p:nvPr>
        </p:nvSpPr>
        <p:spPr/>
        <p:txBody>
          <a:bodyPr/>
          <a:lstStyle/>
          <a:p>
            <a:r>
              <a:rPr lang="en-US" sz="1400" dirty="0"/>
              <a:t>Sets are a collection type of data set. They contain an unordered collection of unique and immutable objects (which means no duplicates)</a:t>
            </a:r>
          </a:p>
          <a:p>
            <a:endParaRPr lang="en-US" sz="1400" dirty="0"/>
          </a:p>
          <a:p>
            <a:r>
              <a:rPr lang="en-US" sz="1400" dirty="0"/>
              <a:t>There are two ways to create a set: Either using the set function or curly braces as shown below</a:t>
            </a:r>
          </a:p>
          <a:p>
            <a:pPr lvl="1"/>
            <a:r>
              <a:rPr lang="en-US" sz="1400" dirty="0"/>
              <a:t>Set function: set()</a:t>
            </a:r>
          </a:p>
          <a:p>
            <a:pPr marL="128587" lvl="1" indent="0">
              <a:buNone/>
            </a:pPr>
            <a:r>
              <a:rPr lang="en-US" sz="1400" dirty="0"/>
              <a:t>	</a:t>
            </a:r>
            <a:r>
              <a:rPr lang="en-US" sz="1400" dirty="0">
                <a:solidFill>
                  <a:srgbClr val="FF0000"/>
                </a:solidFill>
              </a:rPr>
              <a:t>	basket = [‘apple’, ‘orange’, ‘apple’, ‘pear, ‘orange’, ‘banana’]</a:t>
            </a:r>
          </a:p>
          <a:p>
            <a:pPr marL="128587" lvl="1" indent="0">
              <a:buNone/>
            </a:pPr>
            <a:r>
              <a:rPr lang="en-US" sz="1400" dirty="0">
                <a:solidFill>
                  <a:srgbClr val="FF0000"/>
                </a:solidFill>
              </a:rPr>
              <a:t>		fruit = set(basket)				#this will create a set where fruit will contain the values from basket without the duplicates</a:t>
            </a:r>
          </a:p>
          <a:p>
            <a:pPr marL="128587" lvl="1" indent="0">
              <a:buNone/>
            </a:pPr>
            <a:endParaRPr lang="en-US" sz="1400" dirty="0"/>
          </a:p>
          <a:p>
            <a:pPr lvl="1"/>
            <a:r>
              <a:rPr lang="en-US" sz="1400" dirty="0"/>
              <a:t>Curly braces { }</a:t>
            </a:r>
          </a:p>
          <a:p>
            <a:pPr marL="0" indent="0">
              <a:buNone/>
            </a:pPr>
            <a:r>
              <a:rPr lang="en-US" sz="1400" dirty="0">
                <a:solidFill>
                  <a:srgbClr val="FF0000"/>
                </a:solidFill>
              </a:rPr>
              <a:t>			fruit = {‘apple’, ‘orange’, ‘apple’, ‘pear’, ‘orange’, ‘banana’}			#this creates a set with the duplicates removed as well</a:t>
            </a:r>
            <a:endParaRPr lang="en-US" sz="1400" dirty="0"/>
          </a:p>
          <a:p>
            <a:endParaRPr lang="en-US" sz="1400" dirty="0"/>
          </a:p>
          <a:p>
            <a:r>
              <a:rPr lang="en-US" sz="1400" dirty="0"/>
              <a:t>While sets can only contain immutable objects, the sets themselves are mutable. This allows for the adding and removing of objects in sets</a:t>
            </a:r>
            <a:endParaRPr lang="en-US" sz="1400" dirty="0">
              <a:solidFill>
                <a:srgbClr val="FF0000"/>
              </a:solidFill>
            </a:endParaRPr>
          </a:p>
          <a:p>
            <a:endParaRPr lang="en-US" sz="1400" dirty="0">
              <a:solidFill>
                <a:srgbClr val="FF0000"/>
              </a:solidFill>
            </a:endParaRPr>
          </a:p>
          <a:p>
            <a:r>
              <a:rPr lang="en-US" sz="1400" dirty="0"/>
              <a:t>Sets support mathematical operations such as union, intersection, and difference. This feature is similar to left and outer joins in SQL</a:t>
            </a:r>
          </a:p>
          <a:p>
            <a:endParaRPr lang="en-US" sz="1400" dirty="0"/>
          </a:p>
          <a:p>
            <a:r>
              <a:rPr lang="en-US" sz="1400" dirty="0"/>
              <a:t>Many common uses of sets involve membership testing (shown in next slide) and to eliminate duplicate entries</a:t>
            </a:r>
          </a:p>
        </p:txBody>
      </p:sp>
      <p:sp>
        <p:nvSpPr>
          <p:cNvPr id="4" name="Slide Number Placeholder 3"/>
          <p:cNvSpPr>
            <a:spLocks noGrp="1"/>
          </p:cNvSpPr>
          <p:nvPr>
            <p:ph type="sldNum" sz="quarter" idx="4"/>
          </p:nvPr>
        </p:nvSpPr>
        <p:spPr/>
        <p:txBody>
          <a:bodyPr/>
          <a:lstStyle/>
          <a:p>
            <a:fld id="{0AF8A4B7-68D6-47C7-8DF0-E856C990106D}" type="slidenum">
              <a:rPr lang="en-US" smtClean="0"/>
              <a:pPr/>
              <a:t>20</a:t>
            </a:fld>
            <a:endParaRPr lang="en-US" dirty="0"/>
          </a:p>
        </p:txBody>
      </p:sp>
    </p:spTree>
    <p:extLst>
      <p:ext uri="{BB962C8B-B14F-4D97-AF65-F5344CB8AC3E}">
        <p14:creationId xmlns:p14="http://schemas.microsoft.com/office/powerpoint/2010/main" val="961027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 cont.</a:t>
            </a:r>
          </a:p>
        </p:txBody>
      </p:sp>
      <p:sp>
        <p:nvSpPr>
          <p:cNvPr id="3" name="Text Placeholder 2"/>
          <p:cNvSpPr>
            <a:spLocks noGrp="1"/>
          </p:cNvSpPr>
          <p:nvPr>
            <p:ph type="body" sz="quarter" idx="16"/>
          </p:nvPr>
        </p:nvSpPr>
        <p:spPr>
          <a:xfrm>
            <a:off x="501650" y="5195843"/>
            <a:ext cx="8820150" cy="1535156"/>
          </a:xfrm>
        </p:spPr>
        <p:txBody>
          <a:bodyPr/>
          <a:lstStyle/>
          <a:p>
            <a:r>
              <a:rPr lang="en-US" dirty="0"/>
              <a:t>Open the “Sets Examples” script to see examples of each method</a:t>
            </a:r>
          </a:p>
        </p:txBody>
      </p:sp>
      <p:sp>
        <p:nvSpPr>
          <p:cNvPr id="4" name="Slide Number Placeholder 3"/>
          <p:cNvSpPr>
            <a:spLocks noGrp="1"/>
          </p:cNvSpPr>
          <p:nvPr>
            <p:ph type="sldNum" sz="quarter" idx="4"/>
          </p:nvPr>
        </p:nvSpPr>
        <p:spPr/>
        <p:txBody>
          <a:bodyPr/>
          <a:lstStyle/>
          <a:p>
            <a:fld id="{0AF8A4B7-68D6-47C7-8DF0-E856C990106D}" type="slidenum">
              <a:rPr lang="en-US" smtClean="0"/>
              <a:pPr/>
              <a:t>21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1222189"/>
              </p:ext>
            </p:extLst>
          </p:nvPr>
        </p:nvGraphicFramePr>
        <p:xfrm>
          <a:off x="506730" y="1519133"/>
          <a:ext cx="8820150" cy="3464560"/>
        </p:xfrm>
        <a:graphic>
          <a:graphicData uri="http://schemas.openxmlformats.org/drawingml/2006/table">
            <a:tbl>
              <a:tblPr firstRow="1" bandRow="1">
                <a:tableStyleId>{110AD155-F961-4746-A943-DB6564367A16}</a:tableStyleId>
              </a:tblPr>
              <a:tblGrid>
                <a:gridCol w="2940050">
                  <a:extLst>
                    <a:ext uri="{9D8B030D-6E8A-4147-A177-3AD203B41FA5}">
                      <a16:colId xmlns:a16="http://schemas.microsoft.com/office/drawing/2014/main" val="20000"/>
                    </a:ext>
                  </a:extLst>
                </a:gridCol>
                <a:gridCol w="2940050">
                  <a:extLst>
                    <a:ext uri="{9D8B030D-6E8A-4147-A177-3AD203B41FA5}">
                      <a16:colId xmlns:a16="http://schemas.microsoft.com/office/drawing/2014/main" val="20001"/>
                    </a:ext>
                  </a:extLst>
                </a:gridCol>
                <a:gridCol w="2940050">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Syntax</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Membership</a:t>
                      </a:r>
                    </a:p>
                  </a:txBody>
                  <a:tcPr/>
                </a:tc>
                <a:tc>
                  <a:txBody>
                    <a:bodyPr/>
                    <a:lstStyle/>
                    <a:p>
                      <a:r>
                        <a:rPr lang="en-US" dirty="0"/>
                        <a:t>in</a:t>
                      </a:r>
                    </a:p>
                  </a:txBody>
                  <a:tcPr/>
                </a:tc>
                <a:tc>
                  <a:txBody>
                    <a:bodyPr/>
                    <a:lstStyle/>
                    <a:p>
                      <a:r>
                        <a:rPr lang="en-US" dirty="0"/>
                        <a:t>Tests if a value is in a set returning</a:t>
                      </a:r>
                      <a:r>
                        <a:rPr lang="en-US" baseline="0" dirty="0"/>
                        <a:t> either True or False</a:t>
                      </a:r>
                      <a:endParaRPr lang="en-US" dirty="0"/>
                    </a:p>
                  </a:txBody>
                  <a:tcPr/>
                </a:tc>
                <a:extLst>
                  <a:ext uri="{0D108BD9-81ED-4DB2-BD59-A6C34878D82A}">
                    <a16:rowId xmlns:a16="http://schemas.microsoft.com/office/drawing/2014/main" val="10001"/>
                  </a:ext>
                </a:extLst>
              </a:tr>
              <a:tr h="370840">
                <a:tc>
                  <a:txBody>
                    <a:bodyPr/>
                    <a:lstStyle/>
                    <a:p>
                      <a:r>
                        <a:rPr lang="en-US" dirty="0"/>
                        <a:t>Length</a:t>
                      </a:r>
                    </a:p>
                  </a:txBody>
                  <a:tcPr/>
                </a:tc>
                <a:tc>
                  <a:txBody>
                    <a:bodyPr/>
                    <a:lstStyle/>
                    <a:p>
                      <a:r>
                        <a:rPr lang="en-US" dirty="0"/>
                        <a:t>len(</a:t>
                      </a:r>
                      <a:r>
                        <a:rPr lang="en-US" i="1" dirty="0" err="1"/>
                        <a:t>set_name</a:t>
                      </a:r>
                      <a:r>
                        <a:rPr lang="en-US" i="0" dirty="0"/>
                        <a:t>)</a:t>
                      </a:r>
                      <a:endParaRPr lang="en-US" dirty="0"/>
                    </a:p>
                  </a:txBody>
                  <a:tcPr/>
                </a:tc>
                <a:tc>
                  <a:txBody>
                    <a:bodyPr/>
                    <a:lstStyle/>
                    <a:p>
                      <a:r>
                        <a:rPr lang="en-US" dirty="0"/>
                        <a:t>Returns</a:t>
                      </a:r>
                      <a:r>
                        <a:rPr lang="en-US" baseline="0" dirty="0"/>
                        <a:t> how many values are in a set</a:t>
                      </a:r>
                      <a:endParaRPr lang="en-US" dirty="0"/>
                    </a:p>
                  </a:txBody>
                  <a:tcPr/>
                </a:tc>
                <a:extLst>
                  <a:ext uri="{0D108BD9-81ED-4DB2-BD59-A6C34878D82A}">
                    <a16:rowId xmlns:a16="http://schemas.microsoft.com/office/drawing/2014/main" val="10002"/>
                  </a:ext>
                </a:extLst>
              </a:tr>
              <a:tr h="370840">
                <a:tc>
                  <a:txBody>
                    <a:bodyPr/>
                    <a:lstStyle/>
                    <a:p>
                      <a:r>
                        <a:rPr lang="en-US" dirty="0"/>
                        <a:t>Add</a:t>
                      </a:r>
                    </a:p>
                  </a:txBody>
                  <a:tcPr/>
                </a:tc>
                <a:tc>
                  <a:txBody>
                    <a:bodyPr/>
                    <a:lstStyle/>
                    <a:p>
                      <a:r>
                        <a:rPr lang="en-US" i="1" dirty="0" err="1"/>
                        <a:t>set_name</a:t>
                      </a:r>
                      <a:r>
                        <a:rPr lang="en-US" i="0" dirty="0" err="1"/>
                        <a:t>.add</a:t>
                      </a:r>
                      <a:r>
                        <a:rPr lang="en-US" i="0" dirty="0"/>
                        <a:t>(item)</a:t>
                      </a:r>
                      <a:endParaRPr lang="en-US" i="1" dirty="0"/>
                    </a:p>
                  </a:txBody>
                  <a:tcPr/>
                </a:tc>
                <a:tc>
                  <a:txBody>
                    <a:bodyPr/>
                    <a:lstStyle/>
                    <a:p>
                      <a:r>
                        <a:rPr lang="en-US" dirty="0"/>
                        <a:t>Adds an item to the set</a:t>
                      </a:r>
                    </a:p>
                  </a:txBody>
                  <a:tcPr/>
                </a:tc>
                <a:extLst>
                  <a:ext uri="{0D108BD9-81ED-4DB2-BD59-A6C34878D82A}">
                    <a16:rowId xmlns:a16="http://schemas.microsoft.com/office/drawing/2014/main" val="10003"/>
                  </a:ext>
                </a:extLst>
              </a:tr>
              <a:tr h="370840">
                <a:tc>
                  <a:txBody>
                    <a:bodyPr/>
                    <a:lstStyle/>
                    <a:p>
                      <a:r>
                        <a:rPr lang="en-US" dirty="0"/>
                        <a:t>Remove</a:t>
                      </a:r>
                    </a:p>
                  </a:txBody>
                  <a:tcPr/>
                </a:tc>
                <a:tc>
                  <a:txBody>
                    <a:bodyPr/>
                    <a:lstStyle/>
                    <a:p>
                      <a:r>
                        <a:rPr lang="en-US" i="1" dirty="0" err="1"/>
                        <a:t>set_name</a:t>
                      </a:r>
                      <a:r>
                        <a:rPr lang="en-US" i="0" dirty="0" err="1"/>
                        <a:t>.remove</a:t>
                      </a:r>
                      <a:r>
                        <a:rPr lang="en-US" i="0" dirty="0"/>
                        <a:t>(item)</a:t>
                      </a:r>
                      <a:endParaRPr lang="en-US" i="1" dirty="0"/>
                    </a:p>
                  </a:txBody>
                  <a:tcPr/>
                </a:tc>
                <a:tc>
                  <a:txBody>
                    <a:bodyPr/>
                    <a:lstStyle/>
                    <a:p>
                      <a:r>
                        <a:rPr lang="en-US" dirty="0"/>
                        <a:t>Removes</a:t>
                      </a:r>
                      <a:r>
                        <a:rPr lang="en-US" baseline="0" dirty="0"/>
                        <a:t> an item from the set</a:t>
                      </a:r>
                      <a:endParaRPr lang="en-US" dirty="0"/>
                    </a:p>
                  </a:txBody>
                  <a:tcPr/>
                </a:tc>
                <a:extLst>
                  <a:ext uri="{0D108BD9-81ED-4DB2-BD59-A6C34878D82A}">
                    <a16:rowId xmlns:a16="http://schemas.microsoft.com/office/drawing/2014/main" val="10004"/>
                  </a:ext>
                </a:extLst>
              </a:tr>
              <a:tr h="185420">
                <a:tc rowSpan="2">
                  <a:txBody>
                    <a:bodyPr/>
                    <a:lstStyle/>
                    <a:p>
                      <a:r>
                        <a:rPr lang="en-US" dirty="0"/>
                        <a:t>Union</a:t>
                      </a:r>
                    </a:p>
                    <a:p>
                      <a:r>
                        <a:rPr lang="en-US" sz="900" i="1" dirty="0"/>
                        <a:t>(2 ways it</a:t>
                      </a:r>
                      <a:r>
                        <a:rPr lang="en-US" sz="900" i="1" baseline="0" dirty="0"/>
                        <a:t> can be done)</a:t>
                      </a:r>
                      <a:endParaRPr lang="en-US" sz="900" i="1" dirty="0"/>
                    </a:p>
                  </a:txBody>
                  <a:tcPr/>
                </a:tc>
                <a:tc>
                  <a:txBody>
                    <a:bodyPr/>
                    <a:lstStyle/>
                    <a:p>
                      <a:r>
                        <a:rPr lang="en-US" i="1" dirty="0"/>
                        <a:t>set1 </a:t>
                      </a:r>
                      <a:r>
                        <a:rPr lang="en-US" i="0" dirty="0"/>
                        <a:t>| </a:t>
                      </a:r>
                      <a:r>
                        <a:rPr lang="en-US" i="1" dirty="0"/>
                        <a:t>set2</a:t>
                      </a:r>
                    </a:p>
                  </a:txBody>
                  <a:tcPr/>
                </a:tc>
                <a:tc rowSpan="2">
                  <a:txBody>
                    <a:bodyPr/>
                    <a:lstStyle/>
                    <a:p>
                      <a:r>
                        <a:rPr lang="en-US" dirty="0"/>
                        <a:t>Returns a new set with all elements from both</a:t>
                      </a:r>
                      <a:r>
                        <a:rPr lang="en-US" baseline="0" dirty="0"/>
                        <a:t> sets</a:t>
                      </a:r>
                      <a:endParaRPr lang="en-US" dirty="0"/>
                    </a:p>
                  </a:txBody>
                  <a:tcPr/>
                </a:tc>
                <a:extLst>
                  <a:ext uri="{0D108BD9-81ED-4DB2-BD59-A6C34878D82A}">
                    <a16:rowId xmlns:a16="http://schemas.microsoft.com/office/drawing/2014/main" val="10005"/>
                  </a:ext>
                </a:extLst>
              </a:tr>
              <a:tr h="185420">
                <a:tc vMerge="1">
                  <a:txBody>
                    <a:bodyPr/>
                    <a:lstStyle/>
                    <a:p>
                      <a:endParaRPr lang="en-US"/>
                    </a:p>
                  </a:txBody>
                  <a:tcPr/>
                </a:tc>
                <a:tc>
                  <a:txBody>
                    <a:bodyPr/>
                    <a:lstStyle/>
                    <a:p>
                      <a:r>
                        <a:rPr lang="en-US" i="1" dirty="0"/>
                        <a:t>set1.</a:t>
                      </a:r>
                      <a:r>
                        <a:rPr lang="en-US" i="0" dirty="0"/>
                        <a:t>union(</a:t>
                      </a:r>
                      <a:r>
                        <a:rPr lang="en-US" i="1" dirty="0"/>
                        <a:t>set2</a:t>
                      </a:r>
                      <a:r>
                        <a:rPr lang="en-US" i="0" dirty="0"/>
                        <a:t>)</a:t>
                      </a:r>
                      <a:endParaRPr lang="en-US" i="1" dirty="0"/>
                    </a:p>
                  </a:txBody>
                  <a:tcPr/>
                </a:tc>
                <a:tc vMerge="1">
                  <a:txBody>
                    <a:bodyPr/>
                    <a:lstStyle/>
                    <a:p>
                      <a:endParaRPr lang="en-US"/>
                    </a:p>
                  </a:txBody>
                  <a:tcPr/>
                </a:tc>
                <a:extLst>
                  <a:ext uri="{0D108BD9-81ED-4DB2-BD59-A6C34878D82A}">
                    <a16:rowId xmlns:a16="http://schemas.microsoft.com/office/drawing/2014/main" val="10006"/>
                  </a:ext>
                </a:extLst>
              </a:tr>
              <a:tr h="185420">
                <a:tc rowSpan="2">
                  <a:txBody>
                    <a:bodyPr/>
                    <a:lstStyle/>
                    <a:p>
                      <a:r>
                        <a:rPr lang="en-US" dirty="0"/>
                        <a:t>Intersection</a:t>
                      </a:r>
                    </a:p>
                    <a:p>
                      <a:pPr marL="0" marR="0" indent="0" algn="l" defTabSz="128016" rtl="0" eaLnBrk="1" fontAlgn="auto" latinLnBrk="0" hangingPunct="1">
                        <a:lnSpc>
                          <a:spcPct val="100000"/>
                        </a:lnSpc>
                        <a:spcBef>
                          <a:spcPts val="264"/>
                        </a:spcBef>
                        <a:spcAft>
                          <a:spcPts val="0"/>
                        </a:spcAft>
                        <a:buClrTx/>
                        <a:buSzTx/>
                        <a:buFontTx/>
                        <a:buNone/>
                        <a:tabLst/>
                        <a:defRPr/>
                      </a:pPr>
                      <a:r>
                        <a:rPr lang="en-US" sz="900" i="1" dirty="0"/>
                        <a:t>(2 ways it</a:t>
                      </a:r>
                      <a:r>
                        <a:rPr lang="en-US" sz="900" i="1" baseline="0" dirty="0"/>
                        <a:t> can be done)</a:t>
                      </a:r>
                      <a:endParaRPr lang="en-US" sz="900" i="1" dirty="0"/>
                    </a:p>
                  </a:txBody>
                  <a:tcPr/>
                </a:tc>
                <a:tc>
                  <a:txBody>
                    <a:bodyPr/>
                    <a:lstStyle/>
                    <a:p>
                      <a:r>
                        <a:rPr lang="en-US" i="1" dirty="0"/>
                        <a:t>set1</a:t>
                      </a:r>
                      <a:r>
                        <a:rPr lang="en-US" i="1" baseline="0" dirty="0"/>
                        <a:t> </a:t>
                      </a:r>
                      <a:r>
                        <a:rPr lang="en-US" i="0" baseline="0" dirty="0"/>
                        <a:t>&amp; </a:t>
                      </a:r>
                      <a:r>
                        <a:rPr lang="en-US" i="1" baseline="0" dirty="0"/>
                        <a:t>set2</a:t>
                      </a:r>
                      <a:endParaRPr lang="en-US" i="1" dirty="0"/>
                    </a:p>
                  </a:txBody>
                  <a:tcPr/>
                </a:tc>
                <a:tc rowSpan="2">
                  <a:txBody>
                    <a:bodyPr/>
                    <a:lstStyle/>
                    <a:p>
                      <a:r>
                        <a:rPr lang="en-US" dirty="0"/>
                        <a:t>Returns a new set with only those elements common to both</a:t>
                      </a:r>
                      <a:r>
                        <a:rPr lang="en-US" baseline="0" dirty="0"/>
                        <a:t> sets</a:t>
                      </a:r>
                      <a:endParaRPr lang="en-US" dirty="0"/>
                    </a:p>
                  </a:txBody>
                  <a:tcPr/>
                </a:tc>
                <a:extLst>
                  <a:ext uri="{0D108BD9-81ED-4DB2-BD59-A6C34878D82A}">
                    <a16:rowId xmlns:a16="http://schemas.microsoft.com/office/drawing/2014/main" val="10007"/>
                  </a:ext>
                </a:extLst>
              </a:tr>
              <a:tr h="185420">
                <a:tc vMerge="1">
                  <a:txBody>
                    <a:bodyPr/>
                    <a:lstStyle/>
                    <a:p>
                      <a:endParaRPr lang="en-US"/>
                    </a:p>
                  </a:txBody>
                  <a:tcPr/>
                </a:tc>
                <a:tc>
                  <a:txBody>
                    <a:bodyPr/>
                    <a:lstStyle/>
                    <a:p>
                      <a:r>
                        <a:rPr lang="en-US" i="1" dirty="0"/>
                        <a:t>set1.</a:t>
                      </a:r>
                      <a:r>
                        <a:rPr lang="en-US" i="0" dirty="0"/>
                        <a:t>intersection(</a:t>
                      </a:r>
                      <a:r>
                        <a:rPr lang="en-US" i="1" dirty="0"/>
                        <a:t>set2</a:t>
                      </a:r>
                      <a:r>
                        <a:rPr lang="en-US" i="0" dirty="0"/>
                        <a:t>)</a:t>
                      </a:r>
                      <a:endParaRPr lang="en-US" i="1" dirty="0"/>
                    </a:p>
                  </a:txBody>
                  <a:tcPr/>
                </a:tc>
                <a:tc vMerge="1">
                  <a:txBody>
                    <a:bodyPr/>
                    <a:lstStyle/>
                    <a:p>
                      <a:endParaRPr lang="en-US"/>
                    </a:p>
                  </a:txBody>
                  <a:tcPr/>
                </a:tc>
                <a:extLst>
                  <a:ext uri="{0D108BD9-81ED-4DB2-BD59-A6C34878D82A}">
                    <a16:rowId xmlns:a16="http://schemas.microsoft.com/office/drawing/2014/main" val="10008"/>
                  </a:ext>
                </a:extLst>
              </a:tr>
              <a:tr h="185420">
                <a:tc rowSpan="2">
                  <a:txBody>
                    <a:bodyPr/>
                    <a:lstStyle/>
                    <a:p>
                      <a:r>
                        <a:rPr lang="en-US" dirty="0"/>
                        <a:t>Difference</a:t>
                      </a:r>
                    </a:p>
                    <a:p>
                      <a:pPr marL="0" marR="0" indent="0" algn="l" defTabSz="128016" rtl="0" eaLnBrk="1" fontAlgn="auto" latinLnBrk="0" hangingPunct="1">
                        <a:lnSpc>
                          <a:spcPct val="100000"/>
                        </a:lnSpc>
                        <a:spcBef>
                          <a:spcPts val="264"/>
                        </a:spcBef>
                        <a:spcAft>
                          <a:spcPts val="0"/>
                        </a:spcAft>
                        <a:buClrTx/>
                        <a:buSzTx/>
                        <a:buFontTx/>
                        <a:buNone/>
                        <a:tabLst/>
                        <a:defRPr/>
                      </a:pPr>
                      <a:r>
                        <a:rPr lang="en-US" sz="900" i="1" dirty="0"/>
                        <a:t>(2 ways it</a:t>
                      </a:r>
                      <a:r>
                        <a:rPr lang="en-US" sz="900" i="1" baseline="0" dirty="0"/>
                        <a:t> can be done)</a:t>
                      </a:r>
                      <a:endParaRPr lang="en-US" sz="900" i="1" dirty="0"/>
                    </a:p>
                  </a:txBody>
                  <a:tcPr/>
                </a:tc>
                <a:tc>
                  <a:txBody>
                    <a:bodyPr/>
                    <a:lstStyle/>
                    <a:p>
                      <a:r>
                        <a:rPr lang="en-US" i="1" dirty="0"/>
                        <a:t>set1</a:t>
                      </a:r>
                      <a:r>
                        <a:rPr lang="en-US" i="1" baseline="0" dirty="0"/>
                        <a:t> </a:t>
                      </a:r>
                      <a:r>
                        <a:rPr lang="en-US" i="0" baseline="0" dirty="0"/>
                        <a:t>– </a:t>
                      </a:r>
                      <a:r>
                        <a:rPr lang="en-US" i="1" baseline="0" dirty="0"/>
                        <a:t>set2</a:t>
                      </a:r>
                      <a:endParaRPr lang="en-US" i="1" dirty="0"/>
                    </a:p>
                  </a:txBody>
                  <a:tcPr/>
                </a:tc>
                <a:tc rowSpan="2">
                  <a:txBody>
                    <a:bodyPr/>
                    <a:lstStyle/>
                    <a:p>
                      <a:r>
                        <a:rPr lang="en-US" dirty="0"/>
                        <a:t>Returns</a:t>
                      </a:r>
                      <a:r>
                        <a:rPr lang="en-US" baseline="0" dirty="0"/>
                        <a:t> a new set with all items from the first set not in second</a:t>
                      </a:r>
                      <a:endParaRPr lang="en-US" dirty="0"/>
                    </a:p>
                  </a:txBody>
                  <a:tcPr/>
                </a:tc>
                <a:extLst>
                  <a:ext uri="{0D108BD9-81ED-4DB2-BD59-A6C34878D82A}">
                    <a16:rowId xmlns:a16="http://schemas.microsoft.com/office/drawing/2014/main" val="10009"/>
                  </a:ext>
                </a:extLst>
              </a:tr>
              <a:tr h="185420">
                <a:tc vMerge="1">
                  <a:txBody>
                    <a:bodyPr/>
                    <a:lstStyle/>
                    <a:p>
                      <a:endParaRPr lang="en-US"/>
                    </a:p>
                  </a:txBody>
                  <a:tcPr/>
                </a:tc>
                <a:tc>
                  <a:txBody>
                    <a:bodyPr/>
                    <a:lstStyle/>
                    <a:p>
                      <a:r>
                        <a:rPr lang="en-US" i="1" dirty="0"/>
                        <a:t>set1</a:t>
                      </a:r>
                      <a:r>
                        <a:rPr lang="en-US" i="0" dirty="0"/>
                        <a:t>.difference(</a:t>
                      </a:r>
                      <a:r>
                        <a:rPr lang="en-US" i="1" dirty="0"/>
                        <a:t>set2</a:t>
                      </a:r>
                      <a:r>
                        <a:rPr lang="en-US" i="0" dirty="0"/>
                        <a:t>)</a:t>
                      </a:r>
                      <a:endParaRPr lang="en-US" i="1" dirty="0"/>
                    </a:p>
                  </a:txBody>
                  <a:tcPr/>
                </a:tc>
                <a:tc vMerge="1">
                  <a:txBody>
                    <a:bodyPr/>
                    <a:lstStyle/>
                    <a:p>
                      <a:endParaRPr lang="en-US"/>
                    </a:p>
                  </a:txBody>
                  <a:tcPr/>
                </a:tc>
                <a:extLst>
                  <a:ext uri="{0D108BD9-81ED-4DB2-BD59-A6C34878D82A}">
                    <a16:rowId xmlns:a16="http://schemas.microsoft.com/office/drawing/2014/main" val="10010"/>
                  </a:ext>
                </a:extLst>
              </a:tr>
            </a:tbl>
          </a:graphicData>
        </a:graphic>
      </p:graphicFrame>
      <p:sp>
        <p:nvSpPr>
          <p:cNvPr id="6" name="TextBox 5">
            <a:extLst>
              <a:ext uri="{FF2B5EF4-FFF2-40B4-BE49-F238E27FC236}">
                <a16:creationId xmlns:a16="http://schemas.microsoft.com/office/drawing/2014/main" id="{35B720CF-A75A-DB4A-A799-C8835F35F77A}"/>
              </a:ext>
            </a:extLst>
          </p:cNvPr>
          <p:cNvSpPr txBox="1"/>
          <p:nvPr/>
        </p:nvSpPr>
        <p:spPr>
          <a:xfrm>
            <a:off x="5025106" y="6445472"/>
            <a:ext cx="3767033"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1"/>
            <a:r>
              <a:rPr lang="en-US" sz="1400" b="1" dirty="0">
                <a:solidFill>
                  <a:srgbClr val="00929C"/>
                </a:solidFill>
              </a:rPr>
              <a:t>Exercise </a:t>
            </a:r>
            <a:r>
              <a:rPr lang="en-US" dirty="0"/>
              <a:t>Lab2.5</a:t>
            </a:r>
          </a:p>
        </p:txBody>
      </p:sp>
    </p:spTree>
    <p:extLst>
      <p:ext uri="{BB962C8B-B14F-4D97-AF65-F5344CB8AC3E}">
        <p14:creationId xmlns:p14="http://schemas.microsoft.com/office/powerpoint/2010/main" val="300336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Different Collection Types</a:t>
            </a:r>
          </a:p>
        </p:txBody>
      </p:sp>
      <p:sp>
        <p:nvSpPr>
          <p:cNvPr id="3" name="Text Placeholder 2"/>
          <p:cNvSpPr>
            <a:spLocks noGrp="1"/>
          </p:cNvSpPr>
          <p:nvPr>
            <p:ph type="body" sz="quarter" idx="16"/>
          </p:nvPr>
        </p:nvSpPr>
        <p:spPr/>
        <p:txBody>
          <a:bodyPr/>
          <a:lstStyle/>
          <a:p>
            <a:pPr marL="0" indent="0">
              <a:buNone/>
            </a:pPr>
            <a:r>
              <a:rPr lang="en-US" sz="1400" b="1" dirty="0"/>
              <a:t>Lists vs Tuples</a:t>
            </a:r>
          </a:p>
          <a:p>
            <a:r>
              <a:rPr lang="en-US" sz="1400" dirty="0"/>
              <a:t>Lists and tuples are very similar besides the fact of their mutability. Lists and tuples are used to store multiple values of the same data type such as names, ID numbers, phone numbers, etc. Since tuples are immutable, they serve an extra purpose if the values you enter are unique values that cannot be changed such as social security numbers or passwords. Think of using tuples when you want a “read-only” list.</a:t>
            </a:r>
          </a:p>
          <a:p>
            <a:endParaRPr lang="en-US" sz="1400" dirty="0"/>
          </a:p>
          <a:p>
            <a:pPr marL="0" indent="0">
              <a:buNone/>
            </a:pPr>
            <a:r>
              <a:rPr lang="en-US" sz="1400" b="1" dirty="0"/>
              <a:t>Dictionaries vs Lists/Tuples</a:t>
            </a:r>
          </a:p>
          <a:p>
            <a:r>
              <a:rPr lang="en-US" sz="1400" dirty="0"/>
              <a:t>Dictionaries differ vastly from lists and tuples. Dictionaries store multiple values as well, but each value is associated with a dictionary key. Dictionary keys are usually a number or string, while the values can be any data type. The key associates a category to the value being stored. The values usually come in a group that fit into the keys. Each key and value must be enclosed within quotation marks. Dictionaries are unordered which means the order of information can be different every time it is recalled.  Some uses of dictionaries would be to keep an employee profile, save someone’s address, or list a product’s properties. Below is an example:</a:t>
            </a:r>
          </a:p>
          <a:p>
            <a:pPr marL="0" indent="0">
              <a:buNone/>
            </a:pPr>
            <a:r>
              <a:rPr lang="en-US" sz="1400" dirty="0"/>
              <a:t>				</a:t>
            </a:r>
          </a:p>
          <a:p>
            <a:pPr marL="0" indent="0">
              <a:buNone/>
            </a:pPr>
            <a:r>
              <a:rPr lang="en-US" sz="1400" dirty="0"/>
              <a:t>		</a:t>
            </a:r>
            <a:r>
              <a:rPr lang="en-US" sz="1400" dirty="0">
                <a:solidFill>
                  <a:srgbClr val="FF0000"/>
                </a:solidFill>
              </a:rPr>
              <a:t>johns_address = {‘Street’ : ‘Ivy Lane’, ‘Number’ : ‘713’, ‘City’ : ‘Skokie’, ‘Zip Code’ : ‘60122’}</a:t>
            </a:r>
          </a:p>
          <a:p>
            <a:endParaRPr lang="en-US" sz="1400" dirty="0"/>
          </a:p>
          <a:p>
            <a:pPr marL="0" indent="0">
              <a:buNone/>
            </a:pPr>
            <a:r>
              <a:rPr lang="en-US" sz="1400" b="1" dirty="0"/>
              <a:t>Sets vs Lists</a:t>
            </a:r>
          </a:p>
          <a:p>
            <a:r>
              <a:rPr lang="en-US" sz="1400" dirty="0"/>
              <a:t>Sets are a very powerful tool, especially to people who are well conversed in SQL. The ability to create new sets on union, intersection, or difference help us analyze data easier and faster. Sets should be used over lists when this feature is needed because it will be much faster than appending or extending a list. It is also faster and easier to use sets when you do not want duplicates, instead of using an if statement with a list to remove duplicates. </a:t>
            </a:r>
          </a:p>
        </p:txBody>
      </p:sp>
      <p:sp>
        <p:nvSpPr>
          <p:cNvPr id="4" name="Slide Number Placeholder 3"/>
          <p:cNvSpPr>
            <a:spLocks noGrp="1"/>
          </p:cNvSpPr>
          <p:nvPr>
            <p:ph type="sldNum" sz="quarter" idx="4"/>
          </p:nvPr>
        </p:nvSpPr>
        <p:spPr/>
        <p:txBody>
          <a:bodyPr/>
          <a:lstStyle/>
          <a:p>
            <a:fld id="{0AF8A4B7-68D6-47C7-8DF0-E856C990106D}" type="slidenum">
              <a:rPr lang="en-US" smtClean="0"/>
              <a:pPr/>
              <a:t>22</a:t>
            </a:fld>
            <a:endParaRPr lang="en-US" dirty="0"/>
          </a:p>
        </p:txBody>
      </p:sp>
    </p:spTree>
    <p:extLst>
      <p:ext uri="{BB962C8B-B14F-4D97-AF65-F5344CB8AC3E}">
        <p14:creationId xmlns:p14="http://schemas.microsoft.com/office/powerpoint/2010/main" val="286728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88D2-AAE9-7149-89FF-AB7ECA83CEB0}"/>
              </a:ext>
            </a:extLst>
          </p:cNvPr>
          <p:cNvSpPr>
            <a:spLocks noGrp="1"/>
          </p:cNvSpPr>
          <p:nvPr>
            <p:ph type="title"/>
          </p:nvPr>
        </p:nvSpPr>
        <p:spPr/>
        <p:txBody>
          <a:bodyPr/>
          <a:lstStyle/>
          <a:p>
            <a:r>
              <a:rPr lang="en-US" dirty="0"/>
              <a:t>Setup</a:t>
            </a:r>
          </a:p>
        </p:txBody>
      </p:sp>
      <p:sp>
        <p:nvSpPr>
          <p:cNvPr id="3" name="Slide Number Placeholder 2">
            <a:extLst>
              <a:ext uri="{FF2B5EF4-FFF2-40B4-BE49-F238E27FC236}">
                <a16:creationId xmlns:a16="http://schemas.microsoft.com/office/drawing/2014/main" id="{0DA8DDB8-223B-2A46-BBAE-F195B059ACA7}"/>
              </a:ext>
            </a:extLst>
          </p:cNvPr>
          <p:cNvSpPr>
            <a:spLocks noGrp="1"/>
          </p:cNvSpPr>
          <p:nvPr>
            <p:ph type="sldNum" sz="quarter" idx="4"/>
          </p:nvPr>
        </p:nvSpPr>
        <p:spPr/>
        <p:txBody>
          <a:bodyPr/>
          <a:lstStyle/>
          <a:p>
            <a:fld id="{0AF8A4B7-68D6-47C7-8DF0-E856C990106D}" type="slidenum">
              <a:rPr lang="en-US" smtClean="0"/>
              <a:pPr/>
              <a:t>3</a:t>
            </a:fld>
            <a:endParaRPr lang="en-US" dirty="0"/>
          </a:p>
        </p:txBody>
      </p:sp>
      <p:sp>
        <p:nvSpPr>
          <p:cNvPr id="4" name="TextBox 3">
            <a:extLst>
              <a:ext uri="{FF2B5EF4-FFF2-40B4-BE49-F238E27FC236}">
                <a16:creationId xmlns:a16="http://schemas.microsoft.com/office/drawing/2014/main" id="{E1D7C486-7534-CA44-8E8D-C11546C98BA8}"/>
              </a:ext>
            </a:extLst>
          </p:cNvPr>
          <p:cNvSpPr txBox="1"/>
          <p:nvPr/>
        </p:nvSpPr>
        <p:spPr>
          <a:xfrm>
            <a:off x="635431" y="1797803"/>
            <a:ext cx="8539566" cy="2708434"/>
          </a:xfrm>
          <a:prstGeom prst="rect">
            <a:avLst/>
          </a:prstGeom>
          <a:noFill/>
        </p:spPr>
        <p:txBody>
          <a:bodyPr wrap="square" rtlCol="0">
            <a:spAutoFit/>
          </a:bodyPr>
          <a:lstStyle/>
          <a:p>
            <a:r>
              <a:rPr lang="en-US" sz="2000" dirty="0"/>
              <a:t>Move the 2018 Pre-Work to your AWS Workspace.</a:t>
            </a:r>
          </a:p>
          <a:p>
            <a:endParaRPr lang="en-US" sz="2000" dirty="0"/>
          </a:p>
          <a:p>
            <a:r>
              <a:rPr lang="en-US" sz="2000" dirty="0"/>
              <a:t>Open PyCharm CE and Open a project on the 2018 Pre-Work directory. </a:t>
            </a:r>
          </a:p>
          <a:p>
            <a:endParaRPr lang="en-US" sz="2000" dirty="0"/>
          </a:p>
          <a:p>
            <a:r>
              <a:rPr lang="en-US" sz="2000" dirty="0"/>
              <a:t>Once in the project, you may need to set the Project Interpreter. Open Preferences, and under “Project”, there should be a ”Project Interpreter” menu. Select that, and in the drop-down menu select any version of Python 3 you have installed on your Workspace. </a:t>
            </a:r>
          </a:p>
        </p:txBody>
      </p:sp>
    </p:spTree>
    <p:extLst>
      <p:ext uri="{BB962C8B-B14F-4D97-AF65-F5344CB8AC3E}">
        <p14:creationId xmlns:p14="http://schemas.microsoft.com/office/powerpoint/2010/main" val="145545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your first Python script</a:t>
            </a:r>
          </a:p>
        </p:txBody>
      </p:sp>
      <p:sp>
        <p:nvSpPr>
          <p:cNvPr id="3" name="Text Placeholder 2"/>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39372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print() function</a:t>
            </a:r>
          </a:p>
        </p:txBody>
      </p:sp>
      <p:sp>
        <p:nvSpPr>
          <p:cNvPr id="4" name="Slide Number Placeholder 3"/>
          <p:cNvSpPr>
            <a:spLocks noGrp="1"/>
          </p:cNvSpPr>
          <p:nvPr>
            <p:ph type="sldNum" sz="quarter" idx="4"/>
          </p:nvPr>
        </p:nvSpPr>
        <p:spPr/>
        <p:txBody>
          <a:bodyPr/>
          <a:lstStyle/>
          <a:p>
            <a:fld id="{0AF8A4B7-68D6-47C7-8DF0-E856C990106D}" type="slidenum">
              <a:rPr lang="en-US" smtClean="0"/>
              <a:pPr/>
              <a:t>5</a:t>
            </a:fld>
            <a:endParaRPr lang="en-US" dirty="0"/>
          </a:p>
        </p:txBody>
      </p:sp>
      <p:sp>
        <p:nvSpPr>
          <p:cNvPr id="6" name="TextBox 5"/>
          <p:cNvSpPr txBox="1"/>
          <p:nvPr/>
        </p:nvSpPr>
        <p:spPr>
          <a:xfrm>
            <a:off x="2383119" y="3253657"/>
            <a:ext cx="6650182" cy="1115690"/>
          </a:xfrm>
          <a:prstGeom prst="rect">
            <a:avLst/>
          </a:prstGeom>
          <a:noFill/>
        </p:spPr>
        <p:txBody>
          <a:bodyPr wrap="square" rtlCol="0">
            <a:spAutoFit/>
          </a:bodyPr>
          <a:lstStyle/>
          <a:p>
            <a:r>
              <a:rPr lang="en-US" sz="3200" b="1" dirty="0">
                <a:solidFill>
                  <a:srgbClr val="0000FF"/>
                </a:solidFill>
                <a:highlight>
                  <a:srgbClr val="FFFFFF"/>
                </a:highlight>
                <a:latin typeface="Courier New" panose="02070309020205020404" pitchFamily="49" charset="0"/>
                <a:cs typeface="Courier New" panose="02070309020205020404" pitchFamily="49" charset="0"/>
              </a:rPr>
              <a:t>print</a:t>
            </a:r>
            <a:r>
              <a:rPr lang="en-US" sz="3200" b="1" dirty="0">
                <a:solidFill>
                  <a:srgbClr val="000080"/>
                </a:solidFill>
                <a:highlight>
                  <a:srgbClr val="FFFFFF"/>
                </a:highlight>
                <a:latin typeface="Courier New" panose="02070309020205020404" pitchFamily="49" charset="0"/>
                <a:cs typeface="Courier New" panose="02070309020205020404" pitchFamily="49" charset="0"/>
              </a:rPr>
              <a:t>(</a:t>
            </a:r>
            <a:r>
              <a:rPr lang="en-US" sz="3200" dirty="0">
                <a:solidFill>
                  <a:srgbClr val="008000"/>
                </a:solidFill>
                <a:highlight>
                  <a:srgbClr val="FFFFFF"/>
                </a:highlight>
                <a:latin typeface="Courier New" panose="02070309020205020404" pitchFamily="49" charset="0"/>
                <a:cs typeface="Courier New" panose="02070309020205020404" pitchFamily="49" charset="0"/>
              </a:rPr>
              <a:t>“Hello World”</a:t>
            </a:r>
            <a:r>
              <a:rPr lang="en-US" sz="3200" b="1" dirty="0">
                <a:solidFill>
                  <a:srgbClr val="000080"/>
                </a:solidFill>
                <a:highlight>
                  <a:srgbClr val="FFFFFF"/>
                </a:highlight>
                <a:latin typeface="Courier New" panose="02070309020205020404" pitchFamily="49" charset="0"/>
                <a:cs typeface="Courier New" panose="02070309020205020404" pitchFamily="49" charset="0"/>
              </a:rPr>
              <a:t>)</a:t>
            </a:r>
          </a:p>
          <a:p>
            <a:endParaRPr lang="en-US" sz="3200" b="1" dirty="0">
              <a:solidFill>
                <a:srgbClr val="000080"/>
              </a:solidFill>
              <a:highlight>
                <a:srgbClr val="FFFFFF"/>
              </a:highlight>
              <a:latin typeface="Courier New" panose="02070309020205020404" pitchFamily="49" charset="0"/>
              <a:cs typeface="Courier New" panose="02070309020205020404" pitchFamily="49" charset="0"/>
            </a:endParaRPr>
          </a:p>
        </p:txBody>
      </p:sp>
      <p:sp>
        <p:nvSpPr>
          <p:cNvPr id="5" name="TextBox 4"/>
          <p:cNvSpPr txBox="1"/>
          <p:nvPr/>
        </p:nvSpPr>
        <p:spPr>
          <a:xfrm>
            <a:off x="606847" y="5584504"/>
            <a:ext cx="3767033"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1"/>
            <a:r>
              <a:rPr lang="en-US" sz="1400" b="1" dirty="0">
                <a:solidFill>
                  <a:srgbClr val="00929C"/>
                </a:solidFill>
              </a:rPr>
              <a:t>Exercise</a:t>
            </a:r>
          </a:p>
          <a:p>
            <a:pPr marL="0" lvl="1"/>
            <a:r>
              <a:rPr lang="en-US" dirty="0"/>
              <a:t>Open Lab1.0 and print the text “Hello World” according to the instructions.</a:t>
            </a:r>
          </a:p>
          <a:p>
            <a:pPr marL="0" lvl="1"/>
            <a:endParaRPr lang="en-US" dirty="0"/>
          </a:p>
        </p:txBody>
      </p:sp>
    </p:spTree>
    <p:extLst>
      <p:ext uri="{BB962C8B-B14F-4D97-AF65-F5344CB8AC3E}">
        <p14:creationId xmlns:p14="http://schemas.microsoft.com/office/powerpoint/2010/main" val="277039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and variables</a:t>
            </a:r>
          </a:p>
        </p:txBody>
      </p:sp>
      <p:sp>
        <p:nvSpPr>
          <p:cNvPr id="4" name="Slide Number Placeholder 3"/>
          <p:cNvSpPr>
            <a:spLocks noGrp="1"/>
          </p:cNvSpPr>
          <p:nvPr>
            <p:ph type="sldNum" sz="quarter" idx="4"/>
          </p:nvPr>
        </p:nvSpPr>
        <p:spPr/>
        <p:txBody>
          <a:bodyPr/>
          <a:lstStyle/>
          <a:p>
            <a:fld id="{0AF8A4B7-68D6-47C7-8DF0-E856C990106D}" type="slidenum">
              <a:rPr lang="en-US" smtClean="0"/>
              <a:pPr/>
              <a:t>6</a:t>
            </a:fld>
            <a:endParaRPr lang="en-US" dirty="0"/>
          </a:p>
        </p:txBody>
      </p:sp>
      <p:sp>
        <p:nvSpPr>
          <p:cNvPr id="6" name="TextBox 5"/>
          <p:cNvSpPr txBox="1"/>
          <p:nvPr/>
        </p:nvSpPr>
        <p:spPr>
          <a:xfrm>
            <a:off x="2383118" y="3253657"/>
            <a:ext cx="6694207" cy="2177519"/>
          </a:xfrm>
          <a:prstGeom prst="rect">
            <a:avLst/>
          </a:prstGeom>
          <a:noFill/>
        </p:spPr>
        <p:txBody>
          <a:bodyPr wrap="square" rtlCol="0">
            <a:spAutoFit/>
          </a:bodyPr>
          <a:lstStyle/>
          <a:p>
            <a:r>
              <a:rPr lang="en-US" sz="3200" b="1" dirty="0">
                <a:highlight>
                  <a:srgbClr val="FFFFFF"/>
                </a:highlight>
                <a:latin typeface="Courier New" panose="02070309020205020404" pitchFamily="49" charset="0"/>
                <a:cs typeface="Courier New" panose="02070309020205020404" pitchFamily="49" charset="0"/>
              </a:rPr>
              <a:t>message = </a:t>
            </a:r>
            <a:r>
              <a:rPr lang="en-US" sz="3200" dirty="0">
                <a:solidFill>
                  <a:srgbClr val="008000"/>
                </a:solidFill>
                <a:highlight>
                  <a:srgbClr val="FFFFFF"/>
                </a:highlight>
                <a:latin typeface="Courier New" panose="02070309020205020404" pitchFamily="49" charset="0"/>
                <a:cs typeface="Courier New" panose="02070309020205020404" pitchFamily="49" charset="0"/>
              </a:rPr>
              <a:t>“Hello World”</a:t>
            </a:r>
            <a:endParaRPr lang="en-US" sz="3200" b="1" dirty="0">
              <a:solidFill>
                <a:srgbClr val="000080"/>
              </a:solidFill>
              <a:highlight>
                <a:srgbClr val="FFFFFF"/>
              </a:highlight>
              <a:latin typeface="Courier New" panose="02070309020205020404" pitchFamily="49" charset="0"/>
              <a:cs typeface="Courier New" panose="02070309020205020404" pitchFamily="49" charset="0"/>
            </a:endParaRPr>
          </a:p>
          <a:p>
            <a:endParaRPr lang="en-US" sz="3200" b="1" dirty="0">
              <a:solidFill>
                <a:srgbClr val="000080"/>
              </a:solidFill>
              <a:highlight>
                <a:srgbClr val="FFFFFF"/>
              </a:highlight>
              <a:latin typeface="Courier New" panose="02070309020205020404" pitchFamily="49" charset="0"/>
              <a:cs typeface="Courier New" panose="02070309020205020404" pitchFamily="49" charset="0"/>
            </a:endParaRPr>
          </a:p>
          <a:p>
            <a:r>
              <a:rPr lang="en-US" sz="3200" b="1" dirty="0">
                <a:solidFill>
                  <a:srgbClr val="0000FF"/>
                </a:solidFill>
                <a:highlight>
                  <a:srgbClr val="FFFFFF"/>
                </a:highlight>
                <a:latin typeface="Courier New" panose="02070309020205020404" pitchFamily="49" charset="0"/>
                <a:cs typeface="Courier New" panose="02070309020205020404" pitchFamily="49" charset="0"/>
              </a:rPr>
              <a:t>print</a:t>
            </a:r>
            <a:r>
              <a:rPr lang="en-US" sz="3200" b="1" dirty="0">
                <a:solidFill>
                  <a:srgbClr val="000080"/>
                </a:solidFill>
                <a:highlight>
                  <a:srgbClr val="FFFFFF"/>
                </a:highlight>
                <a:latin typeface="Courier New" panose="02070309020205020404" pitchFamily="49" charset="0"/>
                <a:cs typeface="Courier New" panose="02070309020205020404" pitchFamily="49" charset="0"/>
              </a:rPr>
              <a:t>(</a:t>
            </a:r>
            <a:r>
              <a:rPr lang="en-US" sz="3200" b="1" dirty="0">
                <a:highlight>
                  <a:srgbClr val="FFFFFF"/>
                </a:highlight>
                <a:latin typeface="Courier New" panose="02070309020205020404" pitchFamily="49" charset="0"/>
                <a:cs typeface="Courier New" panose="02070309020205020404" pitchFamily="49" charset="0"/>
              </a:rPr>
              <a:t>message</a:t>
            </a:r>
            <a:r>
              <a:rPr lang="en-US" sz="32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3200"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sz="3200" dirty="0">
              <a:solidFill>
                <a:srgbClr val="000000"/>
              </a:solidFill>
              <a:highlight>
                <a:srgbClr val="FFFFFF"/>
              </a:highlight>
              <a:latin typeface="Courier New" panose="02070309020205020404" pitchFamily="49" charset="0"/>
              <a:cs typeface="Courier New" panose="02070309020205020404" pitchFamily="49" charset="0"/>
            </a:endParaRPr>
          </a:p>
        </p:txBody>
      </p:sp>
      <p:sp>
        <p:nvSpPr>
          <p:cNvPr id="5" name="TextBox 4"/>
          <p:cNvSpPr txBox="1"/>
          <p:nvPr/>
        </p:nvSpPr>
        <p:spPr>
          <a:xfrm>
            <a:off x="606847" y="5584504"/>
            <a:ext cx="3767033"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1"/>
            <a:r>
              <a:rPr lang="en-US" sz="1400" b="1" dirty="0">
                <a:solidFill>
                  <a:srgbClr val="00929C"/>
                </a:solidFill>
              </a:rPr>
              <a:t>Exercise</a:t>
            </a:r>
          </a:p>
          <a:p>
            <a:pPr marL="0" lvl="1"/>
            <a:r>
              <a:rPr lang="en-US" dirty="0"/>
              <a:t>Open Lab1.1 and print the text using a string variable according to the instructions.</a:t>
            </a:r>
          </a:p>
          <a:p>
            <a:pPr marL="0" lvl="1"/>
            <a:endParaRPr lang="en-US" dirty="0"/>
          </a:p>
        </p:txBody>
      </p:sp>
    </p:spTree>
    <p:extLst>
      <p:ext uri="{BB962C8B-B14F-4D97-AF65-F5344CB8AC3E}">
        <p14:creationId xmlns:p14="http://schemas.microsoft.com/office/powerpoint/2010/main" val="419418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&amp; Data Types</a:t>
            </a:r>
          </a:p>
        </p:txBody>
      </p:sp>
    </p:spTree>
    <p:extLst>
      <p:ext uri="{BB962C8B-B14F-4D97-AF65-F5344CB8AC3E}">
        <p14:creationId xmlns:p14="http://schemas.microsoft.com/office/powerpoint/2010/main" val="2064874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Declaring Variables</a:t>
            </a:r>
          </a:p>
        </p:txBody>
      </p:sp>
      <p:sp>
        <p:nvSpPr>
          <p:cNvPr id="3" name="Text Placeholder 2"/>
          <p:cNvSpPr>
            <a:spLocks noGrp="1"/>
          </p:cNvSpPr>
          <p:nvPr>
            <p:ph type="body" sz="quarter" idx="16"/>
          </p:nvPr>
        </p:nvSpPr>
        <p:spPr/>
        <p:txBody>
          <a:bodyPr/>
          <a:lstStyle/>
          <a:p>
            <a:r>
              <a:rPr lang="en-US" sz="1800" dirty="0"/>
              <a:t>Variables in Python do not need to be declared with their data types, as opposed to SQL, VBA (sometimes), and C/C++</a:t>
            </a:r>
          </a:p>
          <a:p>
            <a:endParaRPr lang="en-US" sz="1800" dirty="0"/>
          </a:p>
          <a:p>
            <a:r>
              <a:rPr lang="en-US" sz="1800" dirty="0"/>
              <a:t>Python uses a Just In Time (JIT) compiler that defers everything until runtime as opposed to time compilers for the other programs</a:t>
            </a:r>
          </a:p>
          <a:p>
            <a:endParaRPr lang="en-US" sz="1800" dirty="0"/>
          </a:p>
          <a:p>
            <a:r>
              <a:rPr lang="en-US" sz="1800" dirty="0"/>
              <a:t>How it works</a:t>
            </a:r>
          </a:p>
          <a:p>
            <a:pPr lvl="1">
              <a:buFont typeface="+mj-lt"/>
              <a:buAutoNum type="arabicPeriod"/>
            </a:pPr>
            <a:r>
              <a:rPr lang="en-US" sz="1800" dirty="0"/>
              <a:t>Variables are assigned a value, but not declared</a:t>
            </a:r>
          </a:p>
          <a:p>
            <a:pPr lvl="1">
              <a:buFont typeface="+mj-lt"/>
              <a:buAutoNum type="arabicPeriod"/>
            </a:pPr>
            <a:r>
              <a:rPr lang="en-US" sz="1800" dirty="0"/>
              <a:t>At runtime, the variable points to its value</a:t>
            </a:r>
          </a:p>
          <a:p>
            <a:pPr lvl="1">
              <a:buFont typeface="+mj-lt"/>
              <a:buAutoNum type="arabicPeriod"/>
            </a:pPr>
            <a:r>
              <a:rPr lang="en-US" sz="1800" dirty="0"/>
              <a:t>Python’s interpreter assigns a data type to the value based on its preloaded format</a:t>
            </a:r>
          </a:p>
          <a:p>
            <a:pPr lvl="1">
              <a:buFont typeface="+mj-lt"/>
              <a:buAutoNum type="arabicPeriod"/>
            </a:pPr>
            <a:r>
              <a:rPr lang="en-US" sz="1800" dirty="0"/>
              <a:t>The code is run and produces an output</a:t>
            </a:r>
          </a:p>
          <a:p>
            <a:pPr marL="128587" lvl="1" indent="0">
              <a:buNone/>
            </a:pPr>
            <a:endParaRPr lang="en-US" dirty="0"/>
          </a:p>
          <a:p>
            <a:pPr marL="128587" lvl="1" indent="0">
              <a:buNone/>
            </a:pPr>
            <a:endParaRPr lang="en-US" dirty="0"/>
          </a:p>
          <a:p>
            <a:pPr marL="128587" lvl="1" indent="0">
              <a:buNone/>
            </a:pPr>
            <a:endParaRPr lang="en-US" dirty="0"/>
          </a:p>
        </p:txBody>
      </p:sp>
      <p:sp>
        <p:nvSpPr>
          <p:cNvPr id="4" name="Slide Number Placeholder 3"/>
          <p:cNvSpPr>
            <a:spLocks noGrp="1"/>
          </p:cNvSpPr>
          <p:nvPr>
            <p:ph type="sldNum" sz="quarter" idx="4"/>
          </p:nvPr>
        </p:nvSpPr>
        <p:spPr/>
        <p:txBody>
          <a:bodyPr/>
          <a:lstStyle/>
          <a:p>
            <a:fld id="{0AF8A4B7-68D6-47C7-8DF0-E856C990106D}" type="slidenum">
              <a:rPr lang="en-US" smtClean="0"/>
              <a:pPr/>
              <a:t>8</a:t>
            </a:fld>
            <a:endParaRPr lang="en-US" dirty="0"/>
          </a:p>
        </p:txBody>
      </p:sp>
    </p:spTree>
    <p:extLst>
      <p:ext uri="{BB962C8B-B14F-4D97-AF65-F5344CB8AC3E}">
        <p14:creationId xmlns:p14="http://schemas.microsoft.com/office/powerpoint/2010/main" val="349313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Text Placeholder 2"/>
          <p:cNvSpPr>
            <a:spLocks noGrp="1"/>
          </p:cNvSpPr>
          <p:nvPr>
            <p:ph type="body" sz="quarter" idx="16"/>
          </p:nvPr>
        </p:nvSpPr>
        <p:spPr/>
        <p:txBody>
          <a:bodyPr/>
          <a:lstStyle/>
          <a:p>
            <a:r>
              <a:rPr lang="en-US" b="1" dirty="0"/>
              <a:t>Number</a:t>
            </a:r>
            <a:r>
              <a:rPr lang="en-US" dirty="0"/>
              <a:t> – Stores numeric values</a:t>
            </a:r>
          </a:p>
          <a:p>
            <a:pPr lvl="1"/>
            <a:r>
              <a:rPr lang="en-US" i="1" dirty="0"/>
              <a:t>Int</a:t>
            </a:r>
            <a:r>
              <a:rPr lang="en-US" dirty="0"/>
              <a:t> – positive or negative integers </a:t>
            </a:r>
            <a:r>
              <a:rPr lang="en-US" dirty="0">
                <a:solidFill>
                  <a:srgbClr val="FF0000"/>
                </a:solidFill>
              </a:rPr>
              <a:t>(-27)</a:t>
            </a:r>
          </a:p>
          <a:p>
            <a:pPr lvl="1"/>
            <a:r>
              <a:rPr lang="en-US" i="1" dirty="0"/>
              <a:t>Long</a:t>
            </a:r>
            <a:r>
              <a:rPr lang="en-US" dirty="0"/>
              <a:t> – long integers </a:t>
            </a:r>
            <a:r>
              <a:rPr lang="en-US" dirty="0">
                <a:solidFill>
                  <a:srgbClr val="FF0000"/>
                </a:solidFill>
              </a:rPr>
              <a:t>(021457T)</a:t>
            </a:r>
          </a:p>
          <a:p>
            <a:pPr lvl="1"/>
            <a:r>
              <a:rPr lang="en-US" i="1" dirty="0"/>
              <a:t>Float</a:t>
            </a:r>
            <a:r>
              <a:rPr lang="en-US" dirty="0"/>
              <a:t> – decimals </a:t>
            </a:r>
            <a:r>
              <a:rPr lang="en-US" dirty="0">
                <a:solidFill>
                  <a:srgbClr val="FF0000"/>
                </a:solidFill>
              </a:rPr>
              <a:t>(5.25)</a:t>
            </a:r>
          </a:p>
          <a:p>
            <a:pPr lvl="1"/>
            <a:r>
              <a:rPr lang="en-US" i="1" dirty="0"/>
              <a:t>Complex</a:t>
            </a:r>
            <a:r>
              <a:rPr lang="en-US" dirty="0"/>
              <a:t> – complex numbers </a:t>
            </a:r>
            <a:r>
              <a:rPr lang="en-US" dirty="0">
                <a:solidFill>
                  <a:srgbClr val="FF0000"/>
                </a:solidFill>
              </a:rPr>
              <a:t>(3.14159j)</a:t>
            </a:r>
          </a:p>
          <a:p>
            <a:endParaRPr lang="en-US" dirty="0"/>
          </a:p>
          <a:p>
            <a:r>
              <a:rPr lang="en-US" b="1" dirty="0"/>
              <a:t>String</a:t>
            </a:r>
            <a:r>
              <a:rPr lang="en-US" dirty="0"/>
              <a:t> – Stores text that is enclosed in single or double quotation marks. May escape quotation marks with a backslash (\)</a:t>
            </a:r>
          </a:p>
          <a:p>
            <a:pPr lvl="1"/>
            <a:r>
              <a:rPr lang="en-US" dirty="0"/>
              <a:t>Example: </a:t>
            </a:r>
            <a:r>
              <a:rPr lang="en-US" dirty="0" err="1">
                <a:solidFill>
                  <a:srgbClr val="FF0000"/>
                </a:solidFill>
              </a:rPr>
              <a:t>partyname</a:t>
            </a:r>
            <a:r>
              <a:rPr lang="en-US" dirty="0">
                <a:solidFill>
                  <a:srgbClr val="FF0000"/>
                </a:solidFill>
              </a:rPr>
              <a:t> = ‘NewYear2016’</a:t>
            </a:r>
          </a:p>
          <a:p>
            <a:endParaRPr lang="en-US" dirty="0"/>
          </a:p>
          <a:p>
            <a:r>
              <a:rPr lang="en-US" b="1" dirty="0"/>
              <a:t>List </a:t>
            </a:r>
            <a:r>
              <a:rPr lang="en-US" dirty="0"/>
              <a:t>– Stores multiple values that are separated by commas and enclosed in square brackets []</a:t>
            </a:r>
          </a:p>
          <a:p>
            <a:pPr lvl="1"/>
            <a:r>
              <a:rPr lang="en-US" dirty="0"/>
              <a:t>Example: </a:t>
            </a:r>
            <a:r>
              <a:rPr lang="en-US" dirty="0">
                <a:solidFill>
                  <a:srgbClr val="FF0000"/>
                </a:solidFill>
              </a:rPr>
              <a:t>employees = [‘John Smith’, ‘Davy Crockett’, ‘Alice Johnson’, ‘Emily Fields’, ‘Kevin Berg’]</a:t>
            </a:r>
          </a:p>
          <a:p>
            <a:endParaRPr lang="en-US" dirty="0"/>
          </a:p>
          <a:p>
            <a:r>
              <a:rPr lang="en-US" b="1" dirty="0"/>
              <a:t>Tuple</a:t>
            </a:r>
            <a:r>
              <a:rPr lang="en-US" dirty="0"/>
              <a:t> – Stores multiple values that are separated by comas and enclosed in parenthesis (), making them immutable</a:t>
            </a:r>
          </a:p>
          <a:p>
            <a:pPr lvl="1"/>
            <a:r>
              <a:rPr lang="en-US" dirty="0"/>
              <a:t>Example: </a:t>
            </a:r>
            <a:r>
              <a:rPr lang="en-US" dirty="0">
                <a:solidFill>
                  <a:srgbClr val="FF0000"/>
                </a:solidFill>
              </a:rPr>
              <a:t>socialsecuritynumbers = (‘214-58-9547’, “145-85-4965”, “215-98-8979”, “326-92-2587”)</a:t>
            </a:r>
          </a:p>
          <a:p>
            <a:endParaRPr lang="en-US" dirty="0"/>
          </a:p>
          <a:p>
            <a:r>
              <a:rPr lang="en-US" b="1" dirty="0"/>
              <a:t>Dictionary</a:t>
            </a:r>
            <a:r>
              <a:rPr lang="en-US" dirty="0"/>
              <a:t> – Stores multiple values of different types that are assigned to specific keys within the dictionary; enclosed in curly brackets {}</a:t>
            </a:r>
          </a:p>
          <a:p>
            <a:pPr lvl="1"/>
            <a:r>
              <a:rPr lang="en-US" dirty="0"/>
              <a:t>Example: </a:t>
            </a:r>
            <a:r>
              <a:rPr lang="en-US" dirty="0">
                <a:solidFill>
                  <a:srgbClr val="FF0000"/>
                </a:solidFill>
              </a:rPr>
              <a:t>salesrecords = {‘name’ : ‘Alice’, ‘id’ : 713, ‘dept’ : ‘electronics’, ‘sales’ : 15550.75}</a:t>
            </a:r>
          </a:p>
          <a:p>
            <a:endParaRPr lang="en-US" dirty="0"/>
          </a:p>
          <a:p>
            <a:r>
              <a:rPr lang="en-US" b="1" dirty="0"/>
              <a:t>Boolean</a:t>
            </a:r>
            <a:r>
              <a:rPr lang="en-US" dirty="0"/>
              <a:t> – Stores the value of either True or False; must capitalize first letter of each for Python to recognize</a:t>
            </a:r>
          </a:p>
          <a:p>
            <a:pPr lvl="1"/>
            <a:r>
              <a:rPr lang="en-US" dirty="0"/>
              <a:t>Example: </a:t>
            </a:r>
            <a:r>
              <a:rPr lang="en-US" dirty="0">
                <a:solidFill>
                  <a:srgbClr val="FF0000"/>
                </a:solidFill>
              </a:rPr>
              <a:t>tom_brady_is_guilty = False</a:t>
            </a:r>
          </a:p>
          <a:p>
            <a:pPr lvl="1"/>
            <a:endParaRPr lang="en-US" dirty="0">
              <a:solidFill>
                <a:srgbClr val="FF0000"/>
              </a:solidFill>
            </a:endParaRPr>
          </a:p>
          <a:p>
            <a:r>
              <a:rPr lang="en-US" b="1" dirty="0"/>
              <a:t>None – </a:t>
            </a:r>
            <a:r>
              <a:rPr lang="en-US" dirty="0"/>
              <a:t>This type is the equivalent to ‘null’ from SQL and VBA, just given a different name. It is used when you do not want to assign a variable a 				   value</a:t>
            </a:r>
          </a:p>
          <a:p>
            <a:pPr lvl="1"/>
            <a:r>
              <a:rPr lang="en-US" dirty="0"/>
              <a:t>Example: </a:t>
            </a:r>
            <a:r>
              <a:rPr lang="en-US" dirty="0">
                <a:solidFill>
                  <a:srgbClr val="FF0000"/>
                </a:solidFill>
              </a:rPr>
              <a:t>hair_color = None		#for someone who is bald</a:t>
            </a:r>
            <a:endParaRPr lang="en-US" dirty="0"/>
          </a:p>
        </p:txBody>
      </p:sp>
      <p:sp>
        <p:nvSpPr>
          <p:cNvPr id="4" name="Slide Number Placeholder 3"/>
          <p:cNvSpPr>
            <a:spLocks noGrp="1"/>
          </p:cNvSpPr>
          <p:nvPr>
            <p:ph type="sldNum" sz="quarter" idx="4"/>
          </p:nvPr>
        </p:nvSpPr>
        <p:spPr/>
        <p:txBody>
          <a:bodyPr/>
          <a:lstStyle/>
          <a:p>
            <a:fld id="{0AF8A4B7-68D6-47C7-8DF0-E856C990106D}" type="slidenum">
              <a:rPr lang="en-US" smtClean="0"/>
              <a:pPr/>
              <a:t>9</a:t>
            </a:fld>
            <a:endParaRPr lang="en-US" dirty="0"/>
          </a:p>
        </p:txBody>
      </p:sp>
    </p:spTree>
    <p:extLst>
      <p:ext uri="{BB962C8B-B14F-4D97-AF65-F5344CB8AC3E}">
        <p14:creationId xmlns:p14="http://schemas.microsoft.com/office/powerpoint/2010/main" val="716061528"/>
      </p:ext>
    </p:extLst>
  </p:cSld>
  <p:clrMapOvr>
    <a:masterClrMapping/>
  </p:clrMapOvr>
</p:sld>
</file>

<file path=ppt/theme/theme1.xml><?xml version="1.0" encoding="utf-8"?>
<a:theme xmlns:a="http://schemas.openxmlformats.org/drawingml/2006/main" name="FTI Consulting PowerPoint Template">
  <a:themeElements>
    <a:clrScheme name="FTI Colors">
      <a:dk1>
        <a:srgbClr val="000000"/>
      </a:dk1>
      <a:lt1>
        <a:srgbClr val="FFFFFF"/>
      </a:lt1>
      <a:dk2>
        <a:srgbClr val="003763"/>
      </a:dk2>
      <a:lt2>
        <a:srgbClr val="FFFFFF"/>
      </a:lt2>
      <a:accent1>
        <a:srgbClr val="003763"/>
      </a:accent1>
      <a:accent2>
        <a:srgbClr val="298DC1"/>
      </a:accent2>
      <a:accent3>
        <a:srgbClr val="D2CFCD"/>
      </a:accent3>
      <a:accent4>
        <a:srgbClr val="32006E"/>
      </a:accent4>
      <a:accent5>
        <a:srgbClr val="873299"/>
      </a:accent5>
      <a:accent6>
        <a:srgbClr val="FF661B"/>
      </a:accent6>
      <a:hlink>
        <a:srgbClr val="71B7E4"/>
      </a:hlink>
      <a:folHlink>
        <a:srgbClr val="800080"/>
      </a:folHlink>
    </a:clrScheme>
    <a:fontScheme name="FTI Fonts">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Dark Blue (Logo)">
      <a:srgbClr val="003763"/>
    </a:custClr>
    <a:custClr name="Yellow">
      <a:srgbClr val="FFDE71"/>
    </a:custClr>
    <a:custClr name="Blue-Green">
      <a:srgbClr val="00929C"/>
    </a:custClr>
    <a:custClr name="Red">
      <a:srgbClr val="983F4A"/>
    </a:custClr>
    <a:custClr name="Dark Purple">
      <a:srgbClr val="31006D"/>
    </a:custClr>
    <a:custClr name="Bright Blue">
      <a:srgbClr val="71C1E2"/>
    </a:custClr>
    <a:custClr name="Green">
      <a:srgbClr val="00884B"/>
    </a:custClr>
    <a:custClr name="Muted Yellow">
      <a:srgbClr val="CDAB42"/>
    </a:custClr>
    <a:custClr name="Medium Blue">
      <a:srgbClr val="298DC1"/>
    </a:custClr>
    <a:custClr name="Bright Green">
      <a:srgbClr val="71B014"/>
    </a:custClr>
  </a:custClrLst>
  <a:extLst>
    <a:ext uri="{05A4C25C-085E-4340-85A3-A5531E510DB2}">
      <thm15:themeFamily xmlns:thm15="http://schemas.microsoft.com/office/thememl/2012/main" name="FTI Consulting PowerPoint Template - Letter.potx" id="{5D848FE1-9609-4792-8F5E-EC08380461B4}" vid="{68FD9FDF-7694-46B4-8B98-9334CF7EED4D}"/>
    </a:ext>
  </a:extLst>
</a:theme>
</file>

<file path=ppt/theme/theme2.xml><?xml version="1.0" encoding="utf-8"?>
<a:theme xmlns:a="http://schemas.openxmlformats.org/drawingml/2006/main" name="1_FTI Consulting PowerPoint Template">
  <a:themeElements>
    <a:clrScheme name="FTI Colors">
      <a:dk1>
        <a:srgbClr val="000000"/>
      </a:dk1>
      <a:lt1>
        <a:srgbClr val="FFFFFF"/>
      </a:lt1>
      <a:dk2>
        <a:srgbClr val="003763"/>
      </a:dk2>
      <a:lt2>
        <a:srgbClr val="FFFFFF"/>
      </a:lt2>
      <a:accent1>
        <a:srgbClr val="003763"/>
      </a:accent1>
      <a:accent2>
        <a:srgbClr val="298DC1"/>
      </a:accent2>
      <a:accent3>
        <a:srgbClr val="D2CFCD"/>
      </a:accent3>
      <a:accent4>
        <a:srgbClr val="32006E"/>
      </a:accent4>
      <a:accent5>
        <a:srgbClr val="873299"/>
      </a:accent5>
      <a:accent6>
        <a:srgbClr val="FF661B"/>
      </a:accent6>
      <a:hlink>
        <a:srgbClr val="71B7E4"/>
      </a:hlink>
      <a:folHlink>
        <a:srgbClr val="800080"/>
      </a:folHlink>
    </a:clrScheme>
    <a:fontScheme name="FTI Fonts">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Dark Blue (Logo)">
      <a:srgbClr val="003763"/>
    </a:custClr>
    <a:custClr name="Yellow">
      <a:srgbClr val="FFDE71"/>
    </a:custClr>
    <a:custClr name="Blue-Green">
      <a:srgbClr val="00929C"/>
    </a:custClr>
    <a:custClr name="Red">
      <a:srgbClr val="983F4A"/>
    </a:custClr>
    <a:custClr name="Dark Purple">
      <a:srgbClr val="31006D"/>
    </a:custClr>
    <a:custClr name="Bright Blue">
      <a:srgbClr val="71C1E2"/>
    </a:custClr>
    <a:custClr name="Green">
      <a:srgbClr val="00884B"/>
    </a:custClr>
    <a:custClr name="Muted Yellow">
      <a:srgbClr val="CDAB42"/>
    </a:custClr>
    <a:custClr name="Medium Blue">
      <a:srgbClr val="298DC1"/>
    </a:custClr>
    <a:custClr name="Bright Green">
      <a:srgbClr val="71B014"/>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XMLData LayoutName="SingleBioWithPhoto"/>
</file>

<file path=customXml/item10.xml><?xml version="1.0" encoding="utf-8"?>
<XMLData LayoutName="SingleColumnPane_KeyMessage"/>
</file>

<file path=customXml/item11.xml><?xml version="1.0" encoding="utf-8"?>
<XMLData LayoutName="SectionDividerWithoutImage"/>
</file>

<file path=customXml/item12.xml><?xml version="1.0" encoding="utf-8"?>
<XMLData LayoutName="TeamBioListWithoutPhoto"/>
</file>

<file path=customXml/item13.xml><?xml version="1.0" encoding="utf-8"?>
<XMLData LayoutName="SectionDividerWithImage"/>
</file>

<file path=customXml/item14.xml><?xml version="1.0" encoding="utf-8"?>
<XMLData LayoutName="ThreeCharts"/>
</file>

<file path=customXml/item15.xml><?xml version="1.0" encoding="utf-8"?>
<XMLData LayoutName="SingleColumnPane"/>
</file>

<file path=customXml/item16.xml><?xml version="1.0" encoding="utf-8"?>
<XMLData LayoutName="SingleChart"/>
</file>

<file path=customXml/item17.xml><?xml version="1.0" encoding="utf-8"?>
<XMLData LayoutName="SixBoxes"/>
</file>

<file path=customXml/item18.xml><?xml version="1.0" encoding="utf-8"?>
<XMLData LayoutName="CoverPageWithoutImage"/>
</file>

<file path=customXml/item19.xml><?xml version="1.0" encoding="utf-8"?>
<XMLData LayoutName="TwoColumnsWithChart_KeyMessage"/>
</file>

<file path=customXml/item2.xml><?xml version="1.0" encoding="utf-8"?>
<XMLData LayoutName="Blank"/>
</file>

<file path=customXml/item20.xml><?xml version="1.0" encoding="utf-8"?>
<XMLData LayoutName="TwoColumnContentPane"/>
</file>

<file path=customXml/item21.xml><?xml version="1.0" encoding="utf-8"?>
<XMLData LayoutName="TwoColumnContentPane_KeyMessage"/>
</file>

<file path=customXml/item22.xml><?xml version="1.0" encoding="utf-8"?>
<XMLData LayoutName="TeamBioListWithoutPhoto"/>
</file>

<file path=customXml/item23.xml><?xml version="1.0" encoding="utf-8"?>
<XMLData LayoutName="TwoRows"/>
</file>

<file path=customXml/item24.xml><?xml version="1.0" encoding="utf-8"?>
<XMLData LayoutName="SingleContentPane"/>
</file>

<file path=customXml/item25.xml><?xml version="1.0" encoding="utf-8"?>
<XMLData LayoutName="CoverPageWithImage"/>
</file>

<file path=customXml/item26.xml><?xml version="1.0" encoding="utf-8"?>
<XMLData LayoutName="SingleBioWithPhoto"/>
</file>

<file path=customXml/item27.xml><?xml version="1.0" encoding="utf-8"?>
<XMLData LayoutName="ThreeBoxesCombinedLeft_KeyMessage"/>
</file>

<file path=customXml/item28.xml><?xml version="1.0" encoding="utf-8"?>
<XMLData LayoutName="TeamBioFiveWithoutPhoto"/>
</file>

<file path=customXml/item29.xml><?xml version="1.0" encoding="utf-8"?>
<XMLData LayoutName="TeamBioListWithPhoto"/>
</file>

<file path=customXml/item3.xml><?xml version="1.0" encoding="utf-8"?>
<XMLData LayoutName="ThreeBoxesCombinedLeft"/>
</file>

<file path=customXml/item30.xml><?xml version="1.0" encoding="utf-8"?>
<XMLData LayoutName="TombstoneSmall"/>
</file>

<file path=customXml/item31.xml><?xml version="1.0" encoding="utf-8"?>
<XMLData LayoutName="SWOT"/>
</file>

<file path=customXml/item32.xml><?xml version="1.0" encoding="utf-8"?>
<XMLData LayoutName="SingleBioWithoutPhoto"/>
</file>

<file path=customXml/item33.xml><?xml version="1.0" encoding="utf-8"?>
<XMLData LayoutName="TeamBioFourWithoutPhoto"/>
</file>

<file path=customXml/item34.xml><?xml version="1.0" encoding="utf-8"?>
<XMLData LayoutName="TwoChartsVertical_KeyMessage"/>
</file>

<file path=customXml/item35.xml><?xml version="1.0" encoding="utf-8"?>
<XMLData LayoutName="SingleColumnPane"/>
</file>

<file path=customXml/item36.xml><?xml version="1.0" encoding="utf-8"?>
<XMLData LayoutName="TwoCaseStudies"/>
</file>

<file path=customXml/item37.xml><?xml version="1.0" encoding="utf-8"?>
<XMLData LayoutName="TwoColumnsWithChart_KeyMessage"/>
</file>

<file path=customXml/item38.xml><?xml version="1.0" encoding="utf-8"?>
<XMLData LayoutName="TwoRows_KeyMessage"/>
</file>

<file path=customXml/item39.xml><?xml version="1.0" encoding="utf-8"?>
<XMLData LayoutName="CoverPageWithoutImageWithoutLogo"/>
</file>

<file path=customXml/item4.xml><?xml version="1.0" encoding="utf-8"?>
<XMLData LayoutName="ThreeBoxesCombinedLeft_KeyMessage"/>
</file>

<file path=customXml/item40.xml><?xml version="1.0" encoding="utf-8"?>
<XMLData LayoutName="SectionDividerWithImage"/>
</file>

<file path=customXml/item41.xml><?xml version="1.0" encoding="utf-8"?>
<XMLData LayoutName="SWOT"/>
</file>

<file path=customXml/item42.xml><?xml version="1.0" encoding="utf-8"?>
<XMLData LayoutName="TeamBioGrid"/>
</file>

<file path=customXml/item43.xml><?xml version="1.0" encoding="utf-8"?>
<XMLData LayoutName="TwoChartsVertical"/>
</file>

<file path=customXml/item44.xml><?xml version="1.0" encoding="utf-8"?>
<XMLData LayoutName="CoverPageWithoutImageWithoutLogo"/>
</file>

<file path=customXml/item45.xml><?xml version="1.0" encoding="utf-8"?>
<XMLData LayoutName="SubsectionDivider"/>
</file>

<file path=customXml/item46.xml><?xml version="1.0" encoding="utf-8"?>
<XMLData LayoutName="SectionDividerWithoutImage"/>
</file>

<file path=customXml/item47.xml><?xml version="1.0" encoding="utf-8"?>
<XMLData LayoutName="SixBoxes"/>
</file>

<file path=customXml/item48.xml><?xml version="1.0" encoding="utf-8"?>
<XMLData LayoutName="Blank_KeyMessage"/>
</file>

<file path=customXml/item49.xml><?xml version="1.0" encoding="utf-8"?>
<XMLData LayoutName="Blank"/>
</file>

<file path=customXml/item5.xml><?xml version="1.0" encoding="utf-8"?>
<XMLData LayoutName="TombstoneSmall"/>
</file>

<file path=customXml/item50.xml><?xml version="1.0" encoding="utf-8"?>
<XMLData LayoutName="TwoColumnsWithChart"/>
</file>

<file path=customXml/item51.xml><?xml version="1.0" encoding="utf-8"?>
<XMLData LayoutName="TwoColumnContentPane_KeyMessage"/>
</file>

<file path=customXml/item52.xml><?xml version="1.0" encoding="utf-8"?>
<XMLData LayoutName="CoverPageWithoutImage"/>
</file>

<file path=customXml/item53.xml><?xml version="1.0" encoding="utf-8"?>
<XMLData LayoutName="TwoColumnsWithChart"/>
</file>

<file path=customXml/item54.xml><?xml version="1.0" encoding="utf-8"?>
<XMLData LayoutName="ColorPalette"/>
</file>

<file path=customXml/item55.xml><?xml version="1.0" encoding="utf-8"?>
<XMLData LayoutName="TableOfContents"/>
</file>

<file path=customXml/item56.xml><?xml version="1.0" encoding="utf-8"?>
<XMLData LayoutName="ThreeBoxesCombinedLeft"/>
</file>

<file path=customXml/item57.xml><?xml version="1.0" encoding="utf-8"?>
<XMLData LayoutName="TeamBioThreeWithoutPhoto"/>
</file>

<file path=customXml/item58.xml><?xml version="1.0" encoding="utf-8"?>
<XMLData LayoutName="TeamBioThreeWithPhoto"/>
</file>

<file path=customXml/item59.xml><?xml version="1.0" encoding="utf-8"?>
<XMLData LayoutName="TeamBioTwoWithoutPhoto"/>
</file>

<file path=customXml/item6.xml><?xml version="1.0" encoding="utf-8"?>
<XMLData LayoutName="SingleCaseStudy"/>
</file>

<file path=customXml/item60.xml><?xml version="1.0" encoding="utf-8"?>
<XMLData LayoutName="FourBoxes"/>
</file>

<file path=customXml/item61.xml><?xml version="1.0" encoding="utf-8"?>
<XMLData LayoutName="TwoColumnContentPane"/>
</file>

<file path=customXml/item62.xml><?xml version="1.0" encoding="utf-8"?>
<XMLData LayoutName="TeamBioTwoWithPhoto"/>
</file>

<file path=customXml/item63.xml><?xml version="1.0" encoding="utf-8"?>
<XMLData LayoutName="CriticalThinkingAtTheCriticalTime"/>
</file>

<file path=customXml/item64.xml><?xml version="1.0" encoding="utf-8"?>
<XMLData LayoutName="Blank_KeyMessage"/>
</file>

<file path=customXml/item65.xml><?xml version="1.0" encoding="utf-8"?>
<XMLData LayoutName="TeamBioGrid"/>
</file>

<file path=customXml/item66.xml><?xml version="1.0" encoding="utf-8"?>
<XMLData LayoutName="ThreeColumnContentPane"/>
</file>

<file path=customXml/item67.xml><?xml version="1.0" encoding="utf-8"?>
<XMLData LayoutName="FourBoxes_KeyMessage"/>
</file>

<file path=customXml/item68.xml><?xml version="1.0" encoding="utf-8"?>
<XMLData LayoutName="FourBoxes_KeyMessage"/>
</file>

<file path=customXml/item69.xml><?xml version="1.0" encoding="utf-8"?>
<XMLData LayoutName="TwoChartsHorizontal_KeyMessage"/>
</file>

<file path=customXml/item7.xml><?xml version="1.0" encoding="utf-8"?>
<XMLData LayoutName="FourBoxes"/>
</file>

<file path=customXml/item70.xml><?xml version="1.0" encoding="utf-8"?>
<XMLData LayoutName="TwoCaseStudies"/>
</file>

<file path=customXml/item71.xml><?xml version="1.0" encoding="utf-8"?>
<XMLData LayoutName="CriticalThinkingAtTheCriticalTime"/>
</file>

<file path=customXml/item72.xml><?xml version="1.0" encoding="utf-8"?>
<XMLData LayoutName="ThreeBoxesCombinedRight"/>
</file>

<file path=customXml/item73.xml><?xml version="1.0" encoding="utf-8"?>
<XMLData LayoutName="CoverPageWithImage"/>
</file>

<file path=customXml/item74.xml><?xml version="1.0" encoding="utf-8"?>
<XMLData LayoutName="TwoRows_KeyMessage"/>
</file>

<file path=customXml/item75.xml><?xml version="1.0" encoding="utf-8"?>
<XMLData LayoutName="SingleBioWithoutPhoto"/>
</file>

<file path=customXml/item76.xml><?xml version="1.0" encoding="utf-8"?>
<XMLData LayoutName="TwoChartsHorizontal"/>
</file>

<file path=customXml/item77.xml><?xml version="1.0" encoding="utf-8"?>
<XMLData LayoutName="ThreeBoxesCombinedRight_KeyMessage"/>
</file>

<file path=customXml/item78.xml><?xml version="1.0" encoding="utf-8"?>
<XMLData LayoutName="ThreeColumnContentPane"/>
</file>

<file path=customXml/item79.xml><?xml version="1.0" encoding="utf-8"?>
<XMLData ShapeName="Footnote1"/>
</file>

<file path=customXml/item8.xml><?xml version="1.0" encoding="utf-8"?>
<XMLData PageSize="Letter"/>
</file>

<file path=customXml/item80.xml><?xml version="1.0" encoding="utf-8"?>
<XMLData LayoutName="TeamBioTwoWithPhoto"/>
</file>

<file path=customXml/item81.xml><?xml version="1.0" encoding="utf-8"?>
<XMLData LayoutName="SingleBioContinuation"/>
</file>

<file path=customXml/item82.xml><?xml version="1.0" encoding="utf-8"?>
<XMLData LayoutName="TwoRows"/>
</file>

<file path=customXml/item83.xml><?xml version="1.0" encoding="utf-8"?>
<XMLData LayoutName="ThreeBoxesCombinedRight"/>
</file>

<file path=customXml/item84.xml><?xml version="1.0" encoding="utf-8"?>
<XMLData LayoutName="TeamBioListWithPhoto"/>
</file>

<file path=customXml/item85.xml><?xml version="1.0" encoding="utf-8"?>
<XMLData LayoutName="TombstoneLarge"/>
</file>

<file path=customXml/item86.xml><?xml version="1.0" encoding="utf-8"?>
<XMLData LayoutName="TeamBioFiveWithPhoto"/>
</file>

<file path=customXml/item87.xml><?xml version="1.0" encoding="utf-8"?>
<XMLData LayoutName="SingleCaseStudy"/>
</file>

<file path=customXml/item88.xml><?xml version="1.0" encoding="utf-8"?>
<XMLData PageSize="Letter"/>
</file>

<file path=customXml/item89.xml><?xml version="1.0" encoding="utf-8"?>
<XMLData LayoutName="SixBoxes_KeyMessage"/>
</file>

<file path=customXml/item9.xml><?xml version="1.0" encoding="utf-8"?>
<XMLData LayoutName="ThreeBoxesCombinedRight_KeyMessage"/>
</file>

<file path=customXml/item90.xml><?xml version="1.0" encoding="utf-8"?>
<XMLData LayoutName="SixBoxes_KeyMessage"/>
</file>

<file path=customXml/item91.xml><?xml version="1.0" encoding="utf-8"?>
<XMLData LayoutName="TeamBioTwoWithoutPhoto"/>
</file>

<file path=customXml/item92.xml><?xml version="1.0" encoding="utf-8"?>
<XMLData LayoutName="SingleColumnPane_KeyMessage"/>
</file>

<file path=customXml/item93.xml><?xml version="1.0" encoding="utf-8"?>
<XMLData LayoutName="ThreeColumnContentPane_KeyMessage"/>
</file>

<file path=customXml/item94.xml><?xml version="1.0" encoding="utf-8"?>
<XMLData LayoutName="TombstoneLarge"/>
</file>

<file path=customXml/item95.xml><?xml version="1.0" encoding="utf-8"?>
<XMLData LayoutName="ThreeColumnContentPane_KeyMessage"/>
</file>

<file path=customXml/item96.xml><?xml version="1.0" encoding="utf-8"?>
<XMLData LayoutName="TableOfContents"/>
</file>

<file path=customXml/item97.xml><?xml version="1.0" encoding="utf-8"?>
<XMLData LayoutName="SingleChart_KeyMessage"/>
</file>

<file path=customXml/item98.xml><?xml version="1.0" encoding="utf-8"?>
<XMLData LayoutName="TeamBioFourWithPhoto"/>
</file>

<file path=customXml/item99.xml><?xml version="1.0" encoding="utf-8"?>
<XMLData LayoutName="ThreeCharts_KeyMessage"/>
</file>

<file path=customXml/itemProps1.xml><?xml version="1.0" encoding="utf-8"?>
<ds:datastoreItem xmlns:ds="http://schemas.openxmlformats.org/officeDocument/2006/customXml" ds:itemID="{B22DE613-09F2-4776-A0D7-0B86A32141EE}">
  <ds:schemaRefs/>
</ds:datastoreItem>
</file>

<file path=customXml/itemProps10.xml><?xml version="1.0" encoding="utf-8"?>
<ds:datastoreItem xmlns:ds="http://schemas.openxmlformats.org/officeDocument/2006/customXml" ds:itemID="{E946C676-D505-4BAF-AAC1-6370548A9DDA}">
  <ds:schemaRefs/>
</ds:datastoreItem>
</file>

<file path=customXml/itemProps11.xml><?xml version="1.0" encoding="utf-8"?>
<ds:datastoreItem xmlns:ds="http://schemas.openxmlformats.org/officeDocument/2006/customXml" ds:itemID="{3B9C59EF-D9D2-4BB9-AA3F-F9BFD685CF98}">
  <ds:schemaRefs/>
</ds:datastoreItem>
</file>

<file path=customXml/itemProps12.xml><?xml version="1.0" encoding="utf-8"?>
<ds:datastoreItem xmlns:ds="http://schemas.openxmlformats.org/officeDocument/2006/customXml" ds:itemID="{1C9E7E3B-0336-4B08-98FF-42E53F6667D4}">
  <ds:schemaRefs/>
</ds:datastoreItem>
</file>

<file path=customXml/itemProps13.xml><?xml version="1.0" encoding="utf-8"?>
<ds:datastoreItem xmlns:ds="http://schemas.openxmlformats.org/officeDocument/2006/customXml" ds:itemID="{DD1E2D92-41FE-438F-AB8A-33545023D940}">
  <ds:schemaRefs/>
</ds:datastoreItem>
</file>

<file path=customXml/itemProps14.xml><?xml version="1.0" encoding="utf-8"?>
<ds:datastoreItem xmlns:ds="http://schemas.openxmlformats.org/officeDocument/2006/customXml" ds:itemID="{5B3146E9-E35D-4188-AF90-415F998762E8}">
  <ds:schemaRefs/>
</ds:datastoreItem>
</file>

<file path=customXml/itemProps15.xml><?xml version="1.0" encoding="utf-8"?>
<ds:datastoreItem xmlns:ds="http://schemas.openxmlformats.org/officeDocument/2006/customXml" ds:itemID="{B6818A0C-831F-409E-8E6B-91025AE49EF9}">
  <ds:schemaRefs/>
</ds:datastoreItem>
</file>

<file path=customXml/itemProps16.xml><?xml version="1.0" encoding="utf-8"?>
<ds:datastoreItem xmlns:ds="http://schemas.openxmlformats.org/officeDocument/2006/customXml" ds:itemID="{D47F1720-5D28-4ADB-9A07-D04DB495038F}">
  <ds:schemaRefs/>
</ds:datastoreItem>
</file>

<file path=customXml/itemProps17.xml><?xml version="1.0" encoding="utf-8"?>
<ds:datastoreItem xmlns:ds="http://schemas.openxmlformats.org/officeDocument/2006/customXml" ds:itemID="{81407A35-F00F-4965-9891-22567F9F1D72}">
  <ds:schemaRefs/>
</ds:datastoreItem>
</file>

<file path=customXml/itemProps18.xml><?xml version="1.0" encoding="utf-8"?>
<ds:datastoreItem xmlns:ds="http://schemas.openxmlformats.org/officeDocument/2006/customXml" ds:itemID="{A5ED7CFF-0925-4551-B02F-96F9BD984A81}">
  <ds:schemaRefs/>
</ds:datastoreItem>
</file>

<file path=customXml/itemProps19.xml><?xml version="1.0" encoding="utf-8"?>
<ds:datastoreItem xmlns:ds="http://schemas.openxmlformats.org/officeDocument/2006/customXml" ds:itemID="{424275D4-2808-40A6-9CA0-574643536B50}">
  <ds:schemaRefs/>
</ds:datastoreItem>
</file>

<file path=customXml/itemProps2.xml><?xml version="1.0" encoding="utf-8"?>
<ds:datastoreItem xmlns:ds="http://schemas.openxmlformats.org/officeDocument/2006/customXml" ds:itemID="{6ADD54B9-BE1B-4117-AD69-868BCC0B3347}">
  <ds:schemaRefs/>
</ds:datastoreItem>
</file>

<file path=customXml/itemProps20.xml><?xml version="1.0" encoding="utf-8"?>
<ds:datastoreItem xmlns:ds="http://schemas.openxmlformats.org/officeDocument/2006/customXml" ds:itemID="{B20D36F2-6858-4F77-90E2-AA4AFD3AAA4B}">
  <ds:schemaRefs/>
</ds:datastoreItem>
</file>

<file path=customXml/itemProps21.xml><?xml version="1.0" encoding="utf-8"?>
<ds:datastoreItem xmlns:ds="http://schemas.openxmlformats.org/officeDocument/2006/customXml" ds:itemID="{ED7F928B-BD98-4B32-91A6-DD1D1FB21FD7}">
  <ds:schemaRefs/>
</ds:datastoreItem>
</file>

<file path=customXml/itemProps22.xml><?xml version="1.0" encoding="utf-8"?>
<ds:datastoreItem xmlns:ds="http://schemas.openxmlformats.org/officeDocument/2006/customXml" ds:itemID="{7707D498-4F05-4E0B-8749-48F02CBCB058}">
  <ds:schemaRefs/>
</ds:datastoreItem>
</file>

<file path=customXml/itemProps23.xml><?xml version="1.0" encoding="utf-8"?>
<ds:datastoreItem xmlns:ds="http://schemas.openxmlformats.org/officeDocument/2006/customXml" ds:itemID="{D30E7416-DEB9-4B12-A644-3A3CB5C665E4}">
  <ds:schemaRefs/>
</ds:datastoreItem>
</file>

<file path=customXml/itemProps24.xml><?xml version="1.0" encoding="utf-8"?>
<ds:datastoreItem xmlns:ds="http://schemas.openxmlformats.org/officeDocument/2006/customXml" ds:itemID="{3F42EE32-A512-4755-8AA1-02CBB3DB9648}">
  <ds:schemaRefs/>
</ds:datastoreItem>
</file>

<file path=customXml/itemProps25.xml><?xml version="1.0" encoding="utf-8"?>
<ds:datastoreItem xmlns:ds="http://schemas.openxmlformats.org/officeDocument/2006/customXml" ds:itemID="{DE30EE69-E613-4772-A6D8-6859093C08A4}">
  <ds:schemaRefs/>
</ds:datastoreItem>
</file>

<file path=customXml/itemProps26.xml><?xml version="1.0" encoding="utf-8"?>
<ds:datastoreItem xmlns:ds="http://schemas.openxmlformats.org/officeDocument/2006/customXml" ds:itemID="{53C4598E-47C1-4551-8AA2-3B997AD678DF}">
  <ds:schemaRefs/>
</ds:datastoreItem>
</file>

<file path=customXml/itemProps27.xml><?xml version="1.0" encoding="utf-8"?>
<ds:datastoreItem xmlns:ds="http://schemas.openxmlformats.org/officeDocument/2006/customXml" ds:itemID="{8AF8ECF9-D04D-4E99-81C8-27DC08307090}">
  <ds:schemaRefs/>
</ds:datastoreItem>
</file>

<file path=customXml/itemProps28.xml><?xml version="1.0" encoding="utf-8"?>
<ds:datastoreItem xmlns:ds="http://schemas.openxmlformats.org/officeDocument/2006/customXml" ds:itemID="{44826819-EF5D-4877-BCA2-30F8C171D1F0}">
  <ds:schemaRefs/>
</ds:datastoreItem>
</file>

<file path=customXml/itemProps29.xml><?xml version="1.0" encoding="utf-8"?>
<ds:datastoreItem xmlns:ds="http://schemas.openxmlformats.org/officeDocument/2006/customXml" ds:itemID="{DCB117FB-E176-4450-835E-AB3204DB0F76}">
  <ds:schemaRefs/>
</ds:datastoreItem>
</file>

<file path=customXml/itemProps3.xml><?xml version="1.0" encoding="utf-8"?>
<ds:datastoreItem xmlns:ds="http://schemas.openxmlformats.org/officeDocument/2006/customXml" ds:itemID="{6FE74FB0-048D-416F-8DE8-5D50D0A47E5B}">
  <ds:schemaRefs/>
</ds:datastoreItem>
</file>

<file path=customXml/itemProps30.xml><?xml version="1.0" encoding="utf-8"?>
<ds:datastoreItem xmlns:ds="http://schemas.openxmlformats.org/officeDocument/2006/customXml" ds:itemID="{AD4072F5-22B3-4132-A022-182D0A42ADAB}">
  <ds:schemaRefs/>
</ds:datastoreItem>
</file>

<file path=customXml/itemProps31.xml><?xml version="1.0" encoding="utf-8"?>
<ds:datastoreItem xmlns:ds="http://schemas.openxmlformats.org/officeDocument/2006/customXml" ds:itemID="{A22F8EBE-9571-4967-A319-4FEA9C86027A}">
  <ds:schemaRefs/>
</ds:datastoreItem>
</file>

<file path=customXml/itemProps32.xml><?xml version="1.0" encoding="utf-8"?>
<ds:datastoreItem xmlns:ds="http://schemas.openxmlformats.org/officeDocument/2006/customXml" ds:itemID="{AF70C24F-2668-4B09-B5A3-61AD6805C696}">
  <ds:schemaRefs/>
</ds:datastoreItem>
</file>

<file path=customXml/itemProps33.xml><?xml version="1.0" encoding="utf-8"?>
<ds:datastoreItem xmlns:ds="http://schemas.openxmlformats.org/officeDocument/2006/customXml" ds:itemID="{A344514C-B176-4187-9F4F-9F719FF8AB1E}">
  <ds:schemaRefs/>
</ds:datastoreItem>
</file>

<file path=customXml/itemProps34.xml><?xml version="1.0" encoding="utf-8"?>
<ds:datastoreItem xmlns:ds="http://schemas.openxmlformats.org/officeDocument/2006/customXml" ds:itemID="{A642018A-3399-4940-AA2B-A0168BAB49FF}">
  <ds:schemaRefs/>
</ds:datastoreItem>
</file>

<file path=customXml/itemProps35.xml><?xml version="1.0" encoding="utf-8"?>
<ds:datastoreItem xmlns:ds="http://schemas.openxmlformats.org/officeDocument/2006/customXml" ds:itemID="{9F922492-2ABE-49FB-A7FE-CBDA5869469C}">
  <ds:schemaRefs/>
</ds:datastoreItem>
</file>

<file path=customXml/itemProps36.xml><?xml version="1.0" encoding="utf-8"?>
<ds:datastoreItem xmlns:ds="http://schemas.openxmlformats.org/officeDocument/2006/customXml" ds:itemID="{844C3D8E-E7F1-4E12-8315-C13CD5311BB0}">
  <ds:schemaRefs/>
</ds:datastoreItem>
</file>

<file path=customXml/itemProps37.xml><?xml version="1.0" encoding="utf-8"?>
<ds:datastoreItem xmlns:ds="http://schemas.openxmlformats.org/officeDocument/2006/customXml" ds:itemID="{F9833CC9-C34F-4951-A14A-0F9E23ABB167}">
  <ds:schemaRefs/>
</ds:datastoreItem>
</file>

<file path=customXml/itemProps38.xml><?xml version="1.0" encoding="utf-8"?>
<ds:datastoreItem xmlns:ds="http://schemas.openxmlformats.org/officeDocument/2006/customXml" ds:itemID="{737DA82E-BE1C-43B1-9442-42F838590FF5}">
  <ds:schemaRefs/>
</ds:datastoreItem>
</file>

<file path=customXml/itemProps39.xml><?xml version="1.0" encoding="utf-8"?>
<ds:datastoreItem xmlns:ds="http://schemas.openxmlformats.org/officeDocument/2006/customXml" ds:itemID="{833A6148-B9CB-4289-A777-16F7D9CAFDF5}">
  <ds:schemaRefs/>
</ds:datastoreItem>
</file>

<file path=customXml/itemProps4.xml><?xml version="1.0" encoding="utf-8"?>
<ds:datastoreItem xmlns:ds="http://schemas.openxmlformats.org/officeDocument/2006/customXml" ds:itemID="{1F4727FF-1FC7-4DBB-AD77-5CFB4BDB24F6}">
  <ds:schemaRefs/>
</ds:datastoreItem>
</file>

<file path=customXml/itemProps40.xml><?xml version="1.0" encoding="utf-8"?>
<ds:datastoreItem xmlns:ds="http://schemas.openxmlformats.org/officeDocument/2006/customXml" ds:itemID="{49D0F566-7052-462C-B97E-B797D513AEC9}">
  <ds:schemaRefs/>
</ds:datastoreItem>
</file>

<file path=customXml/itemProps41.xml><?xml version="1.0" encoding="utf-8"?>
<ds:datastoreItem xmlns:ds="http://schemas.openxmlformats.org/officeDocument/2006/customXml" ds:itemID="{9A12D49F-97C9-484D-812C-0EB3E8A2BE60}">
  <ds:schemaRefs/>
</ds:datastoreItem>
</file>

<file path=customXml/itemProps42.xml><?xml version="1.0" encoding="utf-8"?>
<ds:datastoreItem xmlns:ds="http://schemas.openxmlformats.org/officeDocument/2006/customXml" ds:itemID="{93695CB2-0E07-4085-BE2A-0FE7DA2785E7}">
  <ds:schemaRefs/>
</ds:datastoreItem>
</file>

<file path=customXml/itemProps43.xml><?xml version="1.0" encoding="utf-8"?>
<ds:datastoreItem xmlns:ds="http://schemas.openxmlformats.org/officeDocument/2006/customXml" ds:itemID="{882583AC-B1A3-4C88-AAAD-2F58A35D981B}">
  <ds:schemaRefs/>
</ds:datastoreItem>
</file>

<file path=customXml/itemProps44.xml><?xml version="1.0" encoding="utf-8"?>
<ds:datastoreItem xmlns:ds="http://schemas.openxmlformats.org/officeDocument/2006/customXml" ds:itemID="{5AC17ACF-0677-4B7A-8D30-38C61C4DF11D}">
  <ds:schemaRefs/>
</ds:datastoreItem>
</file>

<file path=customXml/itemProps45.xml><?xml version="1.0" encoding="utf-8"?>
<ds:datastoreItem xmlns:ds="http://schemas.openxmlformats.org/officeDocument/2006/customXml" ds:itemID="{83ED8004-906E-4378-8DCC-12AF867DDC6A}">
  <ds:schemaRefs/>
</ds:datastoreItem>
</file>

<file path=customXml/itemProps46.xml><?xml version="1.0" encoding="utf-8"?>
<ds:datastoreItem xmlns:ds="http://schemas.openxmlformats.org/officeDocument/2006/customXml" ds:itemID="{8AA16BB9-A534-400A-8368-DD7E545D5F7B}">
  <ds:schemaRefs/>
</ds:datastoreItem>
</file>

<file path=customXml/itemProps47.xml><?xml version="1.0" encoding="utf-8"?>
<ds:datastoreItem xmlns:ds="http://schemas.openxmlformats.org/officeDocument/2006/customXml" ds:itemID="{264CF8C4-F86E-4C46-A5C4-FB56F18A6B5C}">
  <ds:schemaRefs/>
</ds:datastoreItem>
</file>

<file path=customXml/itemProps48.xml><?xml version="1.0" encoding="utf-8"?>
<ds:datastoreItem xmlns:ds="http://schemas.openxmlformats.org/officeDocument/2006/customXml" ds:itemID="{1863A791-6DE5-4EEA-9AE5-E25C5178C724}">
  <ds:schemaRefs/>
</ds:datastoreItem>
</file>

<file path=customXml/itemProps49.xml><?xml version="1.0" encoding="utf-8"?>
<ds:datastoreItem xmlns:ds="http://schemas.openxmlformats.org/officeDocument/2006/customXml" ds:itemID="{06793993-EFF3-4B67-9338-6EDB9B467D2A}">
  <ds:schemaRefs/>
</ds:datastoreItem>
</file>

<file path=customXml/itemProps5.xml><?xml version="1.0" encoding="utf-8"?>
<ds:datastoreItem xmlns:ds="http://schemas.openxmlformats.org/officeDocument/2006/customXml" ds:itemID="{6DF43CC8-7FFE-4665-8A38-23B1E687BA58}">
  <ds:schemaRefs/>
</ds:datastoreItem>
</file>

<file path=customXml/itemProps50.xml><?xml version="1.0" encoding="utf-8"?>
<ds:datastoreItem xmlns:ds="http://schemas.openxmlformats.org/officeDocument/2006/customXml" ds:itemID="{7A788613-10DB-40C0-8A8E-982E26A93949}">
  <ds:schemaRefs/>
</ds:datastoreItem>
</file>

<file path=customXml/itemProps51.xml><?xml version="1.0" encoding="utf-8"?>
<ds:datastoreItem xmlns:ds="http://schemas.openxmlformats.org/officeDocument/2006/customXml" ds:itemID="{90BB9F7C-B322-451E-8B47-74FE8084680C}">
  <ds:schemaRefs/>
</ds:datastoreItem>
</file>

<file path=customXml/itemProps52.xml><?xml version="1.0" encoding="utf-8"?>
<ds:datastoreItem xmlns:ds="http://schemas.openxmlformats.org/officeDocument/2006/customXml" ds:itemID="{C73523ED-9BC5-4519-9A9C-DEF555AB5AE5}">
  <ds:schemaRefs/>
</ds:datastoreItem>
</file>

<file path=customXml/itemProps53.xml><?xml version="1.0" encoding="utf-8"?>
<ds:datastoreItem xmlns:ds="http://schemas.openxmlformats.org/officeDocument/2006/customXml" ds:itemID="{D96CCD30-7F28-4539-9B52-B0C4966F0E5B}">
  <ds:schemaRefs/>
</ds:datastoreItem>
</file>

<file path=customXml/itemProps54.xml><?xml version="1.0" encoding="utf-8"?>
<ds:datastoreItem xmlns:ds="http://schemas.openxmlformats.org/officeDocument/2006/customXml" ds:itemID="{3D147911-DDC2-4EB1-A9C9-380DED3ACD05}">
  <ds:schemaRefs/>
</ds:datastoreItem>
</file>

<file path=customXml/itemProps55.xml><?xml version="1.0" encoding="utf-8"?>
<ds:datastoreItem xmlns:ds="http://schemas.openxmlformats.org/officeDocument/2006/customXml" ds:itemID="{2AA2B3CE-BB81-4DCB-9373-6553B74735FB}">
  <ds:schemaRefs/>
</ds:datastoreItem>
</file>

<file path=customXml/itemProps56.xml><?xml version="1.0" encoding="utf-8"?>
<ds:datastoreItem xmlns:ds="http://schemas.openxmlformats.org/officeDocument/2006/customXml" ds:itemID="{C6DA4162-09B2-4486-A02C-A680BC495B73}">
  <ds:schemaRefs/>
</ds:datastoreItem>
</file>

<file path=customXml/itemProps57.xml><?xml version="1.0" encoding="utf-8"?>
<ds:datastoreItem xmlns:ds="http://schemas.openxmlformats.org/officeDocument/2006/customXml" ds:itemID="{4257AE1A-0021-4906-86AB-3944703C3C44}">
  <ds:schemaRefs/>
</ds:datastoreItem>
</file>

<file path=customXml/itemProps58.xml><?xml version="1.0" encoding="utf-8"?>
<ds:datastoreItem xmlns:ds="http://schemas.openxmlformats.org/officeDocument/2006/customXml" ds:itemID="{CF96B8AA-48EE-4EB8-9F7E-5838CF8A6393}">
  <ds:schemaRefs/>
</ds:datastoreItem>
</file>

<file path=customXml/itemProps59.xml><?xml version="1.0" encoding="utf-8"?>
<ds:datastoreItem xmlns:ds="http://schemas.openxmlformats.org/officeDocument/2006/customXml" ds:itemID="{EE09AE2B-06A7-4A74-B0FD-FD3CB3B0AD26}">
  <ds:schemaRefs/>
</ds:datastoreItem>
</file>

<file path=customXml/itemProps6.xml><?xml version="1.0" encoding="utf-8"?>
<ds:datastoreItem xmlns:ds="http://schemas.openxmlformats.org/officeDocument/2006/customXml" ds:itemID="{56399FD6-ECBC-4270-9D33-A5AC4276EFD1}">
  <ds:schemaRefs/>
</ds:datastoreItem>
</file>

<file path=customXml/itemProps60.xml><?xml version="1.0" encoding="utf-8"?>
<ds:datastoreItem xmlns:ds="http://schemas.openxmlformats.org/officeDocument/2006/customXml" ds:itemID="{10E4128F-12D4-4783-9405-B562CF345144}">
  <ds:schemaRefs/>
</ds:datastoreItem>
</file>

<file path=customXml/itemProps61.xml><?xml version="1.0" encoding="utf-8"?>
<ds:datastoreItem xmlns:ds="http://schemas.openxmlformats.org/officeDocument/2006/customXml" ds:itemID="{DB711502-81B1-496B-BC48-FC164D2D55B2}">
  <ds:schemaRefs/>
</ds:datastoreItem>
</file>

<file path=customXml/itemProps62.xml><?xml version="1.0" encoding="utf-8"?>
<ds:datastoreItem xmlns:ds="http://schemas.openxmlformats.org/officeDocument/2006/customXml" ds:itemID="{6CDE7179-F97A-4B22-AE15-7A22C98DB426}">
  <ds:schemaRefs/>
</ds:datastoreItem>
</file>

<file path=customXml/itemProps63.xml><?xml version="1.0" encoding="utf-8"?>
<ds:datastoreItem xmlns:ds="http://schemas.openxmlformats.org/officeDocument/2006/customXml" ds:itemID="{AC743810-7466-4E56-A8A9-0E1274CDA3AF}">
  <ds:schemaRefs/>
</ds:datastoreItem>
</file>

<file path=customXml/itemProps64.xml><?xml version="1.0" encoding="utf-8"?>
<ds:datastoreItem xmlns:ds="http://schemas.openxmlformats.org/officeDocument/2006/customXml" ds:itemID="{25D969D9-B8D7-47AB-BDF4-E8E937D4BC3E}">
  <ds:schemaRefs/>
</ds:datastoreItem>
</file>

<file path=customXml/itemProps65.xml><?xml version="1.0" encoding="utf-8"?>
<ds:datastoreItem xmlns:ds="http://schemas.openxmlformats.org/officeDocument/2006/customXml" ds:itemID="{CC4F380F-5F65-48EF-A3E9-37ECD9965BA6}">
  <ds:schemaRefs/>
</ds:datastoreItem>
</file>

<file path=customXml/itemProps66.xml><?xml version="1.0" encoding="utf-8"?>
<ds:datastoreItem xmlns:ds="http://schemas.openxmlformats.org/officeDocument/2006/customXml" ds:itemID="{DD60F715-A656-48F6-B9D9-9D1EA76FB2AB}">
  <ds:schemaRefs/>
</ds:datastoreItem>
</file>

<file path=customXml/itemProps67.xml><?xml version="1.0" encoding="utf-8"?>
<ds:datastoreItem xmlns:ds="http://schemas.openxmlformats.org/officeDocument/2006/customXml" ds:itemID="{319FA3B6-EEBB-4B69-A29E-8D452C5AE502}">
  <ds:schemaRefs/>
</ds:datastoreItem>
</file>

<file path=customXml/itemProps68.xml><?xml version="1.0" encoding="utf-8"?>
<ds:datastoreItem xmlns:ds="http://schemas.openxmlformats.org/officeDocument/2006/customXml" ds:itemID="{6E644A58-BB7A-4B56-9B3D-8A80DB385A31}">
  <ds:schemaRefs/>
</ds:datastoreItem>
</file>

<file path=customXml/itemProps69.xml><?xml version="1.0" encoding="utf-8"?>
<ds:datastoreItem xmlns:ds="http://schemas.openxmlformats.org/officeDocument/2006/customXml" ds:itemID="{B183B18B-C6D2-42D9-A08F-4BF1BD89D5EB}">
  <ds:schemaRefs/>
</ds:datastoreItem>
</file>

<file path=customXml/itemProps7.xml><?xml version="1.0" encoding="utf-8"?>
<ds:datastoreItem xmlns:ds="http://schemas.openxmlformats.org/officeDocument/2006/customXml" ds:itemID="{1812DCFB-A6FE-45BD-BE2A-3BC7AB9E77F6}">
  <ds:schemaRefs/>
</ds:datastoreItem>
</file>

<file path=customXml/itemProps70.xml><?xml version="1.0" encoding="utf-8"?>
<ds:datastoreItem xmlns:ds="http://schemas.openxmlformats.org/officeDocument/2006/customXml" ds:itemID="{C0964D2A-B54E-4707-845D-89986B1536CD}">
  <ds:schemaRefs/>
</ds:datastoreItem>
</file>

<file path=customXml/itemProps71.xml><?xml version="1.0" encoding="utf-8"?>
<ds:datastoreItem xmlns:ds="http://schemas.openxmlformats.org/officeDocument/2006/customXml" ds:itemID="{D0D6E6AC-54D0-4270-B856-8492BBCF6499}">
  <ds:schemaRefs/>
</ds:datastoreItem>
</file>

<file path=customXml/itemProps72.xml><?xml version="1.0" encoding="utf-8"?>
<ds:datastoreItem xmlns:ds="http://schemas.openxmlformats.org/officeDocument/2006/customXml" ds:itemID="{40630DAB-BC17-4707-A0D0-BDA4B2A8B5A5}">
  <ds:schemaRefs/>
</ds:datastoreItem>
</file>

<file path=customXml/itemProps73.xml><?xml version="1.0" encoding="utf-8"?>
<ds:datastoreItem xmlns:ds="http://schemas.openxmlformats.org/officeDocument/2006/customXml" ds:itemID="{640145A4-B800-411A-91E0-F810BE9E9E48}">
  <ds:schemaRefs/>
</ds:datastoreItem>
</file>

<file path=customXml/itemProps74.xml><?xml version="1.0" encoding="utf-8"?>
<ds:datastoreItem xmlns:ds="http://schemas.openxmlformats.org/officeDocument/2006/customXml" ds:itemID="{33A464D6-8229-4FD8-B3B1-0074C2CB8CE6}">
  <ds:schemaRefs/>
</ds:datastoreItem>
</file>

<file path=customXml/itemProps75.xml><?xml version="1.0" encoding="utf-8"?>
<ds:datastoreItem xmlns:ds="http://schemas.openxmlformats.org/officeDocument/2006/customXml" ds:itemID="{0D8EEE4E-9810-44E5-BC97-F15B85A07335}">
  <ds:schemaRefs/>
</ds:datastoreItem>
</file>

<file path=customXml/itemProps76.xml><?xml version="1.0" encoding="utf-8"?>
<ds:datastoreItem xmlns:ds="http://schemas.openxmlformats.org/officeDocument/2006/customXml" ds:itemID="{D2995149-3D6C-4BD3-B36D-57A3EB85B2F7}">
  <ds:schemaRefs/>
</ds:datastoreItem>
</file>

<file path=customXml/itemProps77.xml><?xml version="1.0" encoding="utf-8"?>
<ds:datastoreItem xmlns:ds="http://schemas.openxmlformats.org/officeDocument/2006/customXml" ds:itemID="{2516E309-7F94-424E-BE2A-DA39B0E424D4}">
  <ds:schemaRefs/>
</ds:datastoreItem>
</file>

<file path=customXml/itemProps78.xml><?xml version="1.0" encoding="utf-8"?>
<ds:datastoreItem xmlns:ds="http://schemas.openxmlformats.org/officeDocument/2006/customXml" ds:itemID="{8169FE7A-2493-4FBA-A696-7210EBBF6CC7}">
  <ds:schemaRefs/>
</ds:datastoreItem>
</file>

<file path=customXml/itemProps79.xml><?xml version="1.0" encoding="utf-8"?>
<ds:datastoreItem xmlns:ds="http://schemas.openxmlformats.org/officeDocument/2006/customXml" ds:itemID="{201F3A80-8BA0-4B86-B432-28EB7FBC9B07}">
  <ds:schemaRefs/>
</ds:datastoreItem>
</file>

<file path=customXml/itemProps8.xml><?xml version="1.0" encoding="utf-8"?>
<ds:datastoreItem xmlns:ds="http://schemas.openxmlformats.org/officeDocument/2006/customXml" ds:itemID="{48E96E06-A1D1-45F4-8F94-D0219F2B07EB}">
  <ds:schemaRefs/>
</ds:datastoreItem>
</file>

<file path=customXml/itemProps80.xml><?xml version="1.0" encoding="utf-8"?>
<ds:datastoreItem xmlns:ds="http://schemas.openxmlformats.org/officeDocument/2006/customXml" ds:itemID="{6658A43D-9AD4-4934-9E55-EC70E2D643DE}">
  <ds:schemaRefs/>
</ds:datastoreItem>
</file>

<file path=customXml/itemProps81.xml><?xml version="1.0" encoding="utf-8"?>
<ds:datastoreItem xmlns:ds="http://schemas.openxmlformats.org/officeDocument/2006/customXml" ds:itemID="{8BA42340-8059-4E12-BE2C-455631F28609}">
  <ds:schemaRefs/>
</ds:datastoreItem>
</file>

<file path=customXml/itemProps82.xml><?xml version="1.0" encoding="utf-8"?>
<ds:datastoreItem xmlns:ds="http://schemas.openxmlformats.org/officeDocument/2006/customXml" ds:itemID="{56F07120-9586-4D54-A634-890B8F35897D}">
  <ds:schemaRefs/>
</ds:datastoreItem>
</file>

<file path=customXml/itemProps83.xml><?xml version="1.0" encoding="utf-8"?>
<ds:datastoreItem xmlns:ds="http://schemas.openxmlformats.org/officeDocument/2006/customXml" ds:itemID="{6A8551DD-1282-46FC-B624-3A0973E0F0DC}">
  <ds:schemaRefs/>
</ds:datastoreItem>
</file>

<file path=customXml/itemProps84.xml><?xml version="1.0" encoding="utf-8"?>
<ds:datastoreItem xmlns:ds="http://schemas.openxmlformats.org/officeDocument/2006/customXml" ds:itemID="{FD50D408-3CDB-442C-895F-6965E35E6BCC}">
  <ds:schemaRefs/>
</ds:datastoreItem>
</file>

<file path=customXml/itemProps85.xml><?xml version="1.0" encoding="utf-8"?>
<ds:datastoreItem xmlns:ds="http://schemas.openxmlformats.org/officeDocument/2006/customXml" ds:itemID="{F60E0AE5-9428-47F7-A8E2-5B1C643085BB}">
  <ds:schemaRefs/>
</ds:datastoreItem>
</file>

<file path=customXml/itemProps86.xml><?xml version="1.0" encoding="utf-8"?>
<ds:datastoreItem xmlns:ds="http://schemas.openxmlformats.org/officeDocument/2006/customXml" ds:itemID="{8E221A41-C4D9-4ECD-84D4-E9000C960623}">
  <ds:schemaRefs/>
</ds:datastoreItem>
</file>

<file path=customXml/itemProps87.xml><?xml version="1.0" encoding="utf-8"?>
<ds:datastoreItem xmlns:ds="http://schemas.openxmlformats.org/officeDocument/2006/customXml" ds:itemID="{341C2726-D07E-44BD-B833-FCF2B14008AC}">
  <ds:schemaRefs/>
</ds:datastoreItem>
</file>

<file path=customXml/itemProps88.xml><?xml version="1.0" encoding="utf-8"?>
<ds:datastoreItem xmlns:ds="http://schemas.openxmlformats.org/officeDocument/2006/customXml" ds:itemID="{8C7CA783-74C7-46D1-8093-74A01E4857FC}">
  <ds:schemaRefs/>
</ds:datastoreItem>
</file>

<file path=customXml/itemProps89.xml><?xml version="1.0" encoding="utf-8"?>
<ds:datastoreItem xmlns:ds="http://schemas.openxmlformats.org/officeDocument/2006/customXml" ds:itemID="{14B21243-AB4B-4D49-8B22-079EA9D9A57B}">
  <ds:schemaRefs/>
</ds:datastoreItem>
</file>

<file path=customXml/itemProps9.xml><?xml version="1.0" encoding="utf-8"?>
<ds:datastoreItem xmlns:ds="http://schemas.openxmlformats.org/officeDocument/2006/customXml" ds:itemID="{B0C810DB-3CCF-48B6-90F7-B1557563AB9B}">
  <ds:schemaRefs/>
</ds:datastoreItem>
</file>

<file path=customXml/itemProps90.xml><?xml version="1.0" encoding="utf-8"?>
<ds:datastoreItem xmlns:ds="http://schemas.openxmlformats.org/officeDocument/2006/customXml" ds:itemID="{E62ACD72-41C9-44A3-A1A3-88338B66D0CE}">
  <ds:schemaRefs/>
</ds:datastoreItem>
</file>

<file path=customXml/itemProps91.xml><?xml version="1.0" encoding="utf-8"?>
<ds:datastoreItem xmlns:ds="http://schemas.openxmlformats.org/officeDocument/2006/customXml" ds:itemID="{DF408523-24EA-4449-BDD9-04A3FD81FF18}">
  <ds:schemaRefs/>
</ds:datastoreItem>
</file>

<file path=customXml/itemProps92.xml><?xml version="1.0" encoding="utf-8"?>
<ds:datastoreItem xmlns:ds="http://schemas.openxmlformats.org/officeDocument/2006/customXml" ds:itemID="{7741A45F-619A-400E-89AA-6A5355585ABE}">
  <ds:schemaRefs/>
</ds:datastoreItem>
</file>

<file path=customXml/itemProps93.xml><?xml version="1.0" encoding="utf-8"?>
<ds:datastoreItem xmlns:ds="http://schemas.openxmlformats.org/officeDocument/2006/customXml" ds:itemID="{3B1465F1-F365-462F-A716-0093BE3E4303}">
  <ds:schemaRefs/>
</ds:datastoreItem>
</file>

<file path=customXml/itemProps94.xml><?xml version="1.0" encoding="utf-8"?>
<ds:datastoreItem xmlns:ds="http://schemas.openxmlformats.org/officeDocument/2006/customXml" ds:itemID="{DAFB782E-D8F0-4E85-AE21-841107BAC712}">
  <ds:schemaRefs/>
</ds:datastoreItem>
</file>

<file path=customXml/itemProps95.xml><?xml version="1.0" encoding="utf-8"?>
<ds:datastoreItem xmlns:ds="http://schemas.openxmlformats.org/officeDocument/2006/customXml" ds:itemID="{EC5ADE6E-68A3-4413-9717-B4F47C31C1EE}">
  <ds:schemaRefs/>
</ds:datastoreItem>
</file>

<file path=customXml/itemProps96.xml><?xml version="1.0" encoding="utf-8"?>
<ds:datastoreItem xmlns:ds="http://schemas.openxmlformats.org/officeDocument/2006/customXml" ds:itemID="{1F4978B4-8217-4455-B21A-5646486319FC}">
  <ds:schemaRefs/>
</ds:datastoreItem>
</file>

<file path=customXml/itemProps97.xml><?xml version="1.0" encoding="utf-8"?>
<ds:datastoreItem xmlns:ds="http://schemas.openxmlformats.org/officeDocument/2006/customXml" ds:itemID="{2E669985-6431-4142-A84A-D7BC365738EB}">
  <ds:schemaRefs/>
</ds:datastoreItem>
</file>

<file path=customXml/itemProps98.xml><?xml version="1.0" encoding="utf-8"?>
<ds:datastoreItem xmlns:ds="http://schemas.openxmlformats.org/officeDocument/2006/customXml" ds:itemID="{301D2CAF-1134-411C-806F-B3FAB3B694FA}">
  <ds:schemaRefs/>
</ds:datastoreItem>
</file>

<file path=customXml/itemProps99.xml><?xml version="1.0" encoding="utf-8"?>
<ds:datastoreItem xmlns:ds="http://schemas.openxmlformats.org/officeDocument/2006/customXml" ds:itemID="{1A9A0D33-8B7F-417F-8D91-4AEF9E5B05E1}">
  <ds:schemaRefs/>
</ds:datastoreItem>
</file>

<file path=docProps/app.xml><?xml version="1.0" encoding="utf-8"?>
<Properties xmlns="http://schemas.openxmlformats.org/officeDocument/2006/extended-properties" xmlns:vt="http://schemas.openxmlformats.org/officeDocument/2006/docPropsVTypes">
  <Template/>
  <TotalTime>19694</TotalTime>
  <Words>3022</Words>
  <Application>Microsoft Macintosh PowerPoint</Application>
  <PresentationFormat>Custom</PresentationFormat>
  <Paragraphs>522</Paragraphs>
  <Slides>22</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ＭＳ Ｐゴシック</vt:lpstr>
      <vt:lpstr>Arial</vt:lpstr>
      <vt:lpstr>Calibri</vt:lpstr>
      <vt:lpstr>Courier New</vt:lpstr>
      <vt:lpstr>Franklin Gothic Book</vt:lpstr>
      <vt:lpstr>Franklin Gothic Demi</vt:lpstr>
      <vt:lpstr>Wingdings</vt:lpstr>
      <vt:lpstr>FTI Consulting PowerPoint Template</vt:lpstr>
      <vt:lpstr>1_FTI Consulting PowerPoint Template</vt:lpstr>
      <vt:lpstr>Programming Training Pre-work</vt:lpstr>
      <vt:lpstr>Welcome</vt:lpstr>
      <vt:lpstr>Setup</vt:lpstr>
      <vt:lpstr>Write your first Python script</vt:lpstr>
      <vt:lpstr>The print() function</vt:lpstr>
      <vt:lpstr>Print and variables</vt:lpstr>
      <vt:lpstr>Variables &amp; Data Types</vt:lpstr>
      <vt:lpstr>[not] Declaring Variables</vt:lpstr>
      <vt:lpstr>Types</vt:lpstr>
      <vt:lpstr>Numbers – Arithmetic Operators</vt:lpstr>
      <vt:lpstr>Strings - Methods</vt:lpstr>
      <vt:lpstr>Mutability</vt:lpstr>
      <vt:lpstr>Indexing</vt:lpstr>
      <vt:lpstr>Slicing</vt:lpstr>
      <vt:lpstr>Lists</vt:lpstr>
      <vt:lpstr>Lists cont.</vt:lpstr>
      <vt:lpstr>Tuples</vt:lpstr>
      <vt:lpstr>Dictionaries</vt:lpstr>
      <vt:lpstr>Dictionaries cont.</vt:lpstr>
      <vt:lpstr>Sets</vt:lpstr>
      <vt:lpstr>Sets cont.</vt:lpstr>
      <vt:lpstr>When to Use Different Collection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Sheth, Tapan</dc:creator>
  <cp:lastModifiedBy>Microsoft Office User</cp:lastModifiedBy>
  <cp:revision>724</cp:revision>
  <cp:lastPrinted>2013-07-17T21:10:43Z</cp:lastPrinted>
  <dcterms:created xsi:type="dcterms:W3CDTF">2013-05-20T14:14:58Z</dcterms:created>
  <dcterms:modified xsi:type="dcterms:W3CDTF">2018-10-11T15:31:05Z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howFooters">
    <vt:lpwstr>False</vt:lpwstr>
  </property>
  <property fmtid="{D5CDD505-2E9C-101B-9397-08002B2CF9AE}" pid="3" name="ShowSlideNumbers">
    <vt:lpwstr>True</vt:lpwstr>
  </property>
  <property fmtid="{D5CDD505-2E9C-101B-9397-08002B2CF9AE}" pid="4" name="FooterText">
    <vt:lpwstr>Click to add footer</vt:lpwstr>
  </property>
  <property fmtid="{D5CDD505-2E9C-101B-9397-08002B2CF9AE}" pid="5" name="ShowDraftStamp">
    <vt:lpwstr>False</vt:lpwstr>
  </property>
</Properties>
</file>