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2c2139bc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2c2139bc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2c2139bc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2c2139bc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2c2139b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2c2139b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2c2139bc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2c2139bc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2c2139bc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2c2139bc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2c2139bc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2c2139bc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2c2139bc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2c2139bc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2c2139bc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2c2139bc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2c2139bc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2c2139bc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2c2139bc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2c2139bc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2c2139b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2c2139b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2c2139bc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2c2139bc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2c2139bc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2c2139bc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2c2139b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2c2139b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2c2139b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2c2139b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2c2139bc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2c2139bc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2c2139bc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2c2139b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2c2139bc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2c2139bc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2c2139bc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2c2139bc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2c2139b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2c2139b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22.png"/><Relationship Id="rId6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BROS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Shane Seeley and Jozef Maselek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075" y="152400"/>
            <a:ext cx="529983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700" y="152400"/>
            <a:ext cx="631061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100" y="152400"/>
            <a:ext cx="59638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038" y="152400"/>
            <a:ext cx="635993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75" y="807750"/>
            <a:ext cx="32766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100" y="522000"/>
            <a:ext cx="39147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122400"/>
            <a:ext cx="401339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5801" y="3122401"/>
            <a:ext cx="4013400" cy="1663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000"/>
            <a:ext cx="4344325" cy="1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02475"/>
            <a:ext cx="4775500" cy="2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4324" y="599000"/>
            <a:ext cx="4555547" cy="180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7300" y="2302475"/>
            <a:ext cx="3306206" cy="24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13" y="323713"/>
            <a:ext cx="431482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225" y="2771638"/>
            <a:ext cx="3942583" cy="206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0058" y="323713"/>
            <a:ext cx="4191392" cy="194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6408" y="2771638"/>
            <a:ext cx="4010596" cy="2067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460375"/>
            <a:ext cx="7334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750" y="3009425"/>
            <a:ext cx="47625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25" y="1977250"/>
            <a:ext cx="493395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282400"/>
            <a:ext cx="85206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Inserting the data in one query through a multi-value insert statement, like the one shown in Figure 18, only took 0.016 sec. This applies all the data at once. Alternatively, doing a single insert statement for each piece of data takes 0.016 seconds to accomplish. To insert ten different statements would therefore take 0.16 seconds. This means that the multi-valued insert statement is 10x faster than the ten single insert statements.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73" y="0"/>
            <a:ext cx="767065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17837" l="0" r="0" t="0"/>
          <a:stretch/>
        </p:blipFill>
        <p:spPr>
          <a:xfrm>
            <a:off x="700588" y="988225"/>
            <a:ext cx="7742825" cy="31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563" y="152400"/>
            <a:ext cx="581088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Contact management </a:t>
            </a:r>
            <a:r>
              <a:rPr lang="en">
                <a:solidFill>
                  <a:schemeClr val="dk1"/>
                </a:solidFill>
              </a:rPr>
              <a:t>system where users can add and interact with their contacts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Mainly meant to be at the disposal of a small company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Admins can go and manage users including adding and deleting them and can manage the system as a whole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our system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our system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EACH USER SHOULD BE ABLE TO: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ADD MULTIPLE SETS OF CONTACT INFORMATION WITH THE FOLLOWING DETAILS: FIRST NAME, SURNAME, CELL PHONE, WORKPLACE PHONE, FAX NUMBER, EMAIL ADDRESS, GENDER, AND 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REMOVE A CONTACT RECORD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EDIT THE CONTACT RECORD’S DETAILS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d. SEARCH THROUGH CONTACTS BASED ON ONE OR SEVERAL FEATURES AND LIST THE RESULTS ON THE SCREEN. FOR INSTANCE, IT SHOULD BE ABLE TO RETURN THE CELL PHONE NUMBER OF A SPECIFIC NAME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38" y="1205700"/>
            <a:ext cx="8632925" cy="27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88" y="776288"/>
            <a:ext cx="789622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8" y="411938"/>
            <a:ext cx="7667625" cy="43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62000"/>
            <a:ext cx="82296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674" y="0"/>
            <a:ext cx="51546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