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4" r:id="rId3"/>
    <p:sldMasterId id="214748366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74" Type="http://schemas.openxmlformats.org/officeDocument/2006/relationships/slide" Target="slides/slide69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slide" Target="slides/slide6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325db6a01a_1_237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g325db6a01a_1_237:notes"/>
          <p:cNvSpPr/>
          <p:nvPr>
            <p:ph idx="2" type="sldImg"/>
          </p:nvPr>
        </p:nvSpPr>
        <p:spPr>
          <a:xfrm>
            <a:off x="1714753" y="685778"/>
            <a:ext cx="3429169" cy="342897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325db6a01a_1_262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g325db6a01a_1_262:notes"/>
          <p:cNvSpPr/>
          <p:nvPr>
            <p:ph idx="2" type="sldImg"/>
          </p:nvPr>
        </p:nvSpPr>
        <p:spPr>
          <a:xfrm>
            <a:off x="1714753" y="685778"/>
            <a:ext cx="3429169" cy="342897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325db6a01a_1_291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g325db6a01a_1_291:notes"/>
          <p:cNvSpPr/>
          <p:nvPr>
            <p:ph idx="2" type="sldImg"/>
          </p:nvPr>
        </p:nvSpPr>
        <p:spPr>
          <a:xfrm>
            <a:off x="1714753" y="685778"/>
            <a:ext cx="3429169" cy="342897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325db6a01a_1_315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g325db6a01a_1_315:notes"/>
          <p:cNvSpPr/>
          <p:nvPr>
            <p:ph idx="2" type="sldImg"/>
          </p:nvPr>
        </p:nvSpPr>
        <p:spPr>
          <a:xfrm>
            <a:off x="1714753" y="685778"/>
            <a:ext cx="3429169" cy="342897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325db6a01a_1_341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g325db6a01a_1_341:notes"/>
          <p:cNvSpPr/>
          <p:nvPr>
            <p:ph idx="2" type="sldImg"/>
          </p:nvPr>
        </p:nvSpPr>
        <p:spPr>
          <a:xfrm>
            <a:off x="1714753" y="685778"/>
            <a:ext cx="3429169" cy="342897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325db6a01a_1_362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g325db6a01a_1_362:notes"/>
          <p:cNvSpPr/>
          <p:nvPr>
            <p:ph idx="2" type="sldImg"/>
          </p:nvPr>
        </p:nvSpPr>
        <p:spPr>
          <a:xfrm>
            <a:off x="1714753" y="685778"/>
            <a:ext cx="3429169" cy="342897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325db6a01a_1_388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g325db6a01a_1_388:notes"/>
          <p:cNvSpPr/>
          <p:nvPr>
            <p:ph idx="2" type="sldImg"/>
          </p:nvPr>
        </p:nvSpPr>
        <p:spPr>
          <a:xfrm>
            <a:off x="1714753" y="685778"/>
            <a:ext cx="3429169" cy="342897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325db6a01a_1_419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g325db6a01a_1_419:notes"/>
          <p:cNvSpPr/>
          <p:nvPr>
            <p:ph idx="2" type="sldImg"/>
          </p:nvPr>
        </p:nvSpPr>
        <p:spPr>
          <a:xfrm>
            <a:off x="1714753" y="685778"/>
            <a:ext cx="3429169" cy="342897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325db6a01a_1_454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g325db6a01a_1_454:notes"/>
          <p:cNvSpPr/>
          <p:nvPr>
            <p:ph idx="2" type="sldImg"/>
          </p:nvPr>
        </p:nvSpPr>
        <p:spPr>
          <a:xfrm>
            <a:off x="1714753" y="685778"/>
            <a:ext cx="3429169" cy="342897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325db6a01a_1_493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Google Shape;567;g325db6a01a_1_493:notes"/>
          <p:cNvSpPr/>
          <p:nvPr>
            <p:ph idx="2" type="sldImg"/>
          </p:nvPr>
        </p:nvSpPr>
        <p:spPr>
          <a:xfrm>
            <a:off x="1714753" y="685778"/>
            <a:ext cx="3429169" cy="342897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25db6a01a_1_36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g325db6a01a_1_36:notes"/>
          <p:cNvSpPr/>
          <p:nvPr>
            <p:ph idx="2" type="sldImg"/>
          </p:nvPr>
        </p:nvSpPr>
        <p:spPr>
          <a:xfrm>
            <a:off x="1714753" y="685778"/>
            <a:ext cx="3429169" cy="342897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g325db6a01a_1_536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Google Shape;611;g325db6a01a_1_536:notes"/>
          <p:cNvSpPr/>
          <p:nvPr>
            <p:ph idx="2" type="sldImg"/>
          </p:nvPr>
        </p:nvSpPr>
        <p:spPr>
          <a:xfrm>
            <a:off x="1714753" y="685778"/>
            <a:ext cx="3429169" cy="342897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g325db6a01a_1_558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4" name="Google Shape;634;g325db6a01a_1_558:notes"/>
          <p:cNvSpPr/>
          <p:nvPr>
            <p:ph idx="2" type="sldImg"/>
          </p:nvPr>
        </p:nvSpPr>
        <p:spPr>
          <a:xfrm>
            <a:off x="1714753" y="685778"/>
            <a:ext cx="3429169" cy="342897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g325db6a01a_1_582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9" name="Google Shape;659;g325db6a01a_1_582:notes"/>
          <p:cNvSpPr/>
          <p:nvPr>
            <p:ph idx="2" type="sldImg"/>
          </p:nvPr>
        </p:nvSpPr>
        <p:spPr>
          <a:xfrm>
            <a:off x="1714753" y="685778"/>
            <a:ext cx="3429169" cy="342897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325db6a01a_1_608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6" name="Google Shape;686;g325db6a01a_1_608:notes"/>
          <p:cNvSpPr/>
          <p:nvPr>
            <p:ph idx="2" type="sldImg"/>
          </p:nvPr>
        </p:nvSpPr>
        <p:spPr>
          <a:xfrm>
            <a:off x="1714753" y="685778"/>
            <a:ext cx="3429169" cy="342897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g325db6a01a_1_634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3" name="Google Shape;713;g325db6a01a_1_634:notes"/>
          <p:cNvSpPr/>
          <p:nvPr>
            <p:ph idx="2" type="sldImg"/>
          </p:nvPr>
        </p:nvSpPr>
        <p:spPr>
          <a:xfrm>
            <a:off x="1714753" y="685778"/>
            <a:ext cx="3429169" cy="342897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325db6a01a_1_659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9" name="Google Shape;739;g325db6a01a_1_659:notes"/>
          <p:cNvSpPr/>
          <p:nvPr>
            <p:ph idx="2" type="sldImg"/>
          </p:nvPr>
        </p:nvSpPr>
        <p:spPr>
          <a:xfrm>
            <a:off x="1714753" y="685778"/>
            <a:ext cx="3429169" cy="342897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g325db6a01a_1_684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5" name="Google Shape;765;g325db6a01a_1_684:notes"/>
          <p:cNvSpPr/>
          <p:nvPr>
            <p:ph idx="2" type="sldImg"/>
          </p:nvPr>
        </p:nvSpPr>
        <p:spPr>
          <a:xfrm>
            <a:off x="1714753" y="685778"/>
            <a:ext cx="3429169" cy="342897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g325db6a01a_1_708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0" name="Google Shape;790;g325db6a01a_1_708:notes"/>
          <p:cNvSpPr/>
          <p:nvPr>
            <p:ph idx="2" type="sldImg"/>
          </p:nvPr>
        </p:nvSpPr>
        <p:spPr>
          <a:xfrm>
            <a:off x="1714753" y="685778"/>
            <a:ext cx="3429169" cy="342897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3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g325db6a01a_1_732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5" name="Google Shape;815;g325db6a01a_1_732:notes"/>
          <p:cNvSpPr/>
          <p:nvPr>
            <p:ph idx="2" type="sldImg"/>
          </p:nvPr>
        </p:nvSpPr>
        <p:spPr>
          <a:xfrm>
            <a:off x="1714753" y="685778"/>
            <a:ext cx="3429169" cy="342897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g325db6a01a_1_755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9" name="Google Shape;839;g325db6a01a_1_755:notes"/>
          <p:cNvSpPr/>
          <p:nvPr>
            <p:ph idx="2" type="sldImg"/>
          </p:nvPr>
        </p:nvSpPr>
        <p:spPr>
          <a:xfrm>
            <a:off x="1714753" y="685778"/>
            <a:ext cx="3429169" cy="342897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25db6a01a_1_54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g325db6a01a_1_54:notes"/>
          <p:cNvSpPr/>
          <p:nvPr>
            <p:ph idx="2" type="sldImg"/>
          </p:nvPr>
        </p:nvSpPr>
        <p:spPr>
          <a:xfrm>
            <a:off x="1714753" y="685778"/>
            <a:ext cx="3429169" cy="342897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g325db6a01a_1_778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3" name="Google Shape;863;g325db6a01a_1_778:notes"/>
          <p:cNvSpPr/>
          <p:nvPr>
            <p:ph idx="2" type="sldImg"/>
          </p:nvPr>
        </p:nvSpPr>
        <p:spPr>
          <a:xfrm>
            <a:off x="1714753" y="685778"/>
            <a:ext cx="3429169" cy="342897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4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g325db6a01a_1_800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6" name="Google Shape;886;g325db6a01a_1_800:notes"/>
          <p:cNvSpPr/>
          <p:nvPr>
            <p:ph idx="2" type="sldImg"/>
          </p:nvPr>
        </p:nvSpPr>
        <p:spPr>
          <a:xfrm>
            <a:off x="1714753" y="685778"/>
            <a:ext cx="3429169" cy="342897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6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g325db6a01a_1_821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8" name="Google Shape;908;g325db6a01a_1_821:notes"/>
          <p:cNvSpPr/>
          <p:nvPr>
            <p:ph idx="2" type="sldImg"/>
          </p:nvPr>
        </p:nvSpPr>
        <p:spPr>
          <a:xfrm>
            <a:off x="1714753" y="685778"/>
            <a:ext cx="3429169" cy="342897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4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g325db6a01a_1_838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6" name="Google Shape;926;g325db6a01a_1_838:notes"/>
          <p:cNvSpPr/>
          <p:nvPr>
            <p:ph idx="2" type="sldImg"/>
          </p:nvPr>
        </p:nvSpPr>
        <p:spPr>
          <a:xfrm>
            <a:off x="1714753" y="685778"/>
            <a:ext cx="3429169" cy="342897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g325db6a01a_1_854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3" name="Google Shape;943;g325db6a01a_1_854:notes"/>
          <p:cNvSpPr/>
          <p:nvPr>
            <p:ph idx="2" type="sldImg"/>
          </p:nvPr>
        </p:nvSpPr>
        <p:spPr>
          <a:xfrm>
            <a:off x="1714753" y="685778"/>
            <a:ext cx="3429169" cy="342897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5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g325db6a01a_1_867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7" name="Google Shape;957;g325db6a01a_1_867:notes"/>
          <p:cNvSpPr/>
          <p:nvPr>
            <p:ph idx="2" type="sldImg"/>
          </p:nvPr>
        </p:nvSpPr>
        <p:spPr>
          <a:xfrm>
            <a:off x="1714753" y="685778"/>
            <a:ext cx="3429169" cy="342897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4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g325db6a01a_1_885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6" name="Google Shape;976;g325db6a01a_1_885:notes"/>
          <p:cNvSpPr/>
          <p:nvPr>
            <p:ph idx="2" type="sldImg"/>
          </p:nvPr>
        </p:nvSpPr>
        <p:spPr>
          <a:xfrm>
            <a:off x="1714753" y="685778"/>
            <a:ext cx="3429169" cy="342897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4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g325db6a01a_1_894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6" name="Google Shape;986;g325db6a01a_1_894:notes"/>
          <p:cNvSpPr/>
          <p:nvPr>
            <p:ph idx="2" type="sldImg"/>
          </p:nvPr>
        </p:nvSpPr>
        <p:spPr>
          <a:xfrm>
            <a:off x="1714753" y="685778"/>
            <a:ext cx="3429169" cy="342897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4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g325db6a01a_1_903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6" name="Google Shape;996;g325db6a01a_1_903:notes"/>
          <p:cNvSpPr/>
          <p:nvPr>
            <p:ph idx="2" type="sldImg"/>
          </p:nvPr>
        </p:nvSpPr>
        <p:spPr>
          <a:xfrm>
            <a:off x="1714753" y="685778"/>
            <a:ext cx="3429169" cy="342897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4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Google Shape;1005;g325db6a01a_1_912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6" name="Google Shape;1006;g325db6a01a_1_912:notes"/>
          <p:cNvSpPr/>
          <p:nvPr>
            <p:ph idx="2" type="sldImg"/>
          </p:nvPr>
        </p:nvSpPr>
        <p:spPr>
          <a:xfrm>
            <a:off x="1714753" y="685778"/>
            <a:ext cx="3429169" cy="342897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25db6a01a_1_78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325db6a01a_1_78:notes"/>
          <p:cNvSpPr/>
          <p:nvPr>
            <p:ph idx="2" type="sldImg"/>
          </p:nvPr>
        </p:nvSpPr>
        <p:spPr>
          <a:xfrm>
            <a:off x="1714753" y="685778"/>
            <a:ext cx="3429169" cy="342897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4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g325db6a01a_1_921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6" name="Google Shape;1016;g325db6a01a_1_921:notes"/>
          <p:cNvSpPr/>
          <p:nvPr>
            <p:ph idx="2" type="sldImg"/>
          </p:nvPr>
        </p:nvSpPr>
        <p:spPr>
          <a:xfrm>
            <a:off x="1714753" y="685778"/>
            <a:ext cx="3429169" cy="342897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4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Google Shape;1025;g32e3619c35_0_6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6" name="Google Shape;1026;g32e3619c35_0_6:notes"/>
          <p:cNvSpPr/>
          <p:nvPr>
            <p:ph idx="2" type="sldImg"/>
          </p:nvPr>
        </p:nvSpPr>
        <p:spPr>
          <a:xfrm>
            <a:off x="1714753" y="685778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3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g325d0ec7f1_0_465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5" name="Google Shape;1035;g325d0ec7f1_0_4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5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Google Shape;1046;g325d0ec7f1_0_476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7" name="Google Shape;1047;g325d0ec7f1_0_4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8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Google Shape;1089;g325d0ec7f1_0_518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0" name="Google Shape;1090;g325d0ec7f1_0_5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6" name="Shape 1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7" name="Google Shape;1137;g325d0ec7f1_0_564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8" name="Google Shape;1138;g325d0ec7f1_0_5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3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g325d0ec7f1_0_609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5" name="Google Shape;1185;g325d0ec7f1_0_6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2" name="Shape 1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3" name="Google Shape;1233;g325d0ec7f1_0_656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4" name="Google Shape;1234;g325d0ec7f1_0_6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5" name="Shape 1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6" name="Google Shape;1296;g325d0ec7f1_0_717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7" name="Google Shape;1297;g325d0ec7f1_0_7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3" name="Shape 1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4" name="Google Shape;1354;g325d0ec7f1_0_773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5" name="Google Shape;1355;g325d0ec7f1_0_7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25db6a01a_1_106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g325db6a01a_1_106:notes"/>
          <p:cNvSpPr/>
          <p:nvPr>
            <p:ph idx="2" type="sldImg"/>
          </p:nvPr>
        </p:nvSpPr>
        <p:spPr>
          <a:xfrm>
            <a:off x="1714753" y="685778"/>
            <a:ext cx="3429169" cy="342897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2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Google Shape;1413;g325d0ec7f1_0_830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4" name="Google Shape;1414;g325d0ec7f1_0_8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7" name="Shape 1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" name="Google Shape;1468;g325c97aec5_0_20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9" name="Google Shape;1469;g325c97aec5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4" name="Shape 1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5" name="Google Shape;1475;g325bff4e3a_0_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6" name="Google Shape;1476;g325bff4e3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1" name="Shape 1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2" name="Google Shape;1482;g325bff4e3a_0_1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3" name="Google Shape;1483;g325bff4e3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8" name="Shape 1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9" name="Google Shape;1489;g325bff4e3a_0_2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0" name="Google Shape;1490;g325bff4e3a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5" name="Shape 1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6" name="Google Shape;1496;g325bff4e3a_0_1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7" name="Google Shape;1497;g325bff4e3a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3" name="Shape 1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4" name="Google Shape;1504;g325c97aec5_0_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5" name="Google Shape;1505;g325c97aec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</a:t>
            </a:r>
            <a:r>
              <a:rPr baseline="-25000" lang="en"/>
              <a:t>ik </a:t>
            </a:r>
            <a:r>
              <a:rPr lang="en"/>
              <a:t>flows into Dij (for all j) during the forward pass with local gradient X</a:t>
            </a:r>
            <a:r>
              <a:rPr baseline="-25000" lang="en"/>
              <a:t>kj</a:t>
            </a:r>
            <a:r>
              <a:rPr lang="en"/>
              <a:t>. During the backward pass we add the gradient at the branches to obtain dW</a:t>
            </a:r>
            <a:r>
              <a:rPr baseline="-25000" lang="en"/>
              <a:t>ik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1" name="Shape 1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2" name="Google Shape;1512;g325c97aec5_0_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3" name="Google Shape;1513;g325c97aec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9" name="Shape 1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0" name="Google Shape;1520;g4e44c226f6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1" name="Google Shape;1521;g4e44c226f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6" name="Shape 1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Google Shape;1527;g4e44c226f6_0_1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8" name="Google Shape;1528;g4e44c226f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25db6a01a_1_133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g325db6a01a_1_133:notes"/>
          <p:cNvSpPr/>
          <p:nvPr>
            <p:ph idx="2" type="sldImg"/>
          </p:nvPr>
        </p:nvSpPr>
        <p:spPr>
          <a:xfrm>
            <a:off x="1714753" y="685778"/>
            <a:ext cx="3429169" cy="342897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3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g4e44c226f6_0_4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5" name="Google Shape;1565;g4e44c226f6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2" name="Shape 1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3" name="Google Shape;1603;g4e44c226f6_0_8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4" name="Google Shape;1604;g4e44c226f6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2" name="Shape 1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3" name="Google Shape;1643;g4e44c226f6_0_12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4" name="Google Shape;1644;g4e44c226f6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4" name="Shape 1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5" name="Google Shape;1685;g4e44c226f6_0_21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6" name="Google Shape;1686;g4e44c226f6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4" name="Shape 1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5" name="Google Shape;1695;g325c97aec5_0_2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6" name="Google Shape;1696;g325c97aec5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1" name="Shape 1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2" name="Google Shape;1702;g325c97aec5_0_3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3" name="Google Shape;1703;g325c97aec5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1" name="Shape 1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2" name="Google Shape;1712;g325c97aec5_0_6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3" name="Google Shape;1713;g325c97aec5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3" name="Shape 1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4" name="Google Shape;1724;g325c97aec5_0_7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5" name="Google Shape;1725;g325c97aec5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7" name="Shape 1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8" name="Google Shape;1738;g325c97aec5_0_2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9" name="Google Shape;1739;g325c97aec5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5" name="Shape 1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6" name="Google Shape;1746;g32e3619c35_0_1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7" name="Google Shape;1747;g32e3619c35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25db6a01a_1_160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g325db6a01a_1_160:notes"/>
          <p:cNvSpPr/>
          <p:nvPr>
            <p:ph idx="2" type="sldImg"/>
          </p:nvPr>
        </p:nvSpPr>
        <p:spPr>
          <a:xfrm>
            <a:off x="1714753" y="685778"/>
            <a:ext cx="3429169" cy="342897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25db6a01a_1_186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g325db6a01a_1_186:notes"/>
          <p:cNvSpPr/>
          <p:nvPr>
            <p:ph idx="2" type="sldImg"/>
          </p:nvPr>
        </p:nvSpPr>
        <p:spPr>
          <a:xfrm>
            <a:off x="1714753" y="685778"/>
            <a:ext cx="3429169" cy="342897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325db6a01a_1_212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g325db6a01a_1_212:notes"/>
          <p:cNvSpPr/>
          <p:nvPr>
            <p:ph idx="2" type="sldImg"/>
          </p:nvPr>
        </p:nvSpPr>
        <p:spPr>
          <a:xfrm>
            <a:off x="1714753" y="685778"/>
            <a:ext cx="3429169" cy="342897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obj">
  <p:cSld name="OBJEC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4322898" y="2451065"/>
            <a:ext cx="498202" cy="10092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72824" y="6257652"/>
            <a:ext cx="4514850" cy="3750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1" name="Google Shape;61;p14"/>
          <p:cNvSpPr txBox="1"/>
          <p:nvPr>
            <p:ph idx="10" type="dt"/>
          </p:nvPr>
        </p:nvSpPr>
        <p:spPr>
          <a:xfrm>
            <a:off x="7634716" y="6257652"/>
            <a:ext cx="1433195" cy="3750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5105644" y="6257639"/>
            <a:ext cx="1432559" cy="3750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12700" marR="0" rtl="0" algn="l">
              <a:lnSpc>
                <a:spcPct val="116111"/>
              </a:lnSpc>
              <a:spcBef>
                <a:spcPts val="0"/>
              </a:spcBef>
              <a:buNone/>
              <a:defRPr b="0" i="0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12700" marR="0" rtl="0" algn="l">
              <a:lnSpc>
                <a:spcPct val="116111"/>
              </a:lnSpc>
              <a:spcBef>
                <a:spcPts val="0"/>
              </a:spcBef>
              <a:buNone/>
              <a:defRPr b="0" i="0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2700" marR="0" rtl="0" algn="l">
              <a:lnSpc>
                <a:spcPct val="116111"/>
              </a:lnSpc>
              <a:spcBef>
                <a:spcPts val="0"/>
              </a:spcBef>
              <a:buNone/>
              <a:defRPr b="0" i="0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2700" marR="0" rtl="0" algn="l">
              <a:lnSpc>
                <a:spcPct val="116111"/>
              </a:lnSpc>
              <a:spcBef>
                <a:spcPts val="0"/>
              </a:spcBef>
              <a:buNone/>
              <a:defRPr b="0" i="0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2700" marR="0" rtl="0" algn="l">
              <a:lnSpc>
                <a:spcPct val="116111"/>
              </a:lnSpc>
              <a:spcBef>
                <a:spcPts val="0"/>
              </a:spcBef>
              <a:buNone/>
              <a:defRPr b="0" i="0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2700" marR="0" rtl="0" algn="l">
              <a:lnSpc>
                <a:spcPct val="116111"/>
              </a:lnSpc>
              <a:spcBef>
                <a:spcPts val="0"/>
              </a:spcBef>
              <a:buNone/>
              <a:defRPr b="0" i="0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12700" marR="0" rtl="0" algn="l">
              <a:lnSpc>
                <a:spcPct val="116111"/>
              </a:lnSpc>
              <a:spcBef>
                <a:spcPts val="0"/>
              </a:spcBef>
              <a:buNone/>
              <a:defRPr b="0" i="0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2700" marR="0" rtl="0" algn="l">
              <a:lnSpc>
                <a:spcPct val="116111"/>
              </a:lnSpc>
              <a:spcBef>
                <a:spcPts val="0"/>
              </a:spcBef>
              <a:buNone/>
              <a:defRPr b="0" i="0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2700" marR="0" rtl="0" algn="l">
              <a:lnSpc>
                <a:spcPct val="116111"/>
              </a:lnSpc>
              <a:spcBef>
                <a:spcPts val="0"/>
              </a:spcBef>
              <a:buNone/>
              <a:defRPr b="0" i="0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Lecture 4 - </a:t>
            </a: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>
  <p:cSld name="Title Slide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type="ctrTitle"/>
          </p:nvPr>
        </p:nvSpPr>
        <p:spPr>
          <a:xfrm>
            <a:off x="4322898" y="2451065"/>
            <a:ext cx="498202" cy="10092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5" name="Google Shape;65;p15"/>
          <p:cNvSpPr txBox="1"/>
          <p:nvPr>
            <p:ph idx="1" type="subTitle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72824" y="6257652"/>
            <a:ext cx="4514850" cy="3750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7" name="Google Shape;67;p15"/>
          <p:cNvSpPr txBox="1"/>
          <p:nvPr>
            <p:ph idx="10" type="dt"/>
          </p:nvPr>
        </p:nvSpPr>
        <p:spPr>
          <a:xfrm>
            <a:off x="7634716" y="6257652"/>
            <a:ext cx="1433195" cy="3750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8" name="Google Shape;68;p15"/>
          <p:cNvSpPr txBox="1"/>
          <p:nvPr>
            <p:ph idx="12" type="sldNum"/>
          </p:nvPr>
        </p:nvSpPr>
        <p:spPr>
          <a:xfrm>
            <a:off x="5105644" y="6257639"/>
            <a:ext cx="1432559" cy="3750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12700" marR="0" rtl="0" algn="l">
              <a:lnSpc>
                <a:spcPct val="116111"/>
              </a:lnSpc>
              <a:spcBef>
                <a:spcPts val="0"/>
              </a:spcBef>
              <a:buNone/>
              <a:defRPr b="0" i="0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12700" marR="0" rtl="0" algn="l">
              <a:lnSpc>
                <a:spcPct val="116111"/>
              </a:lnSpc>
              <a:spcBef>
                <a:spcPts val="0"/>
              </a:spcBef>
              <a:buNone/>
              <a:defRPr b="0" i="0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2700" marR="0" rtl="0" algn="l">
              <a:lnSpc>
                <a:spcPct val="116111"/>
              </a:lnSpc>
              <a:spcBef>
                <a:spcPts val="0"/>
              </a:spcBef>
              <a:buNone/>
              <a:defRPr b="0" i="0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2700" marR="0" rtl="0" algn="l">
              <a:lnSpc>
                <a:spcPct val="116111"/>
              </a:lnSpc>
              <a:spcBef>
                <a:spcPts val="0"/>
              </a:spcBef>
              <a:buNone/>
              <a:defRPr b="0" i="0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2700" marR="0" rtl="0" algn="l">
              <a:lnSpc>
                <a:spcPct val="116111"/>
              </a:lnSpc>
              <a:spcBef>
                <a:spcPts val="0"/>
              </a:spcBef>
              <a:buNone/>
              <a:defRPr b="0" i="0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2700" marR="0" rtl="0" algn="l">
              <a:lnSpc>
                <a:spcPct val="116111"/>
              </a:lnSpc>
              <a:spcBef>
                <a:spcPts val="0"/>
              </a:spcBef>
              <a:buNone/>
              <a:defRPr b="0" i="0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12700" marR="0" rtl="0" algn="l">
              <a:lnSpc>
                <a:spcPct val="116111"/>
              </a:lnSpc>
              <a:spcBef>
                <a:spcPts val="0"/>
              </a:spcBef>
              <a:buNone/>
              <a:defRPr b="0" i="0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2700" marR="0" rtl="0" algn="l">
              <a:lnSpc>
                <a:spcPct val="116111"/>
              </a:lnSpc>
              <a:spcBef>
                <a:spcPts val="0"/>
              </a:spcBef>
              <a:buNone/>
              <a:defRPr b="0" i="0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2700" marR="0" rtl="0" algn="l">
              <a:lnSpc>
                <a:spcPct val="116111"/>
              </a:lnSpc>
              <a:spcBef>
                <a:spcPts val="0"/>
              </a:spcBef>
              <a:buNone/>
              <a:defRPr b="0" i="0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Lecture 4 - </a:t>
            </a: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>
  <p:cSld name="Title and Conte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type="title"/>
          </p:nvPr>
        </p:nvSpPr>
        <p:spPr>
          <a:xfrm>
            <a:off x="4322898" y="2451065"/>
            <a:ext cx="498202" cy="10092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1" name="Google Shape;71;p16"/>
          <p:cNvSpPr txBox="1"/>
          <p:nvPr>
            <p:ph idx="1" type="body"/>
          </p:nvPr>
        </p:nvSpPr>
        <p:spPr>
          <a:xfrm>
            <a:off x="709152" y="1330241"/>
            <a:ext cx="7725694" cy="293454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72824" y="6257652"/>
            <a:ext cx="4514850" cy="3750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3" name="Google Shape;73;p16"/>
          <p:cNvSpPr txBox="1"/>
          <p:nvPr>
            <p:ph idx="10" type="dt"/>
          </p:nvPr>
        </p:nvSpPr>
        <p:spPr>
          <a:xfrm>
            <a:off x="7634716" y="6257652"/>
            <a:ext cx="1433195" cy="3750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4" name="Google Shape;74;p16"/>
          <p:cNvSpPr txBox="1"/>
          <p:nvPr>
            <p:ph idx="12" type="sldNum"/>
          </p:nvPr>
        </p:nvSpPr>
        <p:spPr>
          <a:xfrm>
            <a:off x="5105644" y="6257639"/>
            <a:ext cx="1432559" cy="3750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12700" marR="0" rtl="0" algn="l">
              <a:lnSpc>
                <a:spcPct val="116111"/>
              </a:lnSpc>
              <a:spcBef>
                <a:spcPts val="0"/>
              </a:spcBef>
              <a:buNone/>
              <a:defRPr b="0" i="0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12700" marR="0" rtl="0" algn="l">
              <a:lnSpc>
                <a:spcPct val="116111"/>
              </a:lnSpc>
              <a:spcBef>
                <a:spcPts val="0"/>
              </a:spcBef>
              <a:buNone/>
              <a:defRPr b="0" i="0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2700" marR="0" rtl="0" algn="l">
              <a:lnSpc>
                <a:spcPct val="116111"/>
              </a:lnSpc>
              <a:spcBef>
                <a:spcPts val="0"/>
              </a:spcBef>
              <a:buNone/>
              <a:defRPr b="0" i="0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2700" marR="0" rtl="0" algn="l">
              <a:lnSpc>
                <a:spcPct val="116111"/>
              </a:lnSpc>
              <a:spcBef>
                <a:spcPts val="0"/>
              </a:spcBef>
              <a:buNone/>
              <a:defRPr b="0" i="0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2700" marR="0" rtl="0" algn="l">
              <a:lnSpc>
                <a:spcPct val="116111"/>
              </a:lnSpc>
              <a:spcBef>
                <a:spcPts val="0"/>
              </a:spcBef>
              <a:buNone/>
              <a:defRPr b="0" i="0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2700" marR="0" rtl="0" algn="l">
              <a:lnSpc>
                <a:spcPct val="116111"/>
              </a:lnSpc>
              <a:spcBef>
                <a:spcPts val="0"/>
              </a:spcBef>
              <a:buNone/>
              <a:defRPr b="0" i="0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12700" marR="0" rtl="0" algn="l">
              <a:lnSpc>
                <a:spcPct val="116111"/>
              </a:lnSpc>
              <a:spcBef>
                <a:spcPts val="0"/>
              </a:spcBef>
              <a:buNone/>
              <a:defRPr b="0" i="0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2700" marR="0" rtl="0" algn="l">
              <a:lnSpc>
                <a:spcPct val="116111"/>
              </a:lnSpc>
              <a:spcBef>
                <a:spcPts val="0"/>
              </a:spcBef>
              <a:buNone/>
              <a:defRPr b="0" i="0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2700" marR="0" rtl="0" algn="l">
              <a:lnSpc>
                <a:spcPct val="116111"/>
              </a:lnSpc>
              <a:spcBef>
                <a:spcPts val="0"/>
              </a:spcBef>
              <a:buNone/>
              <a:defRPr b="0" i="0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Lecture 4 - </a:t>
            </a: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idx="11" type="ftr"/>
          </p:nvPr>
        </p:nvSpPr>
        <p:spPr>
          <a:xfrm>
            <a:off x="72824" y="6257652"/>
            <a:ext cx="4514850" cy="3750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7" name="Google Shape;77;p17"/>
          <p:cNvSpPr txBox="1"/>
          <p:nvPr>
            <p:ph idx="10" type="dt"/>
          </p:nvPr>
        </p:nvSpPr>
        <p:spPr>
          <a:xfrm>
            <a:off x="7634716" y="6257652"/>
            <a:ext cx="1433195" cy="3750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8" name="Google Shape;78;p17"/>
          <p:cNvSpPr txBox="1"/>
          <p:nvPr>
            <p:ph idx="12" type="sldNum"/>
          </p:nvPr>
        </p:nvSpPr>
        <p:spPr>
          <a:xfrm>
            <a:off x="5105644" y="6257639"/>
            <a:ext cx="1432559" cy="3750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12700" marR="0" rtl="0" algn="l">
              <a:lnSpc>
                <a:spcPct val="116111"/>
              </a:lnSpc>
              <a:spcBef>
                <a:spcPts val="0"/>
              </a:spcBef>
              <a:buNone/>
              <a:defRPr b="0" i="0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12700" marR="0" rtl="0" algn="l">
              <a:lnSpc>
                <a:spcPct val="116111"/>
              </a:lnSpc>
              <a:spcBef>
                <a:spcPts val="0"/>
              </a:spcBef>
              <a:buNone/>
              <a:defRPr b="0" i="0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2700" marR="0" rtl="0" algn="l">
              <a:lnSpc>
                <a:spcPct val="116111"/>
              </a:lnSpc>
              <a:spcBef>
                <a:spcPts val="0"/>
              </a:spcBef>
              <a:buNone/>
              <a:defRPr b="0" i="0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2700" marR="0" rtl="0" algn="l">
              <a:lnSpc>
                <a:spcPct val="116111"/>
              </a:lnSpc>
              <a:spcBef>
                <a:spcPts val="0"/>
              </a:spcBef>
              <a:buNone/>
              <a:defRPr b="0" i="0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2700" marR="0" rtl="0" algn="l">
              <a:lnSpc>
                <a:spcPct val="116111"/>
              </a:lnSpc>
              <a:spcBef>
                <a:spcPts val="0"/>
              </a:spcBef>
              <a:buNone/>
              <a:defRPr b="0" i="0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2700" marR="0" rtl="0" algn="l">
              <a:lnSpc>
                <a:spcPct val="116111"/>
              </a:lnSpc>
              <a:spcBef>
                <a:spcPts val="0"/>
              </a:spcBef>
              <a:buNone/>
              <a:defRPr b="0" i="0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12700" marR="0" rtl="0" algn="l">
              <a:lnSpc>
                <a:spcPct val="116111"/>
              </a:lnSpc>
              <a:spcBef>
                <a:spcPts val="0"/>
              </a:spcBef>
              <a:buNone/>
              <a:defRPr b="0" i="0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2700" marR="0" rtl="0" algn="l">
              <a:lnSpc>
                <a:spcPct val="116111"/>
              </a:lnSpc>
              <a:spcBef>
                <a:spcPts val="0"/>
              </a:spcBef>
              <a:buNone/>
              <a:defRPr b="0" i="0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2700" marR="0" rtl="0" algn="l">
              <a:lnSpc>
                <a:spcPct val="116111"/>
              </a:lnSpc>
              <a:spcBef>
                <a:spcPts val="0"/>
              </a:spcBef>
              <a:buNone/>
              <a:defRPr b="0" i="0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Lecture 4 - </a:t>
            </a: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>
  <p:cSld name="Two Conten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/>
          <p:nvPr>
            <p:ph type="title"/>
          </p:nvPr>
        </p:nvSpPr>
        <p:spPr>
          <a:xfrm>
            <a:off x="4322898" y="2451065"/>
            <a:ext cx="498202" cy="10092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1" name="Google Shape;81;p18"/>
          <p:cNvSpPr txBox="1"/>
          <p:nvPr>
            <p:ph idx="1" type="body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18"/>
          <p:cNvSpPr txBox="1"/>
          <p:nvPr>
            <p:ph idx="2" type="body"/>
          </p:nvPr>
        </p:nvSpPr>
        <p:spPr>
          <a:xfrm>
            <a:off x="6365865" y="1549304"/>
            <a:ext cx="2424429" cy="372194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8"/>
          <p:cNvSpPr txBox="1"/>
          <p:nvPr>
            <p:ph idx="11" type="ftr"/>
          </p:nvPr>
        </p:nvSpPr>
        <p:spPr>
          <a:xfrm>
            <a:off x="72824" y="6257652"/>
            <a:ext cx="4514850" cy="3750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4" name="Google Shape;84;p18"/>
          <p:cNvSpPr txBox="1"/>
          <p:nvPr>
            <p:ph idx="10" type="dt"/>
          </p:nvPr>
        </p:nvSpPr>
        <p:spPr>
          <a:xfrm>
            <a:off x="7634716" y="6257652"/>
            <a:ext cx="1433195" cy="3750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5" name="Google Shape;85;p18"/>
          <p:cNvSpPr txBox="1"/>
          <p:nvPr>
            <p:ph idx="12" type="sldNum"/>
          </p:nvPr>
        </p:nvSpPr>
        <p:spPr>
          <a:xfrm>
            <a:off x="5105644" y="6257639"/>
            <a:ext cx="1432559" cy="3750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12700" marR="0" rtl="0" algn="l">
              <a:lnSpc>
                <a:spcPct val="116111"/>
              </a:lnSpc>
              <a:spcBef>
                <a:spcPts val="0"/>
              </a:spcBef>
              <a:buNone/>
              <a:defRPr b="0" i="0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12700" marR="0" rtl="0" algn="l">
              <a:lnSpc>
                <a:spcPct val="116111"/>
              </a:lnSpc>
              <a:spcBef>
                <a:spcPts val="0"/>
              </a:spcBef>
              <a:buNone/>
              <a:defRPr b="0" i="0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2700" marR="0" rtl="0" algn="l">
              <a:lnSpc>
                <a:spcPct val="116111"/>
              </a:lnSpc>
              <a:spcBef>
                <a:spcPts val="0"/>
              </a:spcBef>
              <a:buNone/>
              <a:defRPr b="0" i="0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2700" marR="0" rtl="0" algn="l">
              <a:lnSpc>
                <a:spcPct val="116111"/>
              </a:lnSpc>
              <a:spcBef>
                <a:spcPts val="0"/>
              </a:spcBef>
              <a:buNone/>
              <a:defRPr b="0" i="0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2700" marR="0" rtl="0" algn="l">
              <a:lnSpc>
                <a:spcPct val="116111"/>
              </a:lnSpc>
              <a:spcBef>
                <a:spcPts val="0"/>
              </a:spcBef>
              <a:buNone/>
              <a:defRPr b="0" i="0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2700" marR="0" rtl="0" algn="l">
              <a:lnSpc>
                <a:spcPct val="116111"/>
              </a:lnSpc>
              <a:spcBef>
                <a:spcPts val="0"/>
              </a:spcBef>
              <a:buNone/>
              <a:defRPr b="0" i="0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12700" marR="0" rtl="0" algn="l">
              <a:lnSpc>
                <a:spcPct val="116111"/>
              </a:lnSpc>
              <a:spcBef>
                <a:spcPts val="0"/>
              </a:spcBef>
              <a:buNone/>
              <a:defRPr b="0" i="0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2700" marR="0" rtl="0" algn="l">
              <a:lnSpc>
                <a:spcPct val="116111"/>
              </a:lnSpc>
              <a:spcBef>
                <a:spcPts val="0"/>
              </a:spcBef>
              <a:buNone/>
              <a:defRPr b="0" i="0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2700" marR="0" rtl="0" algn="l">
              <a:lnSpc>
                <a:spcPct val="116111"/>
              </a:lnSpc>
              <a:spcBef>
                <a:spcPts val="0"/>
              </a:spcBef>
              <a:buNone/>
              <a:defRPr b="0" i="0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Lecture 4 - </a:t>
            </a: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-199" y="6026255"/>
            <a:ext cx="9144000" cy="83227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99" y="0"/>
                </a:lnTo>
                <a:lnTo>
                  <a:pt x="119999" y="119902"/>
                </a:lnTo>
                <a:lnTo>
                  <a:pt x="0" y="119902"/>
                </a:lnTo>
                <a:lnTo>
                  <a:pt x="0" y="0"/>
                </a:lnTo>
                <a:close/>
              </a:path>
            </a:pathLst>
          </a:custGeom>
          <a:solidFill>
            <a:srgbClr val="8C141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2" name="Google Shape;52;p13"/>
          <p:cNvSpPr/>
          <p:nvPr/>
        </p:nvSpPr>
        <p:spPr>
          <a:xfrm>
            <a:off x="-199" y="6026253"/>
            <a:ext cx="9144000" cy="83227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99" y="0"/>
                </a:lnTo>
                <a:lnTo>
                  <a:pt x="119999" y="119902"/>
                </a:lnTo>
                <a:lnTo>
                  <a:pt x="0" y="119902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38075">
            <a:solidFill>
              <a:srgbClr val="8C141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3" name="Google Shape;53;p13"/>
          <p:cNvSpPr txBox="1"/>
          <p:nvPr>
            <p:ph type="title"/>
          </p:nvPr>
        </p:nvSpPr>
        <p:spPr>
          <a:xfrm>
            <a:off x="4322898" y="2451065"/>
            <a:ext cx="498202" cy="10092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709152" y="1330241"/>
            <a:ext cx="7725694" cy="293454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1" type="ftr"/>
          </p:nvPr>
        </p:nvSpPr>
        <p:spPr>
          <a:xfrm>
            <a:off x="72824" y="6257652"/>
            <a:ext cx="4514850" cy="3750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6" name="Google Shape;56;p13"/>
          <p:cNvSpPr txBox="1"/>
          <p:nvPr>
            <p:ph idx="10" type="dt"/>
          </p:nvPr>
        </p:nvSpPr>
        <p:spPr>
          <a:xfrm>
            <a:off x="7634716" y="6257652"/>
            <a:ext cx="1433195" cy="3750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5105644" y="6257639"/>
            <a:ext cx="1432559" cy="3750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12700" marR="0" rtl="0" algn="l">
              <a:lnSpc>
                <a:spcPct val="116111"/>
              </a:lnSpc>
              <a:spcBef>
                <a:spcPts val="0"/>
              </a:spcBef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12700" marR="0" rtl="0" algn="l">
              <a:lnSpc>
                <a:spcPct val="116111"/>
              </a:lnSpc>
              <a:spcBef>
                <a:spcPts val="0"/>
              </a:spcBef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2700" marR="0" rtl="0" algn="l">
              <a:lnSpc>
                <a:spcPct val="116111"/>
              </a:lnSpc>
              <a:spcBef>
                <a:spcPts val="0"/>
              </a:spcBef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2700" marR="0" rtl="0" algn="l">
              <a:lnSpc>
                <a:spcPct val="116111"/>
              </a:lnSpc>
              <a:spcBef>
                <a:spcPts val="0"/>
              </a:spcBef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2700" marR="0" rtl="0" algn="l">
              <a:lnSpc>
                <a:spcPct val="116111"/>
              </a:lnSpc>
              <a:spcBef>
                <a:spcPts val="0"/>
              </a:spcBef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2700" marR="0" rtl="0" algn="l">
              <a:lnSpc>
                <a:spcPct val="116111"/>
              </a:lnSpc>
              <a:spcBef>
                <a:spcPts val="0"/>
              </a:spcBef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12700" marR="0" rtl="0" algn="l">
              <a:lnSpc>
                <a:spcPct val="116111"/>
              </a:lnSpc>
              <a:spcBef>
                <a:spcPts val="0"/>
              </a:spcBef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2700" marR="0" rtl="0" algn="l">
              <a:lnSpc>
                <a:spcPct val="116111"/>
              </a:lnSpc>
              <a:spcBef>
                <a:spcPts val="0"/>
              </a:spcBef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2700" marR="0" rtl="0" algn="l">
              <a:lnSpc>
                <a:spcPct val="116111"/>
              </a:lnSpc>
              <a:spcBef>
                <a:spcPts val="0"/>
              </a:spcBef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Lecture 4 - </a:t>
            </a:r>
            <a:fld id="{00000000-1234-1234-1234-123412341234}" type="slidenum">
              <a:rPr lang="en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jpg"/><Relationship Id="rId4" Type="http://schemas.openxmlformats.org/officeDocument/2006/relationships/image" Target="../media/image11.png"/><Relationship Id="rId11" Type="http://schemas.openxmlformats.org/officeDocument/2006/relationships/image" Target="../media/image23.jpg"/><Relationship Id="rId10" Type="http://schemas.openxmlformats.org/officeDocument/2006/relationships/image" Target="../media/image3.jpg"/><Relationship Id="rId9" Type="http://schemas.openxmlformats.org/officeDocument/2006/relationships/image" Target="../media/image2.jpg"/><Relationship Id="rId5" Type="http://schemas.openxmlformats.org/officeDocument/2006/relationships/image" Target="../media/image12.jpg"/><Relationship Id="rId6" Type="http://schemas.openxmlformats.org/officeDocument/2006/relationships/image" Target="../media/image1.jpg"/><Relationship Id="rId7" Type="http://schemas.openxmlformats.org/officeDocument/2006/relationships/image" Target="../media/image4.jpg"/><Relationship Id="rId8" Type="http://schemas.openxmlformats.org/officeDocument/2006/relationships/image" Target="../media/image16.jpg"/></Relationships>
</file>

<file path=ppt/slides/_rels/slide11.xml.rels><?xml version="1.0" encoding="UTF-8" standalone="yes"?><Relationships xmlns="http://schemas.openxmlformats.org/package/2006/relationships"><Relationship Id="rId11" Type="http://schemas.openxmlformats.org/officeDocument/2006/relationships/image" Target="../media/image2.jpg"/><Relationship Id="rId10" Type="http://schemas.openxmlformats.org/officeDocument/2006/relationships/image" Target="../media/image16.jpg"/><Relationship Id="rId13" Type="http://schemas.openxmlformats.org/officeDocument/2006/relationships/image" Target="../media/image23.jpg"/><Relationship Id="rId12" Type="http://schemas.openxmlformats.org/officeDocument/2006/relationships/image" Target="../media/image3.jpg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jpg"/><Relationship Id="rId4" Type="http://schemas.openxmlformats.org/officeDocument/2006/relationships/image" Target="../media/image28.jpg"/><Relationship Id="rId9" Type="http://schemas.openxmlformats.org/officeDocument/2006/relationships/image" Target="../media/image4.jpg"/><Relationship Id="rId5" Type="http://schemas.openxmlformats.org/officeDocument/2006/relationships/image" Target="../media/image11.png"/><Relationship Id="rId6" Type="http://schemas.openxmlformats.org/officeDocument/2006/relationships/image" Target="../media/image12.jpg"/><Relationship Id="rId7" Type="http://schemas.openxmlformats.org/officeDocument/2006/relationships/image" Target="../media/image13.jpg"/><Relationship Id="rId8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1" Type="http://schemas.openxmlformats.org/officeDocument/2006/relationships/image" Target="../media/image23.jpg"/><Relationship Id="rId10" Type="http://schemas.openxmlformats.org/officeDocument/2006/relationships/image" Target="../media/image3.jpg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jpg"/><Relationship Id="rId4" Type="http://schemas.openxmlformats.org/officeDocument/2006/relationships/image" Target="../media/image15.png"/><Relationship Id="rId9" Type="http://schemas.openxmlformats.org/officeDocument/2006/relationships/image" Target="../media/image2.jpg"/><Relationship Id="rId5" Type="http://schemas.openxmlformats.org/officeDocument/2006/relationships/image" Target="../media/image27.jpg"/><Relationship Id="rId6" Type="http://schemas.openxmlformats.org/officeDocument/2006/relationships/image" Target="../media/image1.jpg"/><Relationship Id="rId7" Type="http://schemas.openxmlformats.org/officeDocument/2006/relationships/image" Target="../media/image4.jpg"/><Relationship Id="rId8" Type="http://schemas.openxmlformats.org/officeDocument/2006/relationships/image" Target="../media/image16.jpg"/></Relationships>
</file>

<file path=ppt/slides/_rels/slide13.xml.rels><?xml version="1.0" encoding="UTF-8" standalone="yes"?><Relationships xmlns="http://schemas.openxmlformats.org/package/2006/relationships"><Relationship Id="rId11" Type="http://schemas.openxmlformats.org/officeDocument/2006/relationships/image" Target="../media/image3.jpg"/><Relationship Id="rId10" Type="http://schemas.openxmlformats.org/officeDocument/2006/relationships/image" Target="../media/image2.jpg"/><Relationship Id="rId12" Type="http://schemas.openxmlformats.org/officeDocument/2006/relationships/image" Target="../media/image23.jpg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jpg"/><Relationship Id="rId4" Type="http://schemas.openxmlformats.org/officeDocument/2006/relationships/image" Target="../media/image15.png"/><Relationship Id="rId9" Type="http://schemas.openxmlformats.org/officeDocument/2006/relationships/image" Target="../media/image16.jpg"/><Relationship Id="rId5" Type="http://schemas.openxmlformats.org/officeDocument/2006/relationships/image" Target="../media/image27.jpg"/><Relationship Id="rId6" Type="http://schemas.openxmlformats.org/officeDocument/2006/relationships/image" Target="../media/image28.jpg"/><Relationship Id="rId7" Type="http://schemas.openxmlformats.org/officeDocument/2006/relationships/image" Target="../media/image1.jpg"/><Relationship Id="rId8" Type="http://schemas.openxmlformats.org/officeDocument/2006/relationships/image" Target="../media/image4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png"/><Relationship Id="rId4" Type="http://schemas.openxmlformats.org/officeDocument/2006/relationships/image" Target="../media/image17.png"/><Relationship Id="rId5" Type="http://schemas.openxmlformats.org/officeDocument/2006/relationships/image" Target="../media/image29.png"/><Relationship Id="rId6" Type="http://schemas.openxmlformats.org/officeDocument/2006/relationships/image" Target="../media/image18.jpg"/><Relationship Id="rId7" Type="http://schemas.openxmlformats.org/officeDocument/2006/relationships/image" Target="../media/image19.jpg"/><Relationship Id="rId8" Type="http://schemas.openxmlformats.org/officeDocument/2006/relationships/image" Target="../media/image25.jpg"/></Relationships>
</file>

<file path=ppt/slides/_rels/slide15.xml.rels><?xml version="1.0" encoding="UTF-8" standalone="yes"?><Relationships xmlns="http://schemas.openxmlformats.org/package/2006/relationships"><Relationship Id="rId10" Type="http://schemas.openxmlformats.org/officeDocument/2006/relationships/image" Target="../media/image21.jp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0.png"/><Relationship Id="rId4" Type="http://schemas.openxmlformats.org/officeDocument/2006/relationships/image" Target="../media/image17.png"/><Relationship Id="rId9" Type="http://schemas.openxmlformats.org/officeDocument/2006/relationships/image" Target="../media/image22.jpg"/><Relationship Id="rId5" Type="http://schemas.openxmlformats.org/officeDocument/2006/relationships/image" Target="../media/image29.png"/><Relationship Id="rId6" Type="http://schemas.openxmlformats.org/officeDocument/2006/relationships/image" Target="../media/image18.jpg"/><Relationship Id="rId7" Type="http://schemas.openxmlformats.org/officeDocument/2006/relationships/image" Target="../media/image19.jpg"/><Relationship Id="rId8" Type="http://schemas.openxmlformats.org/officeDocument/2006/relationships/image" Target="../media/image25.jpg"/></Relationships>
</file>

<file path=ppt/slides/_rels/slide16.xml.rels><?xml version="1.0" encoding="UTF-8" standalone="yes"?><Relationships xmlns="http://schemas.openxmlformats.org/package/2006/relationships"><Relationship Id="rId11" Type="http://schemas.openxmlformats.org/officeDocument/2006/relationships/image" Target="../media/image32.png"/><Relationship Id="rId10" Type="http://schemas.openxmlformats.org/officeDocument/2006/relationships/image" Target="../media/image21.jpg"/><Relationship Id="rId12" Type="http://schemas.openxmlformats.org/officeDocument/2006/relationships/image" Target="../media/image24.jp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png"/><Relationship Id="rId4" Type="http://schemas.openxmlformats.org/officeDocument/2006/relationships/image" Target="../media/image17.png"/><Relationship Id="rId9" Type="http://schemas.openxmlformats.org/officeDocument/2006/relationships/image" Target="../media/image22.jpg"/><Relationship Id="rId5" Type="http://schemas.openxmlformats.org/officeDocument/2006/relationships/image" Target="../media/image29.png"/><Relationship Id="rId6" Type="http://schemas.openxmlformats.org/officeDocument/2006/relationships/image" Target="../media/image18.jpg"/><Relationship Id="rId7" Type="http://schemas.openxmlformats.org/officeDocument/2006/relationships/image" Target="../media/image19.jpg"/><Relationship Id="rId8" Type="http://schemas.openxmlformats.org/officeDocument/2006/relationships/image" Target="../media/image25.jpg"/></Relationships>
</file>

<file path=ppt/slides/_rels/slide17.xml.rels><?xml version="1.0" encoding="UTF-8" standalone="yes"?><Relationships xmlns="http://schemas.openxmlformats.org/package/2006/relationships"><Relationship Id="rId11" Type="http://schemas.openxmlformats.org/officeDocument/2006/relationships/image" Target="../media/image22.jpg"/><Relationship Id="rId10" Type="http://schemas.openxmlformats.org/officeDocument/2006/relationships/image" Target="../media/image24.jpg"/><Relationship Id="rId13" Type="http://schemas.openxmlformats.org/officeDocument/2006/relationships/image" Target="../media/image26.png"/><Relationship Id="rId12" Type="http://schemas.openxmlformats.org/officeDocument/2006/relationships/image" Target="../media/image21.jp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png"/><Relationship Id="rId4" Type="http://schemas.openxmlformats.org/officeDocument/2006/relationships/image" Target="../media/image17.png"/><Relationship Id="rId9" Type="http://schemas.openxmlformats.org/officeDocument/2006/relationships/image" Target="../media/image32.png"/><Relationship Id="rId14" Type="http://schemas.openxmlformats.org/officeDocument/2006/relationships/image" Target="../media/image30.png"/><Relationship Id="rId5" Type="http://schemas.openxmlformats.org/officeDocument/2006/relationships/image" Target="../media/image29.png"/><Relationship Id="rId6" Type="http://schemas.openxmlformats.org/officeDocument/2006/relationships/image" Target="../media/image18.jpg"/><Relationship Id="rId7" Type="http://schemas.openxmlformats.org/officeDocument/2006/relationships/image" Target="../media/image19.jpg"/><Relationship Id="rId8" Type="http://schemas.openxmlformats.org/officeDocument/2006/relationships/image" Target="../media/image25.jpg"/></Relationships>
</file>

<file path=ppt/slides/_rels/slide18.xml.rels><?xml version="1.0" encoding="UTF-8" standalone="yes"?><Relationships xmlns="http://schemas.openxmlformats.org/package/2006/relationships"><Relationship Id="rId11" Type="http://schemas.openxmlformats.org/officeDocument/2006/relationships/image" Target="../media/image22.jpg"/><Relationship Id="rId10" Type="http://schemas.openxmlformats.org/officeDocument/2006/relationships/image" Target="../media/image24.jpg"/><Relationship Id="rId13" Type="http://schemas.openxmlformats.org/officeDocument/2006/relationships/image" Target="../media/image26.png"/><Relationship Id="rId12" Type="http://schemas.openxmlformats.org/officeDocument/2006/relationships/image" Target="../media/image21.jp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0.png"/><Relationship Id="rId4" Type="http://schemas.openxmlformats.org/officeDocument/2006/relationships/image" Target="../media/image17.png"/><Relationship Id="rId9" Type="http://schemas.openxmlformats.org/officeDocument/2006/relationships/image" Target="../media/image32.png"/><Relationship Id="rId15" Type="http://schemas.openxmlformats.org/officeDocument/2006/relationships/image" Target="../media/image30.png"/><Relationship Id="rId14" Type="http://schemas.openxmlformats.org/officeDocument/2006/relationships/image" Target="../media/image31.png"/><Relationship Id="rId16" Type="http://schemas.openxmlformats.org/officeDocument/2006/relationships/image" Target="../media/image33.png"/><Relationship Id="rId5" Type="http://schemas.openxmlformats.org/officeDocument/2006/relationships/image" Target="../media/image29.png"/><Relationship Id="rId6" Type="http://schemas.openxmlformats.org/officeDocument/2006/relationships/image" Target="../media/image18.jpg"/><Relationship Id="rId7" Type="http://schemas.openxmlformats.org/officeDocument/2006/relationships/image" Target="../media/image19.jpg"/><Relationship Id="rId8" Type="http://schemas.openxmlformats.org/officeDocument/2006/relationships/image" Target="../media/image25.jpg"/></Relationships>
</file>

<file path=ppt/slides/_rels/slide19.xml.rels><?xml version="1.0" encoding="UTF-8" standalone="yes"?><Relationships xmlns="http://schemas.openxmlformats.org/package/2006/relationships"><Relationship Id="rId11" Type="http://schemas.openxmlformats.org/officeDocument/2006/relationships/image" Target="../media/image22.jpg"/><Relationship Id="rId10" Type="http://schemas.openxmlformats.org/officeDocument/2006/relationships/image" Target="../media/image24.jpg"/><Relationship Id="rId13" Type="http://schemas.openxmlformats.org/officeDocument/2006/relationships/image" Target="../media/image26.png"/><Relationship Id="rId12" Type="http://schemas.openxmlformats.org/officeDocument/2006/relationships/image" Target="../media/image21.jpg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0.png"/><Relationship Id="rId4" Type="http://schemas.openxmlformats.org/officeDocument/2006/relationships/image" Target="../media/image17.png"/><Relationship Id="rId9" Type="http://schemas.openxmlformats.org/officeDocument/2006/relationships/image" Target="../media/image32.png"/><Relationship Id="rId15" Type="http://schemas.openxmlformats.org/officeDocument/2006/relationships/image" Target="../media/image30.png"/><Relationship Id="rId14" Type="http://schemas.openxmlformats.org/officeDocument/2006/relationships/image" Target="../media/image31.png"/><Relationship Id="rId16" Type="http://schemas.openxmlformats.org/officeDocument/2006/relationships/image" Target="../media/image33.png"/><Relationship Id="rId5" Type="http://schemas.openxmlformats.org/officeDocument/2006/relationships/image" Target="../media/image29.png"/><Relationship Id="rId6" Type="http://schemas.openxmlformats.org/officeDocument/2006/relationships/image" Target="../media/image18.jpg"/><Relationship Id="rId7" Type="http://schemas.openxmlformats.org/officeDocument/2006/relationships/image" Target="../media/image19.jpg"/><Relationship Id="rId8" Type="http://schemas.openxmlformats.org/officeDocument/2006/relationships/image" Target="../media/image2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jpg"/><Relationship Id="rId4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4.jpg"/><Relationship Id="rId4" Type="http://schemas.openxmlformats.org/officeDocument/2006/relationships/image" Target="../media/image35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4.jpg"/><Relationship Id="rId4" Type="http://schemas.openxmlformats.org/officeDocument/2006/relationships/image" Target="../media/image35.jpg"/><Relationship Id="rId5" Type="http://schemas.openxmlformats.org/officeDocument/2006/relationships/image" Target="../media/image37.jpg"/><Relationship Id="rId6" Type="http://schemas.openxmlformats.org/officeDocument/2006/relationships/image" Target="../media/image36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4.jpg"/><Relationship Id="rId4" Type="http://schemas.openxmlformats.org/officeDocument/2006/relationships/image" Target="../media/image35.jpg"/><Relationship Id="rId5" Type="http://schemas.openxmlformats.org/officeDocument/2006/relationships/image" Target="../media/image37.jpg"/><Relationship Id="rId6" Type="http://schemas.openxmlformats.org/officeDocument/2006/relationships/image" Target="../media/image36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4.jpg"/><Relationship Id="rId4" Type="http://schemas.openxmlformats.org/officeDocument/2006/relationships/image" Target="../media/image35.jpg"/><Relationship Id="rId5" Type="http://schemas.openxmlformats.org/officeDocument/2006/relationships/image" Target="../media/image37.jpg"/><Relationship Id="rId6" Type="http://schemas.openxmlformats.org/officeDocument/2006/relationships/image" Target="../media/image36.jpg"/><Relationship Id="rId7" Type="http://schemas.openxmlformats.org/officeDocument/2006/relationships/image" Target="../media/image38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4.jpg"/><Relationship Id="rId4" Type="http://schemas.openxmlformats.org/officeDocument/2006/relationships/image" Target="../media/image35.jpg"/><Relationship Id="rId5" Type="http://schemas.openxmlformats.org/officeDocument/2006/relationships/image" Target="../media/image37.jpg"/><Relationship Id="rId6" Type="http://schemas.openxmlformats.org/officeDocument/2006/relationships/image" Target="../media/image36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4.jpg"/><Relationship Id="rId4" Type="http://schemas.openxmlformats.org/officeDocument/2006/relationships/image" Target="../media/image35.jpg"/><Relationship Id="rId5" Type="http://schemas.openxmlformats.org/officeDocument/2006/relationships/image" Target="../media/image37.jpg"/><Relationship Id="rId6" Type="http://schemas.openxmlformats.org/officeDocument/2006/relationships/image" Target="../media/image36.jpg"/><Relationship Id="rId7" Type="http://schemas.openxmlformats.org/officeDocument/2006/relationships/image" Target="../media/image39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4.jpg"/><Relationship Id="rId4" Type="http://schemas.openxmlformats.org/officeDocument/2006/relationships/image" Target="../media/image35.jpg"/><Relationship Id="rId5" Type="http://schemas.openxmlformats.org/officeDocument/2006/relationships/image" Target="../media/image37.jpg"/><Relationship Id="rId6" Type="http://schemas.openxmlformats.org/officeDocument/2006/relationships/image" Target="../media/image36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4.jpg"/><Relationship Id="rId4" Type="http://schemas.openxmlformats.org/officeDocument/2006/relationships/image" Target="../media/image35.jpg"/><Relationship Id="rId5" Type="http://schemas.openxmlformats.org/officeDocument/2006/relationships/image" Target="../media/image37.jpg"/><Relationship Id="rId6" Type="http://schemas.openxmlformats.org/officeDocument/2006/relationships/image" Target="../media/image36.jpg"/><Relationship Id="rId7" Type="http://schemas.openxmlformats.org/officeDocument/2006/relationships/image" Target="../media/image42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4.jpg"/><Relationship Id="rId4" Type="http://schemas.openxmlformats.org/officeDocument/2006/relationships/image" Target="../media/image35.jpg"/><Relationship Id="rId5" Type="http://schemas.openxmlformats.org/officeDocument/2006/relationships/image" Target="../media/image37.jpg"/><Relationship Id="rId6" Type="http://schemas.openxmlformats.org/officeDocument/2006/relationships/image" Target="../media/image36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4.jpg"/><Relationship Id="rId4" Type="http://schemas.openxmlformats.org/officeDocument/2006/relationships/image" Target="../media/image35.jpg"/><Relationship Id="rId5" Type="http://schemas.openxmlformats.org/officeDocument/2006/relationships/image" Target="../media/image37.jpg"/><Relationship Id="rId6" Type="http://schemas.openxmlformats.org/officeDocument/2006/relationships/image" Target="../media/image3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Relationship Id="rId4" Type="http://schemas.openxmlformats.org/officeDocument/2006/relationships/image" Target="../media/image10.jpg"/><Relationship Id="rId9" Type="http://schemas.openxmlformats.org/officeDocument/2006/relationships/image" Target="../media/image23.jpg"/><Relationship Id="rId5" Type="http://schemas.openxmlformats.org/officeDocument/2006/relationships/image" Target="../media/image4.jpg"/><Relationship Id="rId6" Type="http://schemas.openxmlformats.org/officeDocument/2006/relationships/image" Target="../media/image16.jpg"/><Relationship Id="rId7" Type="http://schemas.openxmlformats.org/officeDocument/2006/relationships/image" Target="../media/image2.jpg"/><Relationship Id="rId8" Type="http://schemas.openxmlformats.org/officeDocument/2006/relationships/image" Target="../media/image3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4.jpg"/><Relationship Id="rId4" Type="http://schemas.openxmlformats.org/officeDocument/2006/relationships/image" Target="../media/image35.jpg"/><Relationship Id="rId5" Type="http://schemas.openxmlformats.org/officeDocument/2006/relationships/image" Target="../media/image37.jpg"/><Relationship Id="rId6" Type="http://schemas.openxmlformats.org/officeDocument/2006/relationships/image" Target="../media/image36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4.jpg"/><Relationship Id="rId4" Type="http://schemas.openxmlformats.org/officeDocument/2006/relationships/image" Target="../media/image35.jpg"/><Relationship Id="rId5" Type="http://schemas.openxmlformats.org/officeDocument/2006/relationships/image" Target="../media/image37.jpg"/><Relationship Id="rId6" Type="http://schemas.openxmlformats.org/officeDocument/2006/relationships/image" Target="../media/image36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4.jpg"/><Relationship Id="rId4" Type="http://schemas.openxmlformats.org/officeDocument/2006/relationships/image" Target="../media/image35.jpg"/><Relationship Id="rId5" Type="http://schemas.openxmlformats.org/officeDocument/2006/relationships/image" Target="../media/image37.jpg"/><Relationship Id="rId6" Type="http://schemas.openxmlformats.org/officeDocument/2006/relationships/image" Target="../media/image36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4.jpg"/><Relationship Id="rId4" Type="http://schemas.openxmlformats.org/officeDocument/2006/relationships/image" Target="../media/image44.png"/><Relationship Id="rId5" Type="http://schemas.openxmlformats.org/officeDocument/2006/relationships/image" Target="../media/image37.jpg"/><Relationship Id="rId6" Type="http://schemas.openxmlformats.org/officeDocument/2006/relationships/image" Target="../media/image36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4.jpg"/><Relationship Id="rId4" Type="http://schemas.openxmlformats.org/officeDocument/2006/relationships/image" Target="../media/image43.jpg"/><Relationship Id="rId5" Type="http://schemas.openxmlformats.org/officeDocument/2006/relationships/image" Target="../media/image47.jpg"/><Relationship Id="rId6" Type="http://schemas.openxmlformats.org/officeDocument/2006/relationships/image" Target="../media/image44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4.png"/><Relationship Id="rId4" Type="http://schemas.openxmlformats.org/officeDocument/2006/relationships/image" Target="../media/image34.jpg"/><Relationship Id="rId5" Type="http://schemas.openxmlformats.org/officeDocument/2006/relationships/image" Target="../media/image43.jpg"/><Relationship Id="rId6" Type="http://schemas.openxmlformats.org/officeDocument/2006/relationships/image" Target="../media/image47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45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45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45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4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jpg"/><Relationship Id="rId4" Type="http://schemas.openxmlformats.org/officeDocument/2006/relationships/image" Target="../media/image7.jpg"/><Relationship Id="rId11" Type="http://schemas.openxmlformats.org/officeDocument/2006/relationships/image" Target="../media/image23.jpg"/><Relationship Id="rId10" Type="http://schemas.openxmlformats.org/officeDocument/2006/relationships/image" Target="../media/image3.jpg"/><Relationship Id="rId9" Type="http://schemas.openxmlformats.org/officeDocument/2006/relationships/image" Target="../media/image2.jpg"/><Relationship Id="rId5" Type="http://schemas.openxmlformats.org/officeDocument/2006/relationships/image" Target="../media/image6.png"/><Relationship Id="rId6" Type="http://schemas.openxmlformats.org/officeDocument/2006/relationships/image" Target="../media/image1.jpg"/><Relationship Id="rId7" Type="http://schemas.openxmlformats.org/officeDocument/2006/relationships/image" Target="../media/image4.jpg"/><Relationship Id="rId8" Type="http://schemas.openxmlformats.org/officeDocument/2006/relationships/image" Target="../media/image16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45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74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41.gif"/><Relationship Id="rId4" Type="http://schemas.openxmlformats.org/officeDocument/2006/relationships/image" Target="../media/image40.gif"/><Relationship Id="rId5" Type="http://schemas.openxmlformats.org/officeDocument/2006/relationships/image" Target="../media/image50.gif"/><Relationship Id="rId6" Type="http://schemas.openxmlformats.org/officeDocument/2006/relationships/image" Target="../media/image53.gif"/></Relationships>
</file>

<file path=ppt/slides/_rels/slide43.xml.rels><?xml version="1.0" encoding="UTF-8" standalone="yes"?><Relationships xmlns="http://schemas.openxmlformats.org/package/2006/relationships"><Relationship Id="rId11" Type="http://schemas.openxmlformats.org/officeDocument/2006/relationships/image" Target="../media/image52.gif"/><Relationship Id="rId10" Type="http://schemas.openxmlformats.org/officeDocument/2006/relationships/image" Target="../media/image57.gi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46.gif"/><Relationship Id="rId4" Type="http://schemas.openxmlformats.org/officeDocument/2006/relationships/image" Target="../media/image48.gif"/><Relationship Id="rId9" Type="http://schemas.openxmlformats.org/officeDocument/2006/relationships/image" Target="../media/image54.gif"/><Relationship Id="rId5" Type="http://schemas.openxmlformats.org/officeDocument/2006/relationships/image" Target="../media/image55.gif"/><Relationship Id="rId6" Type="http://schemas.openxmlformats.org/officeDocument/2006/relationships/image" Target="../media/image49.gif"/><Relationship Id="rId7" Type="http://schemas.openxmlformats.org/officeDocument/2006/relationships/image" Target="../media/image51.gif"/><Relationship Id="rId8" Type="http://schemas.openxmlformats.org/officeDocument/2006/relationships/image" Target="../media/image56.gif"/></Relationships>
</file>

<file path=ppt/slides/_rels/slide44.xml.rels><?xml version="1.0" encoding="UTF-8" standalone="yes"?><Relationships xmlns="http://schemas.openxmlformats.org/package/2006/relationships"><Relationship Id="rId11" Type="http://schemas.openxmlformats.org/officeDocument/2006/relationships/image" Target="../media/image52.gif"/><Relationship Id="rId10" Type="http://schemas.openxmlformats.org/officeDocument/2006/relationships/image" Target="../media/image57.gif"/><Relationship Id="rId12" Type="http://schemas.openxmlformats.org/officeDocument/2006/relationships/image" Target="../media/image58.gi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46.gif"/><Relationship Id="rId4" Type="http://schemas.openxmlformats.org/officeDocument/2006/relationships/image" Target="../media/image48.gif"/><Relationship Id="rId9" Type="http://schemas.openxmlformats.org/officeDocument/2006/relationships/image" Target="../media/image54.gif"/><Relationship Id="rId5" Type="http://schemas.openxmlformats.org/officeDocument/2006/relationships/image" Target="../media/image55.gif"/><Relationship Id="rId6" Type="http://schemas.openxmlformats.org/officeDocument/2006/relationships/image" Target="../media/image49.gif"/><Relationship Id="rId7" Type="http://schemas.openxmlformats.org/officeDocument/2006/relationships/image" Target="../media/image51.gif"/><Relationship Id="rId8" Type="http://schemas.openxmlformats.org/officeDocument/2006/relationships/image" Target="../media/image56.gif"/></Relationships>
</file>

<file path=ppt/slides/_rels/slide45.xml.rels><?xml version="1.0" encoding="UTF-8" standalone="yes"?><Relationships xmlns="http://schemas.openxmlformats.org/package/2006/relationships"><Relationship Id="rId11" Type="http://schemas.openxmlformats.org/officeDocument/2006/relationships/image" Target="../media/image52.gif"/><Relationship Id="rId10" Type="http://schemas.openxmlformats.org/officeDocument/2006/relationships/image" Target="../media/image57.gif"/><Relationship Id="rId12" Type="http://schemas.openxmlformats.org/officeDocument/2006/relationships/image" Target="../media/image58.gi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46.gif"/><Relationship Id="rId4" Type="http://schemas.openxmlformats.org/officeDocument/2006/relationships/image" Target="../media/image48.gif"/><Relationship Id="rId9" Type="http://schemas.openxmlformats.org/officeDocument/2006/relationships/image" Target="../media/image54.gif"/><Relationship Id="rId5" Type="http://schemas.openxmlformats.org/officeDocument/2006/relationships/image" Target="../media/image55.gif"/><Relationship Id="rId6" Type="http://schemas.openxmlformats.org/officeDocument/2006/relationships/image" Target="../media/image49.gif"/><Relationship Id="rId7" Type="http://schemas.openxmlformats.org/officeDocument/2006/relationships/image" Target="../media/image51.gif"/><Relationship Id="rId8" Type="http://schemas.openxmlformats.org/officeDocument/2006/relationships/image" Target="../media/image56.gif"/></Relationships>
</file>

<file path=ppt/slides/_rels/slide46.xml.rels><?xml version="1.0" encoding="UTF-8" standalone="yes"?><Relationships xmlns="http://schemas.openxmlformats.org/package/2006/relationships"><Relationship Id="rId11" Type="http://schemas.openxmlformats.org/officeDocument/2006/relationships/image" Target="../media/image52.gif"/><Relationship Id="rId10" Type="http://schemas.openxmlformats.org/officeDocument/2006/relationships/image" Target="../media/image57.gif"/><Relationship Id="rId13" Type="http://schemas.openxmlformats.org/officeDocument/2006/relationships/image" Target="../media/image60.gif"/><Relationship Id="rId12" Type="http://schemas.openxmlformats.org/officeDocument/2006/relationships/image" Target="../media/image58.gi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46.gif"/><Relationship Id="rId4" Type="http://schemas.openxmlformats.org/officeDocument/2006/relationships/image" Target="../media/image48.gif"/><Relationship Id="rId9" Type="http://schemas.openxmlformats.org/officeDocument/2006/relationships/image" Target="../media/image54.gif"/><Relationship Id="rId5" Type="http://schemas.openxmlformats.org/officeDocument/2006/relationships/image" Target="../media/image55.gif"/><Relationship Id="rId6" Type="http://schemas.openxmlformats.org/officeDocument/2006/relationships/image" Target="../media/image49.gif"/><Relationship Id="rId7" Type="http://schemas.openxmlformats.org/officeDocument/2006/relationships/image" Target="../media/image51.gif"/><Relationship Id="rId8" Type="http://schemas.openxmlformats.org/officeDocument/2006/relationships/image" Target="../media/image56.gif"/></Relationships>
</file>

<file path=ppt/slides/_rels/slide47.xml.rels><?xml version="1.0" encoding="UTF-8" standalone="yes"?><Relationships xmlns="http://schemas.openxmlformats.org/package/2006/relationships"><Relationship Id="rId11" Type="http://schemas.openxmlformats.org/officeDocument/2006/relationships/image" Target="../media/image52.gif"/><Relationship Id="rId10" Type="http://schemas.openxmlformats.org/officeDocument/2006/relationships/image" Target="../media/image57.gif"/><Relationship Id="rId13" Type="http://schemas.openxmlformats.org/officeDocument/2006/relationships/image" Target="../media/image60.gif"/><Relationship Id="rId12" Type="http://schemas.openxmlformats.org/officeDocument/2006/relationships/image" Target="../media/image58.gi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46.gif"/><Relationship Id="rId4" Type="http://schemas.openxmlformats.org/officeDocument/2006/relationships/image" Target="../media/image48.gif"/><Relationship Id="rId9" Type="http://schemas.openxmlformats.org/officeDocument/2006/relationships/image" Target="../media/image54.gif"/><Relationship Id="rId15" Type="http://schemas.openxmlformats.org/officeDocument/2006/relationships/image" Target="../media/image61.gif"/><Relationship Id="rId14" Type="http://schemas.openxmlformats.org/officeDocument/2006/relationships/image" Target="../media/image59.gif"/><Relationship Id="rId5" Type="http://schemas.openxmlformats.org/officeDocument/2006/relationships/image" Target="../media/image55.gif"/><Relationship Id="rId6" Type="http://schemas.openxmlformats.org/officeDocument/2006/relationships/image" Target="../media/image49.gif"/><Relationship Id="rId7" Type="http://schemas.openxmlformats.org/officeDocument/2006/relationships/image" Target="../media/image51.gif"/><Relationship Id="rId8" Type="http://schemas.openxmlformats.org/officeDocument/2006/relationships/image" Target="../media/image56.gif"/></Relationships>
</file>

<file path=ppt/slides/_rels/slide48.xml.rels><?xml version="1.0" encoding="UTF-8" standalone="yes"?><Relationships xmlns="http://schemas.openxmlformats.org/package/2006/relationships"><Relationship Id="rId11" Type="http://schemas.openxmlformats.org/officeDocument/2006/relationships/image" Target="../media/image52.gif"/><Relationship Id="rId10" Type="http://schemas.openxmlformats.org/officeDocument/2006/relationships/image" Target="../media/image57.gif"/><Relationship Id="rId13" Type="http://schemas.openxmlformats.org/officeDocument/2006/relationships/image" Target="../media/image60.gif"/><Relationship Id="rId12" Type="http://schemas.openxmlformats.org/officeDocument/2006/relationships/image" Target="../media/image58.gi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46.gif"/><Relationship Id="rId4" Type="http://schemas.openxmlformats.org/officeDocument/2006/relationships/image" Target="../media/image48.gif"/><Relationship Id="rId9" Type="http://schemas.openxmlformats.org/officeDocument/2006/relationships/image" Target="../media/image54.gif"/><Relationship Id="rId15" Type="http://schemas.openxmlformats.org/officeDocument/2006/relationships/image" Target="../media/image59.gif"/><Relationship Id="rId14" Type="http://schemas.openxmlformats.org/officeDocument/2006/relationships/image" Target="../media/image62.gif"/><Relationship Id="rId16" Type="http://schemas.openxmlformats.org/officeDocument/2006/relationships/image" Target="../media/image61.gif"/><Relationship Id="rId5" Type="http://schemas.openxmlformats.org/officeDocument/2006/relationships/image" Target="../media/image55.gif"/><Relationship Id="rId6" Type="http://schemas.openxmlformats.org/officeDocument/2006/relationships/image" Target="../media/image49.gif"/><Relationship Id="rId7" Type="http://schemas.openxmlformats.org/officeDocument/2006/relationships/image" Target="../media/image51.gif"/><Relationship Id="rId8" Type="http://schemas.openxmlformats.org/officeDocument/2006/relationships/image" Target="../media/image56.gif"/></Relationships>
</file>

<file path=ppt/slides/_rels/slide49.xml.rels><?xml version="1.0" encoding="UTF-8" standalone="yes"?><Relationships xmlns="http://schemas.openxmlformats.org/package/2006/relationships"><Relationship Id="rId11" Type="http://schemas.openxmlformats.org/officeDocument/2006/relationships/image" Target="../media/image52.gif"/><Relationship Id="rId10" Type="http://schemas.openxmlformats.org/officeDocument/2006/relationships/image" Target="../media/image57.gif"/><Relationship Id="rId13" Type="http://schemas.openxmlformats.org/officeDocument/2006/relationships/image" Target="../media/image60.gif"/><Relationship Id="rId12" Type="http://schemas.openxmlformats.org/officeDocument/2006/relationships/image" Target="../media/image58.gi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46.gif"/><Relationship Id="rId4" Type="http://schemas.openxmlformats.org/officeDocument/2006/relationships/image" Target="../media/image48.gif"/><Relationship Id="rId9" Type="http://schemas.openxmlformats.org/officeDocument/2006/relationships/image" Target="../media/image54.gif"/><Relationship Id="rId15" Type="http://schemas.openxmlformats.org/officeDocument/2006/relationships/image" Target="../media/image63.gif"/><Relationship Id="rId14" Type="http://schemas.openxmlformats.org/officeDocument/2006/relationships/image" Target="../media/image62.gif"/><Relationship Id="rId17" Type="http://schemas.openxmlformats.org/officeDocument/2006/relationships/image" Target="../media/image61.gif"/><Relationship Id="rId16" Type="http://schemas.openxmlformats.org/officeDocument/2006/relationships/image" Target="../media/image59.gif"/><Relationship Id="rId5" Type="http://schemas.openxmlformats.org/officeDocument/2006/relationships/image" Target="../media/image55.gif"/><Relationship Id="rId6" Type="http://schemas.openxmlformats.org/officeDocument/2006/relationships/image" Target="../media/image49.gif"/><Relationship Id="rId7" Type="http://schemas.openxmlformats.org/officeDocument/2006/relationships/image" Target="../media/image51.gif"/><Relationship Id="rId8" Type="http://schemas.openxmlformats.org/officeDocument/2006/relationships/image" Target="../media/image56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jpg"/><Relationship Id="rId4" Type="http://schemas.openxmlformats.org/officeDocument/2006/relationships/image" Target="../media/image7.jpg"/><Relationship Id="rId11" Type="http://schemas.openxmlformats.org/officeDocument/2006/relationships/image" Target="../media/image23.jpg"/><Relationship Id="rId10" Type="http://schemas.openxmlformats.org/officeDocument/2006/relationships/image" Target="../media/image3.jpg"/><Relationship Id="rId9" Type="http://schemas.openxmlformats.org/officeDocument/2006/relationships/image" Target="../media/image2.jpg"/><Relationship Id="rId5" Type="http://schemas.openxmlformats.org/officeDocument/2006/relationships/image" Target="../media/image6.png"/><Relationship Id="rId6" Type="http://schemas.openxmlformats.org/officeDocument/2006/relationships/image" Target="../media/image1.jpg"/><Relationship Id="rId7" Type="http://schemas.openxmlformats.org/officeDocument/2006/relationships/image" Target="../media/image4.jpg"/><Relationship Id="rId8" Type="http://schemas.openxmlformats.org/officeDocument/2006/relationships/image" Target="../media/image16.jpg"/></Relationships>
</file>

<file path=ppt/slides/_rels/slide50.xml.rels><?xml version="1.0" encoding="UTF-8" standalone="yes"?><Relationships xmlns="http://schemas.openxmlformats.org/package/2006/relationships"><Relationship Id="rId11" Type="http://schemas.openxmlformats.org/officeDocument/2006/relationships/image" Target="../media/image52.gif"/><Relationship Id="rId10" Type="http://schemas.openxmlformats.org/officeDocument/2006/relationships/image" Target="../media/image57.gif"/><Relationship Id="rId13" Type="http://schemas.openxmlformats.org/officeDocument/2006/relationships/image" Target="../media/image60.gif"/><Relationship Id="rId12" Type="http://schemas.openxmlformats.org/officeDocument/2006/relationships/image" Target="../media/image58.gi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46.gif"/><Relationship Id="rId4" Type="http://schemas.openxmlformats.org/officeDocument/2006/relationships/image" Target="../media/image48.gif"/><Relationship Id="rId9" Type="http://schemas.openxmlformats.org/officeDocument/2006/relationships/image" Target="../media/image54.gif"/><Relationship Id="rId15" Type="http://schemas.openxmlformats.org/officeDocument/2006/relationships/image" Target="../media/image63.gif"/><Relationship Id="rId14" Type="http://schemas.openxmlformats.org/officeDocument/2006/relationships/image" Target="../media/image62.gif"/><Relationship Id="rId17" Type="http://schemas.openxmlformats.org/officeDocument/2006/relationships/image" Target="../media/image59.gif"/><Relationship Id="rId16" Type="http://schemas.openxmlformats.org/officeDocument/2006/relationships/image" Target="../media/image64.gif"/><Relationship Id="rId5" Type="http://schemas.openxmlformats.org/officeDocument/2006/relationships/image" Target="../media/image55.gif"/><Relationship Id="rId6" Type="http://schemas.openxmlformats.org/officeDocument/2006/relationships/image" Target="../media/image49.gif"/><Relationship Id="rId18" Type="http://schemas.openxmlformats.org/officeDocument/2006/relationships/image" Target="../media/image61.gif"/><Relationship Id="rId7" Type="http://schemas.openxmlformats.org/officeDocument/2006/relationships/image" Target="../media/image51.gif"/><Relationship Id="rId8" Type="http://schemas.openxmlformats.org/officeDocument/2006/relationships/image" Target="../media/image56.gif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66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69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68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68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75.png"/><Relationship Id="rId4" Type="http://schemas.openxmlformats.org/officeDocument/2006/relationships/image" Target="../media/image68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75.png"/><Relationship Id="rId4" Type="http://schemas.openxmlformats.org/officeDocument/2006/relationships/image" Target="../media/image68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68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71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65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jpg"/><Relationship Id="rId4" Type="http://schemas.openxmlformats.org/officeDocument/2006/relationships/image" Target="../media/image9.png"/><Relationship Id="rId11" Type="http://schemas.openxmlformats.org/officeDocument/2006/relationships/image" Target="../media/image23.jpg"/><Relationship Id="rId10" Type="http://schemas.openxmlformats.org/officeDocument/2006/relationships/image" Target="../media/image3.jpg"/><Relationship Id="rId9" Type="http://schemas.openxmlformats.org/officeDocument/2006/relationships/image" Target="../media/image2.jpg"/><Relationship Id="rId5" Type="http://schemas.openxmlformats.org/officeDocument/2006/relationships/image" Target="../media/image5.jpg"/><Relationship Id="rId6" Type="http://schemas.openxmlformats.org/officeDocument/2006/relationships/image" Target="../media/image1.jpg"/><Relationship Id="rId7" Type="http://schemas.openxmlformats.org/officeDocument/2006/relationships/image" Target="../media/image4.jpg"/><Relationship Id="rId8" Type="http://schemas.openxmlformats.org/officeDocument/2006/relationships/image" Target="../media/image16.jp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65.gif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65.gif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65.gif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72.png"/><Relationship Id="rId4" Type="http://schemas.openxmlformats.org/officeDocument/2006/relationships/image" Target="../media/image76.png"/><Relationship Id="rId5" Type="http://schemas.openxmlformats.org/officeDocument/2006/relationships/image" Target="../media/image67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Relationship Id="rId3" Type="http://schemas.openxmlformats.org/officeDocument/2006/relationships/hyperlink" Target="https://github.com/andersbll/nnet" TargetMode="External"/><Relationship Id="rId4" Type="http://schemas.openxmlformats.org/officeDocument/2006/relationships/image" Target="../media/image79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Relationship Id="rId3" Type="http://schemas.openxmlformats.org/officeDocument/2006/relationships/hyperlink" Target="https://github.com/andersbll/nnet" TargetMode="External"/><Relationship Id="rId4" Type="http://schemas.openxmlformats.org/officeDocument/2006/relationships/image" Target="../media/image77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Relationship Id="rId3" Type="http://schemas.openxmlformats.org/officeDocument/2006/relationships/hyperlink" Target="https://github.com/andersbll/nnet" TargetMode="External"/><Relationship Id="rId4" Type="http://schemas.openxmlformats.org/officeDocument/2006/relationships/image" Target="../media/image77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Relationship Id="rId3" Type="http://schemas.openxmlformats.org/officeDocument/2006/relationships/hyperlink" Target="https://github.com/andersbll/nnet" TargetMode="External"/><Relationship Id="rId4" Type="http://schemas.openxmlformats.org/officeDocument/2006/relationships/image" Target="../media/image77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Relationship Id="rId3" Type="http://schemas.openxmlformats.org/officeDocument/2006/relationships/hyperlink" Target="https://github.com/andersbll/nnet" TargetMode="External"/><Relationship Id="rId4" Type="http://schemas.openxmlformats.org/officeDocument/2006/relationships/image" Target="../media/image73.png"/><Relationship Id="rId5" Type="http://schemas.openxmlformats.org/officeDocument/2006/relationships/image" Target="../media/image70.pn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Relationship Id="rId3" Type="http://schemas.openxmlformats.org/officeDocument/2006/relationships/hyperlink" Target="https://github.com/andersbll/nnet" TargetMode="External"/><Relationship Id="rId4" Type="http://schemas.openxmlformats.org/officeDocument/2006/relationships/image" Target="../media/image7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jpg"/><Relationship Id="rId4" Type="http://schemas.openxmlformats.org/officeDocument/2006/relationships/image" Target="../media/image5.jpg"/><Relationship Id="rId11" Type="http://schemas.openxmlformats.org/officeDocument/2006/relationships/image" Target="../media/image23.jpg"/><Relationship Id="rId10" Type="http://schemas.openxmlformats.org/officeDocument/2006/relationships/image" Target="../media/image3.jpg"/><Relationship Id="rId9" Type="http://schemas.openxmlformats.org/officeDocument/2006/relationships/image" Target="../media/image2.jpg"/><Relationship Id="rId5" Type="http://schemas.openxmlformats.org/officeDocument/2006/relationships/image" Target="../media/image9.png"/><Relationship Id="rId6" Type="http://schemas.openxmlformats.org/officeDocument/2006/relationships/image" Target="../media/image1.jpg"/><Relationship Id="rId7" Type="http://schemas.openxmlformats.org/officeDocument/2006/relationships/image" Target="../media/image4.jpg"/><Relationship Id="rId8" Type="http://schemas.openxmlformats.org/officeDocument/2006/relationships/image" Target="../media/image16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jpg"/><Relationship Id="rId4" Type="http://schemas.openxmlformats.org/officeDocument/2006/relationships/image" Target="../media/image8.jpg"/><Relationship Id="rId11" Type="http://schemas.openxmlformats.org/officeDocument/2006/relationships/image" Target="../media/image23.jpg"/><Relationship Id="rId10" Type="http://schemas.openxmlformats.org/officeDocument/2006/relationships/image" Target="../media/image3.jpg"/><Relationship Id="rId9" Type="http://schemas.openxmlformats.org/officeDocument/2006/relationships/image" Target="../media/image2.jpg"/><Relationship Id="rId5" Type="http://schemas.openxmlformats.org/officeDocument/2006/relationships/image" Target="../media/image14.png"/><Relationship Id="rId6" Type="http://schemas.openxmlformats.org/officeDocument/2006/relationships/image" Target="../media/image1.jpg"/><Relationship Id="rId7" Type="http://schemas.openxmlformats.org/officeDocument/2006/relationships/image" Target="../media/image4.jpg"/><Relationship Id="rId8" Type="http://schemas.openxmlformats.org/officeDocument/2006/relationships/image" Target="../media/image1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jpg"/><Relationship Id="rId4" Type="http://schemas.openxmlformats.org/officeDocument/2006/relationships/image" Target="../media/image14.png"/><Relationship Id="rId11" Type="http://schemas.openxmlformats.org/officeDocument/2006/relationships/image" Target="../media/image23.jpg"/><Relationship Id="rId10" Type="http://schemas.openxmlformats.org/officeDocument/2006/relationships/image" Target="../media/image3.jpg"/><Relationship Id="rId9" Type="http://schemas.openxmlformats.org/officeDocument/2006/relationships/image" Target="../media/image2.jpg"/><Relationship Id="rId5" Type="http://schemas.openxmlformats.org/officeDocument/2006/relationships/image" Target="../media/image8.jpg"/><Relationship Id="rId6" Type="http://schemas.openxmlformats.org/officeDocument/2006/relationships/image" Target="../media/image1.jpg"/><Relationship Id="rId7" Type="http://schemas.openxmlformats.org/officeDocument/2006/relationships/image" Target="../media/image4.jpg"/><Relationship Id="rId8" Type="http://schemas.openxmlformats.org/officeDocument/2006/relationships/image" Target="../media/image1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Backpropagation</a:t>
            </a:r>
            <a:r>
              <a:rPr lang="en"/>
              <a:t> Using Computational Graphs</a:t>
            </a:r>
            <a:endParaRPr/>
          </a:p>
        </p:txBody>
      </p:sp>
      <p:sp>
        <p:nvSpPr>
          <p:cNvPr id="91" name="Google Shape;91;p19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8"/>
          <p:cNvSpPr/>
          <p:nvPr/>
        </p:nvSpPr>
        <p:spPr>
          <a:xfrm>
            <a:off x="4505940" y="206232"/>
            <a:ext cx="4510690" cy="274229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05" name="Google Shape;305;p28"/>
          <p:cNvSpPr/>
          <p:nvPr/>
        </p:nvSpPr>
        <p:spPr>
          <a:xfrm>
            <a:off x="4501190" y="199883"/>
            <a:ext cx="4520565" cy="275505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90" y="0"/>
                </a:lnTo>
                <a:lnTo>
                  <a:pt x="119990" y="119997"/>
                </a:lnTo>
                <a:lnTo>
                  <a:pt x="0" y="119997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06" name="Google Shape;306;p28"/>
          <p:cNvSpPr/>
          <p:nvPr/>
        </p:nvSpPr>
        <p:spPr>
          <a:xfrm>
            <a:off x="4702040" y="607999"/>
            <a:ext cx="375285" cy="35136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08" y="0"/>
                </a:lnTo>
                <a:lnTo>
                  <a:pt x="119908" y="119942"/>
                </a:lnTo>
                <a:lnTo>
                  <a:pt x="0" y="11994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07" name="Google Shape;307;p28"/>
          <p:cNvSpPr/>
          <p:nvPr/>
        </p:nvSpPr>
        <p:spPr>
          <a:xfrm>
            <a:off x="4774665" y="1619729"/>
            <a:ext cx="375285" cy="35136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08" y="0"/>
                </a:lnTo>
                <a:lnTo>
                  <a:pt x="119908" y="119942"/>
                </a:lnTo>
                <a:lnTo>
                  <a:pt x="0" y="11994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08" name="Google Shape;308;p28"/>
          <p:cNvSpPr/>
          <p:nvPr/>
        </p:nvSpPr>
        <p:spPr>
          <a:xfrm>
            <a:off x="5258214" y="1843029"/>
            <a:ext cx="3197860" cy="1405467"/>
          </a:xfrm>
          <a:custGeom>
            <a:rect b="b" l="l" r="r" t="t"/>
            <a:pathLst>
              <a:path extrusionOk="0" h="120000" w="120000">
                <a:moveTo>
                  <a:pt x="119995" y="119968"/>
                </a:moveTo>
                <a:lnTo>
                  <a:pt x="0" y="0"/>
                </a:lnTo>
              </a:path>
            </a:pathLst>
          </a:custGeom>
          <a:noFill/>
          <a:ln cap="flat" cmpd="sng" w="190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09" name="Google Shape;309;p28"/>
          <p:cNvSpPr/>
          <p:nvPr/>
        </p:nvSpPr>
        <p:spPr>
          <a:xfrm>
            <a:off x="5166589" y="1790483"/>
            <a:ext cx="110999" cy="10509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10" name="Google Shape;310;p28"/>
          <p:cNvSpPr/>
          <p:nvPr/>
        </p:nvSpPr>
        <p:spPr>
          <a:xfrm>
            <a:off x="8271858" y="3248160"/>
            <a:ext cx="457199" cy="825597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11" name="Google Shape;311;p28"/>
          <p:cNvSpPr/>
          <p:nvPr/>
        </p:nvSpPr>
        <p:spPr>
          <a:xfrm>
            <a:off x="8262333" y="3235460"/>
            <a:ext cx="476250" cy="85174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99" y="0"/>
                </a:lnTo>
                <a:lnTo>
                  <a:pt x="119999" y="119894"/>
                </a:lnTo>
                <a:lnTo>
                  <a:pt x="0" y="119894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190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12" name="Google Shape;312;p28"/>
          <p:cNvSpPr/>
          <p:nvPr/>
        </p:nvSpPr>
        <p:spPr>
          <a:xfrm>
            <a:off x="176799" y="3635659"/>
            <a:ext cx="4166235" cy="104732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95" y="0"/>
                </a:lnTo>
                <a:lnTo>
                  <a:pt x="119995" y="119985"/>
                </a:lnTo>
                <a:lnTo>
                  <a:pt x="0" y="119985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190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13" name="Google Shape;313;p28"/>
          <p:cNvSpPr/>
          <p:nvPr/>
        </p:nvSpPr>
        <p:spPr>
          <a:xfrm>
            <a:off x="166299" y="2425561"/>
            <a:ext cx="4166235" cy="104732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95" y="0"/>
                </a:lnTo>
                <a:lnTo>
                  <a:pt x="119995" y="119985"/>
                </a:lnTo>
                <a:lnTo>
                  <a:pt x="0" y="119985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190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14" name="Google Shape;314;p28"/>
          <p:cNvSpPr/>
          <p:nvPr/>
        </p:nvSpPr>
        <p:spPr>
          <a:xfrm>
            <a:off x="376274" y="919497"/>
            <a:ext cx="2838444" cy="584199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15" name="Google Shape;315;p28"/>
          <p:cNvSpPr txBox="1"/>
          <p:nvPr/>
        </p:nvSpPr>
        <p:spPr>
          <a:xfrm>
            <a:off x="408148" y="1630647"/>
            <a:ext cx="3163570" cy="5215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8751C"/>
                </a:solidFill>
                <a:latin typeface="Arial"/>
                <a:ea typeface="Arial"/>
                <a:cs typeface="Arial"/>
                <a:sym typeface="Arial"/>
              </a:rPr>
              <a:t>e.g. x = -2, y = 5, z = -4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28"/>
          <p:cNvSpPr/>
          <p:nvPr/>
        </p:nvSpPr>
        <p:spPr>
          <a:xfrm>
            <a:off x="283386" y="2664461"/>
            <a:ext cx="1409697" cy="520699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17" name="Google Shape;317;p28"/>
          <p:cNvSpPr/>
          <p:nvPr/>
        </p:nvSpPr>
        <p:spPr>
          <a:xfrm>
            <a:off x="329199" y="3856292"/>
            <a:ext cx="942973" cy="609599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18" name="Google Shape;318;p28"/>
          <p:cNvSpPr/>
          <p:nvPr/>
        </p:nvSpPr>
        <p:spPr>
          <a:xfrm>
            <a:off x="2076770" y="3767392"/>
            <a:ext cx="2047870" cy="787397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19" name="Google Shape;319;p28"/>
          <p:cNvSpPr/>
          <p:nvPr/>
        </p:nvSpPr>
        <p:spPr>
          <a:xfrm>
            <a:off x="2123432" y="2512061"/>
            <a:ext cx="2009758" cy="825497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20" name="Google Shape;320;p28"/>
          <p:cNvSpPr txBox="1"/>
          <p:nvPr/>
        </p:nvSpPr>
        <p:spPr>
          <a:xfrm>
            <a:off x="499499" y="4985560"/>
            <a:ext cx="819150" cy="5215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Want: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28"/>
          <p:cNvSpPr/>
          <p:nvPr/>
        </p:nvSpPr>
        <p:spPr>
          <a:xfrm>
            <a:off x="1604796" y="4828556"/>
            <a:ext cx="1565688" cy="825597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22" name="Google Shape;322;p28"/>
          <p:cNvSpPr txBox="1"/>
          <p:nvPr>
            <p:ph type="title"/>
          </p:nvPr>
        </p:nvSpPr>
        <p:spPr>
          <a:xfrm>
            <a:off x="156124" y="185419"/>
            <a:ext cx="4040504" cy="4402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Backpropagation: a simple example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28"/>
          <p:cNvSpPr txBox="1"/>
          <p:nvPr>
            <p:ph idx="11" type="ftr"/>
          </p:nvPr>
        </p:nvSpPr>
        <p:spPr>
          <a:xfrm>
            <a:off x="72824" y="6257652"/>
            <a:ext cx="4514850" cy="3750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Fei-Fei Li &amp; Justin Johnson &amp; Serena Yeung</a:t>
            </a:r>
            <a:endParaRPr/>
          </a:p>
        </p:txBody>
      </p:sp>
      <p:sp>
        <p:nvSpPr>
          <p:cNvPr id="324" name="Google Shape;324;p28"/>
          <p:cNvSpPr txBox="1"/>
          <p:nvPr>
            <p:ph idx="12" type="sldNum"/>
          </p:nvPr>
        </p:nvSpPr>
        <p:spPr>
          <a:xfrm>
            <a:off x="5105644" y="6257639"/>
            <a:ext cx="1432559" cy="3750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Lecture 4 - </a:t>
            </a:r>
            <a:fld id="{00000000-1234-1234-1234-123412341234}" type="slidenum">
              <a:rPr b="0" i="0" lang="e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25" name="Google Shape;325;p28"/>
          <p:cNvSpPr txBox="1"/>
          <p:nvPr>
            <p:ph idx="10" type="dt"/>
          </p:nvPr>
        </p:nvSpPr>
        <p:spPr>
          <a:xfrm>
            <a:off x="7634716" y="6257652"/>
            <a:ext cx="1433195" cy="3750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April 13, 2017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9"/>
          <p:cNvSpPr/>
          <p:nvPr/>
        </p:nvSpPr>
        <p:spPr>
          <a:xfrm>
            <a:off x="4505940" y="206232"/>
            <a:ext cx="4510690" cy="274229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31" name="Google Shape;331;p29"/>
          <p:cNvSpPr/>
          <p:nvPr/>
        </p:nvSpPr>
        <p:spPr>
          <a:xfrm>
            <a:off x="4501190" y="199883"/>
            <a:ext cx="4520565" cy="275505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90" y="0"/>
                </a:lnTo>
                <a:lnTo>
                  <a:pt x="119990" y="119997"/>
                </a:lnTo>
                <a:lnTo>
                  <a:pt x="0" y="119997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32" name="Google Shape;332;p29"/>
          <p:cNvSpPr/>
          <p:nvPr/>
        </p:nvSpPr>
        <p:spPr>
          <a:xfrm>
            <a:off x="4702040" y="607999"/>
            <a:ext cx="375285" cy="35136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08" y="0"/>
                </a:lnTo>
                <a:lnTo>
                  <a:pt x="119908" y="119942"/>
                </a:lnTo>
                <a:lnTo>
                  <a:pt x="0" y="11994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33" name="Google Shape;333;p29"/>
          <p:cNvSpPr/>
          <p:nvPr/>
        </p:nvSpPr>
        <p:spPr>
          <a:xfrm>
            <a:off x="5455614" y="4196591"/>
            <a:ext cx="1956895" cy="996231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34" name="Google Shape;334;p29"/>
          <p:cNvSpPr/>
          <p:nvPr/>
        </p:nvSpPr>
        <p:spPr>
          <a:xfrm>
            <a:off x="5446088" y="4183891"/>
            <a:ext cx="1976120" cy="102192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89" y="0"/>
                </a:lnTo>
                <a:lnTo>
                  <a:pt x="119989" y="119965"/>
                </a:lnTo>
                <a:lnTo>
                  <a:pt x="0" y="119965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19025">
            <a:solidFill>
              <a:srgbClr val="38751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35" name="Google Shape;335;p29"/>
          <p:cNvSpPr txBox="1"/>
          <p:nvPr/>
        </p:nvSpPr>
        <p:spPr>
          <a:xfrm>
            <a:off x="5615563" y="3641801"/>
            <a:ext cx="1499235" cy="5215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8751C"/>
                </a:solidFill>
                <a:latin typeface="Arial"/>
                <a:ea typeface="Arial"/>
                <a:cs typeface="Arial"/>
                <a:sym typeface="Arial"/>
              </a:rPr>
              <a:t>Chain rule: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29"/>
          <p:cNvSpPr/>
          <p:nvPr/>
        </p:nvSpPr>
        <p:spPr>
          <a:xfrm>
            <a:off x="5258214" y="1843029"/>
            <a:ext cx="3197860" cy="1405467"/>
          </a:xfrm>
          <a:custGeom>
            <a:rect b="b" l="l" r="r" t="t"/>
            <a:pathLst>
              <a:path extrusionOk="0" h="120000" w="120000">
                <a:moveTo>
                  <a:pt x="119995" y="119968"/>
                </a:moveTo>
                <a:lnTo>
                  <a:pt x="0" y="0"/>
                </a:lnTo>
              </a:path>
            </a:pathLst>
          </a:custGeom>
          <a:noFill/>
          <a:ln cap="flat" cmpd="sng" w="190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37" name="Google Shape;337;p29"/>
          <p:cNvSpPr/>
          <p:nvPr/>
        </p:nvSpPr>
        <p:spPr>
          <a:xfrm>
            <a:off x="5166589" y="1790483"/>
            <a:ext cx="110999" cy="105092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38" name="Google Shape;338;p29"/>
          <p:cNvSpPr/>
          <p:nvPr/>
        </p:nvSpPr>
        <p:spPr>
          <a:xfrm>
            <a:off x="8271858" y="3248160"/>
            <a:ext cx="457199" cy="825597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39" name="Google Shape;339;p29"/>
          <p:cNvSpPr/>
          <p:nvPr/>
        </p:nvSpPr>
        <p:spPr>
          <a:xfrm>
            <a:off x="8262333" y="3235460"/>
            <a:ext cx="476250" cy="85174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99" y="0"/>
                </a:lnTo>
                <a:lnTo>
                  <a:pt x="119999" y="119894"/>
                </a:lnTo>
                <a:lnTo>
                  <a:pt x="0" y="119894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190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40" name="Google Shape;340;p29"/>
          <p:cNvSpPr/>
          <p:nvPr/>
        </p:nvSpPr>
        <p:spPr>
          <a:xfrm>
            <a:off x="5510314" y="4228491"/>
            <a:ext cx="504448" cy="910931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41" name="Google Shape;341;p29"/>
          <p:cNvSpPr/>
          <p:nvPr/>
        </p:nvSpPr>
        <p:spPr>
          <a:xfrm>
            <a:off x="6900085" y="4247891"/>
            <a:ext cx="504448" cy="910931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42" name="Google Shape;342;p29"/>
          <p:cNvSpPr/>
          <p:nvPr/>
        </p:nvSpPr>
        <p:spPr>
          <a:xfrm>
            <a:off x="176799" y="3635659"/>
            <a:ext cx="4166235" cy="104732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95" y="0"/>
                </a:lnTo>
                <a:lnTo>
                  <a:pt x="119995" y="119985"/>
                </a:lnTo>
                <a:lnTo>
                  <a:pt x="0" y="119985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190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43" name="Google Shape;343;p29"/>
          <p:cNvSpPr/>
          <p:nvPr/>
        </p:nvSpPr>
        <p:spPr>
          <a:xfrm>
            <a:off x="166299" y="2425561"/>
            <a:ext cx="4166235" cy="104732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95" y="0"/>
                </a:lnTo>
                <a:lnTo>
                  <a:pt x="119995" y="119985"/>
                </a:lnTo>
                <a:lnTo>
                  <a:pt x="0" y="119985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190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44" name="Google Shape;344;p29"/>
          <p:cNvSpPr/>
          <p:nvPr/>
        </p:nvSpPr>
        <p:spPr>
          <a:xfrm>
            <a:off x="376274" y="919497"/>
            <a:ext cx="2838444" cy="584199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45" name="Google Shape;345;p29"/>
          <p:cNvSpPr txBox="1"/>
          <p:nvPr/>
        </p:nvSpPr>
        <p:spPr>
          <a:xfrm>
            <a:off x="408148" y="1630647"/>
            <a:ext cx="3163570" cy="5215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8751C"/>
                </a:solidFill>
                <a:latin typeface="Arial"/>
                <a:ea typeface="Arial"/>
                <a:cs typeface="Arial"/>
                <a:sym typeface="Arial"/>
              </a:rPr>
              <a:t>e.g. x = -2, y = 5, z = -4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29"/>
          <p:cNvSpPr/>
          <p:nvPr/>
        </p:nvSpPr>
        <p:spPr>
          <a:xfrm>
            <a:off x="283386" y="2664461"/>
            <a:ext cx="1409697" cy="520699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47" name="Google Shape;347;p29"/>
          <p:cNvSpPr/>
          <p:nvPr/>
        </p:nvSpPr>
        <p:spPr>
          <a:xfrm>
            <a:off x="329199" y="3856292"/>
            <a:ext cx="942973" cy="609599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48" name="Google Shape;348;p29"/>
          <p:cNvSpPr/>
          <p:nvPr/>
        </p:nvSpPr>
        <p:spPr>
          <a:xfrm>
            <a:off x="2076770" y="3767392"/>
            <a:ext cx="2047870" cy="787397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49" name="Google Shape;349;p29"/>
          <p:cNvSpPr/>
          <p:nvPr/>
        </p:nvSpPr>
        <p:spPr>
          <a:xfrm>
            <a:off x="2123432" y="2512061"/>
            <a:ext cx="2009758" cy="825497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50" name="Google Shape;350;p29"/>
          <p:cNvSpPr txBox="1"/>
          <p:nvPr/>
        </p:nvSpPr>
        <p:spPr>
          <a:xfrm>
            <a:off x="499499" y="4985560"/>
            <a:ext cx="819150" cy="5215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Want: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29"/>
          <p:cNvSpPr/>
          <p:nvPr/>
        </p:nvSpPr>
        <p:spPr>
          <a:xfrm>
            <a:off x="1604796" y="4828556"/>
            <a:ext cx="1565688" cy="825597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52" name="Google Shape;352;p29"/>
          <p:cNvSpPr txBox="1"/>
          <p:nvPr>
            <p:ph type="title"/>
          </p:nvPr>
        </p:nvSpPr>
        <p:spPr>
          <a:xfrm>
            <a:off x="156124" y="185419"/>
            <a:ext cx="4040504" cy="4402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Backpropagation: a simple example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29"/>
          <p:cNvSpPr txBox="1"/>
          <p:nvPr>
            <p:ph idx="11" type="ftr"/>
          </p:nvPr>
        </p:nvSpPr>
        <p:spPr>
          <a:xfrm>
            <a:off x="72824" y="6257652"/>
            <a:ext cx="4514850" cy="3750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Fei-Fei Li &amp; Justin Johnson &amp; Serena Yeung</a:t>
            </a:r>
            <a:endParaRPr/>
          </a:p>
        </p:txBody>
      </p:sp>
      <p:sp>
        <p:nvSpPr>
          <p:cNvPr id="354" name="Google Shape;354;p29"/>
          <p:cNvSpPr txBox="1"/>
          <p:nvPr>
            <p:ph idx="12" type="sldNum"/>
          </p:nvPr>
        </p:nvSpPr>
        <p:spPr>
          <a:xfrm>
            <a:off x="5105644" y="6257639"/>
            <a:ext cx="1432559" cy="3750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Lecture 4 - </a:t>
            </a:r>
            <a:fld id="{00000000-1234-1234-1234-123412341234}" type="slidenum">
              <a:rPr b="0" i="0" lang="e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55" name="Google Shape;355;p29"/>
          <p:cNvSpPr txBox="1"/>
          <p:nvPr>
            <p:ph idx="10" type="dt"/>
          </p:nvPr>
        </p:nvSpPr>
        <p:spPr>
          <a:xfrm>
            <a:off x="7634716" y="6257652"/>
            <a:ext cx="1433195" cy="3750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April 13, 2017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0"/>
          <p:cNvSpPr/>
          <p:nvPr/>
        </p:nvSpPr>
        <p:spPr>
          <a:xfrm>
            <a:off x="4505940" y="206232"/>
            <a:ext cx="4510690" cy="274229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61" name="Google Shape;361;p30"/>
          <p:cNvSpPr/>
          <p:nvPr/>
        </p:nvSpPr>
        <p:spPr>
          <a:xfrm>
            <a:off x="4501190" y="199883"/>
            <a:ext cx="4520565" cy="275505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90" y="0"/>
                </a:lnTo>
                <a:lnTo>
                  <a:pt x="119990" y="119997"/>
                </a:lnTo>
                <a:lnTo>
                  <a:pt x="0" y="119997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62" name="Google Shape;362;p30"/>
          <p:cNvSpPr/>
          <p:nvPr/>
        </p:nvSpPr>
        <p:spPr>
          <a:xfrm>
            <a:off x="4702040" y="607999"/>
            <a:ext cx="375285" cy="35136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08" y="0"/>
                </a:lnTo>
                <a:lnTo>
                  <a:pt x="119908" y="119942"/>
                </a:lnTo>
                <a:lnTo>
                  <a:pt x="0" y="11994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63" name="Google Shape;363;p30"/>
          <p:cNvSpPr/>
          <p:nvPr/>
        </p:nvSpPr>
        <p:spPr>
          <a:xfrm>
            <a:off x="5177314" y="856735"/>
            <a:ext cx="3279140" cy="2391833"/>
          </a:xfrm>
          <a:custGeom>
            <a:rect b="b" l="l" r="r" t="t"/>
            <a:pathLst>
              <a:path extrusionOk="0" h="120000" w="120000">
                <a:moveTo>
                  <a:pt x="119980" y="119971"/>
                </a:moveTo>
                <a:lnTo>
                  <a:pt x="0" y="0"/>
                </a:lnTo>
              </a:path>
            </a:pathLst>
          </a:custGeom>
          <a:noFill/>
          <a:ln cap="flat" cmpd="sng" w="190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64" name="Google Shape;364;p30"/>
          <p:cNvSpPr/>
          <p:nvPr/>
        </p:nvSpPr>
        <p:spPr>
          <a:xfrm>
            <a:off x="5091939" y="788717"/>
            <a:ext cx="109999" cy="117523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65" name="Google Shape;365;p30"/>
          <p:cNvSpPr/>
          <p:nvPr/>
        </p:nvSpPr>
        <p:spPr>
          <a:xfrm>
            <a:off x="8262683" y="3247993"/>
            <a:ext cx="426474" cy="825597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66" name="Google Shape;366;p30"/>
          <p:cNvSpPr/>
          <p:nvPr/>
        </p:nvSpPr>
        <p:spPr>
          <a:xfrm>
            <a:off x="8253158" y="3235293"/>
            <a:ext cx="445770" cy="85174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33" y="0"/>
                </a:lnTo>
                <a:lnTo>
                  <a:pt x="119933" y="119894"/>
                </a:lnTo>
                <a:lnTo>
                  <a:pt x="0" y="119894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190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67" name="Google Shape;367;p30"/>
          <p:cNvSpPr/>
          <p:nvPr/>
        </p:nvSpPr>
        <p:spPr>
          <a:xfrm>
            <a:off x="176799" y="3635659"/>
            <a:ext cx="4166235" cy="104732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95" y="0"/>
                </a:lnTo>
                <a:lnTo>
                  <a:pt x="119995" y="119985"/>
                </a:lnTo>
                <a:lnTo>
                  <a:pt x="0" y="119985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190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68" name="Google Shape;368;p30"/>
          <p:cNvSpPr/>
          <p:nvPr/>
        </p:nvSpPr>
        <p:spPr>
          <a:xfrm>
            <a:off x="166299" y="2425561"/>
            <a:ext cx="4166235" cy="104732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95" y="0"/>
                </a:lnTo>
                <a:lnTo>
                  <a:pt x="119995" y="119985"/>
                </a:lnTo>
                <a:lnTo>
                  <a:pt x="0" y="119985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190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69" name="Google Shape;369;p30"/>
          <p:cNvSpPr/>
          <p:nvPr/>
        </p:nvSpPr>
        <p:spPr>
          <a:xfrm>
            <a:off x="376274" y="919497"/>
            <a:ext cx="2838444" cy="584199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70" name="Google Shape;370;p30"/>
          <p:cNvSpPr txBox="1"/>
          <p:nvPr/>
        </p:nvSpPr>
        <p:spPr>
          <a:xfrm>
            <a:off x="408148" y="1630647"/>
            <a:ext cx="3163570" cy="5215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8751C"/>
                </a:solidFill>
                <a:latin typeface="Arial"/>
                <a:ea typeface="Arial"/>
                <a:cs typeface="Arial"/>
                <a:sym typeface="Arial"/>
              </a:rPr>
              <a:t>e.g. x = -2, y = 5, z = -4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30"/>
          <p:cNvSpPr/>
          <p:nvPr/>
        </p:nvSpPr>
        <p:spPr>
          <a:xfrm>
            <a:off x="283386" y="2664461"/>
            <a:ext cx="1409697" cy="520699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72" name="Google Shape;372;p30"/>
          <p:cNvSpPr/>
          <p:nvPr/>
        </p:nvSpPr>
        <p:spPr>
          <a:xfrm>
            <a:off x="329199" y="3856292"/>
            <a:ext cx="942973" cy="609599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73" name="Google Shape;373;p30"/>
          <p:cNvSpPr/>
          <p:nvPr/>
        </p:nvSpPr>
        <p:spPr>
          <a:xfrm>
            <a:off x="2076770" y="3767392"/>
            <a:ext cx="2047870" cy="787397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74" name="Google Shape;374;p30"/>
          <p:cNvSpPr/>
          <p:nvPr/>
        </p:nvSpPr>
        <p:spPr>
          <a:xfrm>
            <a:off x="2123432" y="2512061"/>
            <a:ext cx="2009758" cy="825497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75" name="Google Shape;375;p30"/>
          <p:cNvSpPr txBox="1"/>
          <p:nvPr/>
        </p:nvSpPr>
        <p:spPr>
          <a:xfrm>
            <a:off x="499499" y="4985560"/>
            <a:ext cx="819150" cy="5215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Want: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30"/>
          <p:cNvSpPr/>
          <p:nvPr/>
        </p:nvSpPr>
        <p:spPr>
          <a:xfrm>
            <a:off x="1604796" y="4828556"/>
            <a:ext cx="1565688" cy="825597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77" name="Google Shape;377;p30"/>
          <p:cNvSpPr txBox="1"/>
          <p:nvPr>
            <p:ph type="title"/>
          </p:nvPr>
        </p:nvSpPr>
        <p:spPr>
          <a:xfrm>
            <a:off x="156124" y="185419"/>
            <a:ext cx="4040504" cy="4402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Backpropagation: a simple example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30"/>
          <p:cNvSpPr txBox="1"/>
          <p:nvPr>
            <p:ph idx="11" type="ftr"/>
          </p:nvPr>
        </p:nvSpPr>
        <p:spPr>
          <a:xfrm>
            <a:off x="72824" y="6257652"/>
            <a:ext cx="4514850" cy="3750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Fei-Fei Li &amp; Justin Johnson &amp; Serena Yeung</a:t>
            </a:r>
            <a:endParaRPr/>
          </a:p>
        </p:txBody>
      </p:sp>
      <p:sp>
        <p:nvSpPr>
          <p:cNvPr id="379" name="Google Shape;379;p30"/>
          <p:cNvSpPr txBox="1"/>
          <p:nvPr>
            <p:ph idx="12" type="sldNum"/>
          </p:nvPr>
        </p:nvSpPr>
        <p:spPr>
          <a:xfrm>
            <a:off x="5105644" y="6257639"/>
            <a:ext cx="1432559" cy="3750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Lecture 4 - </a:t>
            </a:r>
            <a:fld id="{00000000-1234-1234-1234-123412341234}" type="slidenum">
              <a:rPr b="0" i="0" lang="e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80" name="Google Shape;380;p30"/>
          <p:cNvSpPr txBox="1"/>
          <p:nvPr>
            <p:ph idx="10" type="dt"/>
          </p:nvPr>
        </p:nvSpPr>
        <p:spPr>
          <a:xfrm>
            <a:off x="7634716" y="6257652"/>
            <a:ext cx="1433195" cy="3750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April 13, 2017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1"/>
          <p:cNvSpPr/>
          <p:nvPr/>
        </p:nvSpPr>
        <p:spPr>
          <a:xfrm>
            <a:off x="4505940" y="206232"/>
            <a:ext cx="4510690" cy="274229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86" name="Google Shape;386;p31"/>
          <p:cNvSpPr/>
          <p:nvPr/>
        </p:nvSpPr>
        <p:spPr>
          <a:xfrm>
            <a:off x="4501190" y="199883"/>
            <a:ext cx="4520565" cy="275505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90" y="0"/>
                </a:lnTo>
                <a:lnTo>
                  <a:pt x="119990" y="119997"/>
                </a:lnTo>
                <a:lnTo>
                  <a:pt x="0" y="119997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87" name="Google Shape;387;p31"/>
          <p:cNvSpPr/>
          <p:nvPr/>
        </p:nvSpPr>
        <p:spPr>
          <a:xfrm>
            <a:off x="5177314" y="856735"/>
            <a:ext cx="3279140" cy="2391833"/>
          </a:xfrm>
          <a:custGeom>
            <a:rect b="b" l="l" r="r" t="t"/>
            <a:pathLst>
              <a:path extrusionOk="0" h="120000" w="120000">
                <a:moveTo>
                  <a:pt x="119980" y="119971"/>
                </a:moveTo>
                <a:lnTo>
                  <a:pt x="0" y="0"/>
                </a:lnTo>
              </a:path>
            </a:pathLst>
          </a:custGeom>
          <a:noFill/>
          <a:ln cap="flat" cmpd="sng" w="190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88" name="Google Shape;388;p31"/>
          <p:cNvSpPr/>
          <p:nvPr/>
        </p:nvSpPr>
        <p:spPr>
          <a:xfrm>
            <a:off x="5091939" y="788717"/>
            <a:ext cx="109999" cy="117523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89" name="Google Shape;389;p31"/>
          <p:cNvSpPr/>
          <p:nvPr/>
        </p:nvSpPr>
        <p:spPr>
          <a:xfrm>
            <a:off x="8262683" y="3247993"/>
            <a:ext cx="426474" cy="825597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90" name="Google Shape;390;p31"/>
          <p:cNvSpPr/>
          <p:nvPr/>
        </p:nvSpPr>
        <p:spPr>
          <a:xfrm>
            <a:off x="8253158" y="3235293"/>
            <a:ext cx="445770" cy="85174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33" y="0"/>
                </a:lnTo>
                <a:lnTo>
                  <a:pt x="119933" y="119894"/>
                </a:lnTo>
                <a:lnTo>
                  <a:pt x="0" y="119894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190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91" name="Google Shape;391;p31"/>
          <p:cNvSpPr/>
          <p:nvPr/>
        </p:nvSpPr>
        <p:spPr>
          <a:xfrm>
            <a:off x="5455614" y="4207224"/>
            <a:ext cx="1956895" cy="996231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92" name="Google Shape;392;p31"/>
          <p:cNvSpPr/>
          <p:nvPr/>
        </p:nvSpPr>
        <p:spPr>
          <a:xfrm>
            <a:off x="5446088" y="4194524"/>
            <a:ext cx="1976120" cy="102192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89" y="0"/>
                </a:lnTo>
                <a:lnTo>
                  <a:pt x="119989" y="119965"/>
                </a:lnTo>
                <a:lnTo>
                  <a:pt x="0" y="119965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19025">
            <a:solidFill>
              <a:srgbClr val="38751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93" name="Google Shape;393;p31"/>
          <p:cNvSpPr txBox="1"/>
          <p:nvPr/>
        </p:nvSpPr>
        <p:spPr>
          <a:xfrm>
            <a:off x="5615563" y="3641801"/>
            <a:ext cx="1499235" cy="5215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8751C"/>
                </a:solidFill>
                <a:latin typeface="Arial"/>
                <a:ea typeface="Arial"/>
                <a:cs typeface="Arial"/>
                <a:sym typeface="Arial"/>
              </a:rPr>
              <a:t>Chain rule: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31"/>
          <p:cNvSpPr/>
          <p:nvPr/>
        </p:nvSpPr>
        <p:spPr>
          <a:xfrm>
            <a:off x="176799" y="3635659"/>
            <a:ext cx="4166235" cy="104732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95" y="0"/>
                </a:lnTo>
                <a:lnTo>
                  <a:pt x="119995" y="119985"/>
                </a:lnTo>
                <a:lnTo>
                  <a:pt x="0" y="119985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190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95" name="Google Shape;395;p31"/>
          <p:cNvSpPr/>
          <p:nvPr/>
        </p:nvSpPr>
        <p:spPr>
          <a:xfrm>
            <a:off x="166299" y="2425561"/>
            <a:ext cx="4166235" cy="104732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95" y="0"/>
                </a:lnTo>
                <a:lnTo>
                  <a:pt x="119995" y="119985"/>
                </a:lnTo>
                <a:lnTo>
                  <a:pt x="0" y="119985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190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96" name="Google Shape;396;p31"/>
          <p:cNvSpPr/>
          <p:nvPr/>
        </p:nvSpPr>
        <p:spPr>
          <a:xfrm>
            <a:off x="376274" y="919497"/>
            <a:ext cx="2838444" cy="584199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97" name="Google Shape;397;p31"/>
          <p:cNvSpPr txBox="1"/>
          <p:nvPr/>
        </p:nvSpPr>
        <p:spPr>
          <a:xfrm>
            <a:off x="408148" y="1630647"/>
            <a:ext cx="3163570" cy="5215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8751C"/>
                </a:solidFill>
                <a:latin typeface="Arial"/>
                <a:ea typeface="Arial"/>
                <a:cs typeface="Arial"/>
                <a:sym typeface="Arial"/>
              </a:rPr>
              <a:t>e.g. x = -2, y = 5, z = -4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31"/>
          <p:cNvSpPr/>
          <p:nvPr/>
        </p:nvSpPr>
        <p:spPr>
          <a:xfrm>
            <a:off x="283386" y="2664461"/>
            <a:ext cx="1409697" cy="520699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99" name="Google Shape;399;p31"/>
          <p:cNvSpPr/>
          <p:nvPr/>
        </p:nvSpPr>
        <p:spPr>
          <a:xfrm>
            <a:off x="329199" y="3856292"/>
            <a:ext cx="942973" cy="609599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00" name="Google Shape;400;p31"/>
          <p:cNvSpPr/>
          <p:nvPr/>
        </p:nvSpPr>
        <p:spPr>
          <a:xfrm>
            <a:off x="2076770" y="3767392"/>
            <a:ext cx="2047870" cy="787397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01" name="Google Shape;401;p31"/>
          <p:cNvSpPr/>
          <p:nvPr/>
        </p:nvSpPr>
        <p:spPr>
          <a:xfrm>
            <a:off x="2123432" y="2512061"/>
            <a:ext cx="2009758" cy="825497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02" name="Google Shape;402;p31"/>
          <p:cNvSpPr txBox="1"/>
          <p:nvPr/>
        </p:nvSpPr>
        <p:spPr>
          <a:xfrm>
            <a:off x="499499" y="4985560"/>
            <a:ext cx="819150" cy="5215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Want: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31"/>
          <p:cNvSpPr/>
          <p:nvPr/>
        </p:nvSpPr>
        <p:spPr>
          <a:xfrm>
            <a:off x="1604796" y="4828556"/>
            <a:ext cx="1565688" cy="825597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04" name="Google Shape;404;p31"/>
          <p:cNvSpPr txBox="1"/>
          <p:nvPr>
            <p:ph type="title"/>
          </p:nvPr>
        </p:nvSpPr>
        <p:spPr>
          <a:xfrm>
            <a:off x="156124" y="185419"/>
            <a:ext cx="4040504" cy="4402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Backpropagation: a simple example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31"/>
          <p:cNvSpPr txBox="1"/>
          <p:nvPr>
            <p:ph idx="11" type="ftr"/>
          </p:nvPr>
        </p:nvSpPr>
        <p:spPr>
          <a:xfrm>
            <a:off x="72824" y="6257652"/>
            <a:ext cx="4514850" cy="3750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Fei-Fei Li &amp; Justin Johnson &amp; Serena Yeung</a:t>
            </a:r>
            <a:endParaRPr/>
          </a:p>
        </p:txBody>
      </p:sp>
      <p:sp>
        <p:nvSpPr>
          <p:cNvPr id="406" name="Google Shape;406;p31"/>
          <p:cNvSpPr txBox="1"/>
          <p:nvPr>
            <p:ph idx="12" type="sldNum"/>
          </p:nvPr>
        </p:nvSpPr>
        <p:spPr>
          <a:xfrm>
            <a:off x="5105644" y="6257639"/>
            <a:ext cx="1432559" cy="3750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Lecture 4 - </a:t>
            </a:r>
            <a:fld id="{00000000-1234-1234-1234-123412341234}" type="slidenum">
              <a:rPr b="0" i="0" lang="e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07" name="Google Shape;407;p31"/>
          <p:cNvSpPr txBox="1"/>
          <p:nvPr>
            <p:ph idx="10" type="dt"/>
          </p:nvPr>
        </p:nvSpPr>
        <p:spPr>
          <a:xfrm>
            <a:off x="7634716" y="6257652"/>
            <a:ext cx="1433195" cy="3750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April 13, 2017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2"/>
          <p:cNvSpPr/>
          <p:nvPr/>
        </p:nvSpPr>
        <p:spPr>
          <a:xfrm>
            <a:off x="2976194" y="659665"/>
            <a:ext cx="3495040" cy="4660053"/>
          </a:xfrm>
          <a:custGeom>
            <a:rect b="b" l="l" r="r" t="t"/>
            <a:pathLst>
              <a:path extrusionOk="0" h="120000" w="120000">
                <a:moveTo>
                  <a:pt x="59994" y="119988"/>
                </a:moveTo>
                <a:lnTo>
                  <a:pt x="58342" y="119965"/>
                </a:lnTo>
                <a:lnTo>
                  <a:pt x="56702" y="119899"/>
                </a:lnTo>
                <a:lnTo>
                  <a:pt x="55073" y="119789"/>
                </a:lnTo>
                <a:lnTo>
                  <a:pt x="53457" y="119636"/>
                </a:lnTo>
                <a:lnTo>
                  <a:pt x="51853" y="119440"/>
                </a:lnTo>
                <a:lnTo>
                  <a:pt x="50262" y="119202"/>
                </a:lnTo>
                <a:lnTo>
                  <a:pt x="48686" y="118923"/>
                </a:lnTo>
                <a:lnTo>
                  <a:pt x="47123" y="118604"/>
                </a:lnTo>
                <a:lnTo>
                  <a:pt x="45576" y="118244"/>
                </a:lnTo>
                <a:lnTo>
                  <a:pt x="44045" y="117845"/>
                </a:lnTo>
                <a:lnTo>
                  <a:pt x="42529" y="117406"/>
                </a:lnTo>
                <a:lnTo>
                  <a:pt x="41031" y="116929"/>
                </a:lnTo>
                <a:lnTo>
                  <a:pt x="39550" y="116414"/>
                </a:lnTo>
                <a:lnTo>
                  <a:pt x="38086" y="115862"/>
                </a:lnTo>
                <a:lnTo>
                  <a:pt x="36641" y="115273"/>
                </a:lnTo>
                <a:lnTo>
                  <a:pt x="35215" y="114648"/>
                </a:lnTo>
                <a:lnTo>
                  <a:pt x="33809" y="113987"/>
                </a:lnTo>
                <a:lnTo>
                  <a:pt x="32423" y="113291"/>
                </a:lnTo>
                <a:lnTo>
                  <a:pt x="31058" y="112561"/>
                </a:lnTo>
                <a:lnTo>
                  <a:pt x="29714" y="111797"/>
                </a:lnTo>
                <a:lnTo>
                  <a:pt x="28391" y="110999"/>
                </a:lnTo>
                <a:lnTo>
                  <a:pt x="27092" y="110169"/>
                </a:lnTo>
                <a:lnTo>
                  <a:pt x="25815" y="109306"/>
                </a:lnTo>
                <a:lnTo>
                  <a:pt x="24562" y="108412"/>
                </a:lnTo>
                <a:lnTo>
                  <a:pt x="23333" y="107487"/>
                </a:lnTo>
                <a:lnTo>
                  <a:pt x="22129" y="106531"/>
                </a:lnTo>
                <a:lnTo>
                  <a:pt x="20950" y="105546"/>
                </a:lnTo>
                <a:lnTo>
                  <a:pt x="19797" y="104531"/>
                </a:lnTo>
                <a:lnTo>
                  <a:pt x="18671" y="103487"/>
                </a:lnTo>
                <a:lnTo>
                  <a:pt x="17571" y="102416"/>
                </a:lnTo>
                <a:lnTo>
                  <a:pt x="16500" y="101316"/>
                </a:lnTo>
                <a:lnTo>
                  <a:pt x="15456" y="100190"/>
                </a:lnTo>
                <a:lnTo>
                  <a:pt x="14441" y="99037"/>
                </a:lnTo>
                <a:lnTo>
                  <a:pt x="13456" y="97858"/>
                </a:lnTo>
                <a:lnTo>
                  <a:pt x="12500" y="96654"/>
                </a:lnTo>
                <a:lnTo>
                  <a:pt x="11575" y="95425"/>
                </a:lnTo>
                <a:lnTo>
                  <a:pt x="10681" y="94172"/>
                </a:lnTo>
                <a:lnTo>
                  <a:pt x="9818" y="92895"/>
                </a:lnTo>
                <a:lnTo>
                  <a:pt x="8988" y="91596"/>
                </a:lnTo>
                <a:lnTo>
                  <a:pt x="8191" y="90274"/>
                </a:lnTo>
                <a:lnTo>
                  <a:pt x="7426" y="88929"/>
                </a:lnTo>
                <a:lnTo>
                  <a:pt x="6696" y="87564"/>
                </a:lnTo>
                <a:lnTo>
                  <a:pt x="6000" y="86178"/>
                </a:lnTo>
                <a:lnTo>
                  <a:pt x="5339" y="84772"/>
                </a:lnTo>
                <a:lnTo>
                  <a:pt x="4714" y="83346"/>
                </a:lnTo>
                <a:lnTo>
                  <a:pt x="4125" y="81901"/>
                </a:lnTo>
                <a:lnTo>
                  <a:pt x="3573" y="80437"/>
                </a:lnTo>
                <a:lnTo>
                  <a:pt x="3058" y="78956"/>
                </a:lnTo>
                <a:lnTo>
                  <a:pt x="2581" y="77458"/>
                </a:lnTo>
                <a:lnTo>
                  <a:pt x="2143" y="75942"/>
                </a:lnTo>
                <a:lnTo>
                  <a:pt x="1743" y="74411"/>
                </a:lnTo>
                <a:lnTo>
                  <a:pt x="1383" y="72864"/>
                </a:lnTo>
                <a:lnTo>
                  <a:pt x="1064" y="71301"/>
                </a:lnTo>
                <a:lnTo>
                  <a:pt x="785" y="69725"/>
                </a:lnTo>
                <a:lnTo>
                  <a:pt x="547" y="68134"/>
                </a:lnTo>
                <a:lnTo>
                  <a:pt x="352" y="66530"/>
                </a:lnTo>
                <a:lnTo>
                  <a:pt x="198" y="64914"/>
                </a:lnTo>
                <a:lnTo>
                  <a:pt x="88" y="63285"/>
                </a:lnTo>
                <a:lnTo>
                  <a:pt x="22" y="61645"/>
                </a:lnTo>
                <a:lnTo>
                  <a:pt x="0" y="59994"/>
                </a:lnTo>
                <a:lnTo>
                  <a:pt x="22" y="58342"/>
                </a:lnTo>
                <a:lnTo>
                  <a:pt x="88" y="56702"/>
                </a:lnTo>
                <a:lnTo>
                  <a:pt x="198" y="55073"/>
                </a:lnTo>
                <a:lnTo>
                  <a:pt x="352" y="53457"/>
                </a:lnTo>
                <a:lnTo>
                  <a:pt x="547" y="51853"/>
                </a:lnTo>
                <a:lnTo>
                  <a:pt x="785" y="50262"/>
                </a:lnTo>
                <a:lnTo>
                  <a:pt x="1064" y="48686"/>
                </a:lnTo>
                <a:lnTo>
                  <a:pt x="1383" y="47123"/>
                </a:lnTo>
                <a:lnTo>
                  <a:pt x="1743" y="45576"/>
                </a:lnTo>
                <a:lnTo>
                  <a:pt x="2143" y="44045"/>
                </a:lnTo>
                <a:lnTo>
                  <a:pt x="2581" y="42529"/>
                </a:lnTo>
                <a:lnTo>
                  <a:pt x="3058" y="41031"/>
                </a:lnTo>
                <a:lnTo>
                  <a:pt x="3573" y="39549"/>
                </a:lnTo>
                <a:lnTo>
                  <a:pt x="4125" y="38086"/>
                </a:lnTo>
                <a:lnTo>
                  <a:pt x="4714" y="36641"/>
                </a:lnTo>
                <a:lnTo>
                  <a:pt x="5339" y="35215"/>
                </a:lnTo>
                <a:lnTo>
                  <a:pt x="6000" y="33809"/>
                </a:lnTo>
                <a:lnTo>
                  <a:pt x="6696" y="32423"/>
                </a:lnTo>
                <a:lnTo>
                  <a:pt x="7426" y="31057"/>
                </a:lnTo>
                <a:lnTo>
                  <a:pt x="8191" y="29713"/>
                </a:lnTo>
                <a:lnTo>
                  <a:pt x="8988" y="28391"/>
                </a:lnTo>
                <a:lnTo>
                  <a:pt x="9818" y="27092"/>
                </a:lnTo>
                <a:lnTo>
                  <a:pt x="10681" y="25815"/>
                </a:lnTo>
                <a:lnTo>
                  <a:pt x="11575" y="24562"/>
                </a:lnTo>
                <a:lnTo>
                  <a:pt x="12500" y="23333"/>
                </a:lnTo>
                <a:lnTo>
                  <a:pt x="13456" y="22129"/>
                </a:lnTo>
                <a:lnTo>
                  <a:pt x="14441" y="20950"/>
                </a:lnTo>
                <a:lnTo>
                  <a:pt x="15456" y="19797"/>
                </a:lnTo>
                <a:lnTo>
                  <a:pt x="16500" y="18671"/>
                </a:lnTo>
                <a:lnTo>
                  <a:pt x="17571" y="17571"/>
                </a:lnTo>
                <a:lnTo>
                  <a:pt x="18671" y="16500"/>
                </a:lnTo>
                <a:lnTo>
                  <a:pt x="19797" y="15456"/>
                </a:lnTo>
                <a:lnTo>
                  <a:pt x="20950" y="14441"/>
                </a:lnTo>
                <a:lnTo>
                  <a:pt x="22129" y="13456"/>
                </a:lnTo>
                <a:lnTo>
                  <a:pt x="23333" y="12500"/>
                </a:lnTo>
                <a:lnTo>
                  <a:pt x="24562" y="11575"/>
                </a:lnTo>
                <a:lnTo>
                  <a:pt x="25815" y="10681"/>
                </a:lnTo>
                <a:lnTo>
                  <a:pt x="27092" y="9818"/>
                </a:lnTo>
                <a:lnTo>
                  <a:pt x="28391" y="8988"/>
                </a:lnTo>
                <a:lnTo>
                  <a:pt x="29714" y="8190"/>
                </a:lnTo>
                <a:lnTo>
                  <a:pt x="31058" y="7426"/>
                </a:lnTo>
                <a:lnTo>
                  <a:pt x="32423" y="6696"/>
                </a:lnTo>
                <a:lnTo>
                  <a:pt x="33809" y="6000"/>
                </a:lnTo>
                <a:lnTo>
                  <a:pt x="35215" y="5339"/>
                </a:lnTo>
                <a:lnTo>
                  <a:pt x="36641" y="4714"/>
                </a:lnTo>
                <a:lnTo>
                  <a:pt x="38086" y="4125"/>
                </a:lnTo>
                <a:lnTo>
                  <a:pt x="39550" y="3573"/>
                </a:lnTo>
                <a:lnTo>
                  <a:pt x="41031" y="3058"/>
                </a:lnTo>
                <a:lnTo>
                  <a:pt x="42529" y="2581"/>
                </a:lnTo>
                <a:lnTo>
                  <a:pt x="44045" y="2143"/>
                </a:lnTo>
                <a:lnTo>
                  <a:pt x="45576" y="1743"/>
                </a:lnTo>
                <a:lnTo>
                  <a:pt x="47123" y="1383"/>
                </a:lnTo>
                <a:lnTo>
                  <a:pt x="48686" y="1064"/>
                </a:lnTo>
                <a:lnTo>
                  <a:pt x="50262" y="785"/>
                </a:lnTo>
                <a:lnTo>
                  <a:pt x="51853" y="547"/>
                </a:lnTo>
                <a:lnTo>
                  <a:pt x="53457" y="352"/>
                </a:lnTo>
                <a:lnTo>
                  <a:pt x="55073" y="198"/>
                </a:lnTo>
                <a:lnTo>
                  <a:pt x="56702" y="88"/>
                </a:lnTo>
                <a:lnTo>
                  <a:pt x="58342" y="22"/>
                </a:lnTo>
                <a:lnTo>
                  <a:pt x="59994" y="0"/>
                </a:lnTo>
                <a:lnTo>
                  <a:pt x="61696" y="24"/>
                </a:lnTo>
                <a:lnTo>
                  <a:pt x="63392" y="96"/>
                </a:lnTo>
                <a:lnTo>
                  <a:pt x="65081" y="215"/>
                </a:lnTo>
                <a:lnTo>
                  <a:pt x="66763" y="382"/>
                </a:lnTo>
                <a:lnTo>
                  <a:pt x="68436" y="596"/>
                </a:lnTo>
                <a:lnTo>
                  <a:pt x="70100" y="857"/>
                </a:lnTo>
                <a:lnTo>
                  <a:pt x="71752" y="1163"/>
                </a:lnTo>
                <a:lnTo>
                  <a:pt x="73394" y="1515"/>
                </a:lnTo>
                <a:lnTo>
                  <a:pt x="75023" y="1912"/>
                </a:lnTo>
                <a:lnTo>
                  <a:pt x="76639" y="2355"/>
                </a:lnTo>
                <a:lnTo>
                  <a:pt x="78241" y="2842"/>
                </a:lnTo>
                <a:lnTo>
                  <a:pt x="79828" y="3373"/>
                </a:lnTo>
                <a:lnTo>
                  <a:pt x="81398" y="3948"/>
                </a:lnTo>
                <a:lnTo>
                  <a:pt x="82952" y="4566"/>
                </a:lnTo>
                <a:lnTo>
                  <a:pt x="84488" y="5228"/>
                </a:lnTo>
                <a:lnTo>
                  <a:pt x="86006" y="5932"/>
                </a:lnTo>
                <a:lnTo>
                  <a:pt x="87503" y="6678"/>
                </a:lnTo>
                <a:lnTo>
                  <a:pt x="88980" y="7467"/>
                </a:lnTo>
                <a:lnTo>
                  <a:pt x="90436" y="8296"/>
                </a:lnTo>
                <a:lnTo>
                  <a:pt x="91869" y="9167"/>
                </a:lnTo>
                <a:lnTo>
                  <a:pt x="93278" y="10079"/>
                </a:lnTo>
                <a:lnTo>
                  <a:pt x="94664" y="11031"/>
                </a:lnTo>
                <a:lnTo>
                  <a:pt x="96024" y="12024"/>
                </a:lnTo>
                <a:lnTo>
                  <a:pt x="97358" y="13055"/>
                </a:lnTo>
                <a:lnTo>
                  <a:pt x="98666" y="14126"/>
                </a:lnTo>
                <a:lnTo>
                  <a:pt x="99945" y="15236"/>
                </a:lnTo>
                <a:lnTo>
                  <a:pt x="101195" y="16385"/>
                </a:lnTo>
                <a:lnTo>
                  <a:pt x="102416" y="17571"/>
                </a:lnTo>
                <a:lnTo>
                  <a:pt x="103603" y="18792"/>
                </a:lnTo>
                <a:lnTo>
                  <a:pt x="104751" y="20042"/>
                </a:lnTo>
                <a:lnTo>
                  <a:pt x="105861" y="21322"/>
                </a:lnTo>
                <a:lnTo>
                  <a:pt x="106932" y="22629"/>
                </a:lnTo>
                <a:lnTo>
                  <a:pt x="107964" y="23963"/>
                </a:lnTo>
                <a:lnTo>
                  <a:pt x="108956" y="25323"/>
                </a:lnTo>
                <a:lnTo>
                  <a:pt x="109908" y="26709"/>
                </a:lnTo>
                <a:lnTo>
                  <a:pt x="110820" y="28119"/>
                </a:lnTo>
                <a:lnTo>
                  <a:pt x="111691" y="29552"/>
                </a:lnTo>
                <a:lnTo>
                  <a:pt x="112521" y="31007"/>
                </a:lnTo>
                <a:lnTo>
                  <a:pt x="113309" y="32484"/>
                </a:lnTo>
                <a:lnTo>
                  <a:pt x="114055" y="33982"/>
                </a:lnTo>
                <a:lnTo>
                  <a:pt x="114759" y="35499"/>
                </a:lnTo>
                <a:lnTo>
                  <a:pt x="115421" y="37035"/>
                </a:lnTo>
                <a:lnTo>
                  <a:pt x="116039" y="38589"/>
                </a:lnTo>
                <a:lnTo>
                  <a:pt x="116614" y="40159"/>
                </a:lnTo>
                <a:lnTo>
                  <a:pt x="117145" y="41746"/>
                </a:lnTo>
                <a:lnTo>
                  <a:pt x="117632" y="43348"/>
                </a:lnTo>
                <a:lnTo>
                  <a:pt x="118075" y="44964"/>
                </a:lnTo>
                <a:lnTo>
                  <a:pt x="118472" y="46593"/>
                </a:lnTo>
                <a:lnTo>
                  <a:pt x="118824" y="48235"/>
                </a:lnTo>
                <a:lnTo>
                  <a:pt x="119131" y="49888"/>
                </a:lnTo>
                <a:lnTo>
                  <a:pt x="119391" y="51551"/>
                </a:lnTo>
                <a:lnTo>
                  <a:pt x="119605" y="53224"/>
                </a:lnTo>
                <a:lnTo>
                  <a:pt x="119772" y="54906"/>
                </a:lnTo>
                <a:lnTo>
                  <a:pt x="119891" y="56595"/>
                </a:lnTo>
                <a:lnTo>
                  <a:pt x="119963" y="58291"/>
                </a:lnTo>
                <a:lnTo>
                  <a:pt x="119988" y="59994"/>
                </a:lnTo>
                <a:lnTo>
                  <a:pt x="119965" y="61645"/>
                </a:lnTo>
                <a:lnTo>
                  <a:pt x="119899" y="63285"/>
                </a:lnTo>
                <a:lnTo>
                  <a:pt x="119789" y="64914"/>
                </a:lnTo>
                <a:lnTo>
                  <a:pt x="119636" y="66530"/>
                </a:lnTo>
                <a:lnTo>
                  <a:pt x="119440" y="68134"/>
                </a:lnTo>
                <a:lnTo>
                  <a:pt x="119202" y="69725"/>
                </a:lnTo>
                <a:lnTo>
                  <a:pt x="118923" y="71301"/>
                </a:lnTo>
                <a:lnTo>
                  <a:pt x="118604" y="72864"/>
                </a:lnTo>
                <a:lnTo>
                  <a:pt x="118244" y="74411"/>
                </a:lnTo>
                <a:lnTo>
                  <a:pt x="117845" y="75942"/>
                </a:lnTo>
                <a:lnTo>
                  <a:pt x="117406" y="77458"/>
                </a:lnTo>
                <a:lnTo>
                  <a:pt x="116929" y="78956"/>
                </a:lnTo>
                <a:lnTo>
                  <a:pt x="116414" y="80437"/>
                </a:lnTo>
                <a:lnTo>
                  <a:pt x="115862" y="81901"/>
                </a:lnTo>
                <a:lnTo>
                  <a:pt x="115273" y="83346"/>
                </a:lnTo>
                <a:lnTo>
                  <a:pt x="114648" y="84772"/>
                </a:lnTo>
                <a:lnTo>
                  <a:pt x="113987" y="86178"/>
                </a:lnTo>
                <a:lnTo>
                  <a:pt x="113291" y="87564"/>
                </a:lnTo>
                <a:lnTo>
                  <a:pt x="112561" y="88929"/>
                </a:lnTo>
                <a:lnTo>
                  <a:pt x="111797" y="90274"/>
                </a:lnTo>
                <a:lnTo>
                  <a:pt x="110999" y="91596"/>
                </a:lnTo>
                <a:lnTo>
                  <a:pt x="110169" y="92895"/>
                </a:lnTo>
                <a:lnTo>
                  <a:pt x="109306" y="94172"/>
                </a:lnTo>
                <a:lnTo>
                  <a:pt x="108412" y="95425"/>
                </a:lnTo>
                <a:lnTo>
                  <a:pt x="107487" y="96654"/>
                </a:lnTo>
                <a:lnTo>
                  <a:pt x="106531" y="97858"/>
                </a:lnTo>
                <a:lnTo>
                  <a:pt x="105546" y="99037"/>
                </a:lnTo>
                <a:lnTo>
                  <a:pt x="104531" y="100190"/>
                </a:lnTo>
                <a:lnTo>
                  <a:pt x="103487" y="101316"/>
                </a:lnTo>
                <a:lnTo>
                  <a:pt x="102416" y="102416"/>
                </a:lnTo>
                <a:lnTo>
                  <a:pt x="101316" y="103487"/>
                </a:lnTo>
                <a:lnTo>
                  <a:pt x="100190" y="104531"/>
                </a:lnTo>
                <a:lnTo>
                  <a:pt x="99037" y="105546"/>
                </a:lnTo>
                <a:lnTo>
                  <a:pt x="97858" y="106531"/>
                </a:lnTo>
                <a:lnTo>
                  <a:pt x="96654" y="107487"/>
                </a:lnTo>
                <a:lnTo>
                  <a:pt x="95425" y="108412"/>
                </a:lnTo>
                <a:lnTo>
                  <a:pt x="94172" y="109306"/>
                </a:lnTo>
                <a:lnTo>
                  <a:pt x="92895" y="110169"/>
                </a:lnTo>
                <a:lnTo>
                  <a:pt x="91596" y="110999"/>
                </a:lnTo>
                <a:lnTo>
                  <a:pt x="90274" y="111797"/>
                </a:lnTo>
                <a:lnTo>
                  <a:pt x="88929" y="112561"/>
                </a:lnTo>
                <a:lnTo>
                  <a:pt x="87564" y="113291"/>
                </a:lnTo>
                <a:lnTo>
                  <a:pt x="86178" y="113987"/>
                </a:lnTo>
                <a:lnTo>
                  <a:pt x="84772" y="114648"/>
                </a:lnTo>
                <a:lnTo>
                  <a:pt x="83346" y="115273"/>
                </a:lnTo>
                <a:lnTo>
                  <a:pt x="81901" y="115862"/>
                </a:lnTo>
                <a:lnTo>
                  <a:pt x="80437" y="116414"/>
                </a:lnTo>
                <a:lnTo>
                  <a:pt x="78956" y="116929"/>
                </a:lnTo>
                <a:lnTo>
                  <a:pt x="77458" y="117406"/>
                </a:lnTo>
                <a:lnTo>
                  <a:pt x="75942" y="117845"/>
                </a:lnTo>
                <a:lnTo>
                  <a:pt x="74411" y="118244"/>
                </a:lnTo>
                <a:lnTo>
                  <a:pt x="72864" y="118604"/>
                </a:lnTo>
                <a:lnTo>
                  <a:pt x="71301" y="118923"/>
                </a:lnTo>
                <a:lnTo>
                  <a:pt x="69725" y="119202"/>
                </a:lnTo>
                <a:lnTo>
                  <a:pt x="68134" y="119440"/>
                </a:lnTo>
                <a:lnTo>
                  <a:pt x="66530" y="119636"/>
                </a:lnTo>
                <a:lnTo>
                  <a:pt x="64914" y="119789"/>
                </a:lnTo>
                <a:lnTo>
                  <a:pt x="63285" y="119899"/>
                </a:lnTo>
                <a:lnTo>
                  <a:pt x="61645" y="119965"/>
                </a:lnTo>
                <a:lnTo>
                  <a:pt x="59994" y="119988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13" name="Google Shape;413;p32"/>
          <p:cNvSpPr/>
          <p:nvPr/>
        </p:nvSpPr>
        <p:spPr>
          <a:xfrm>
            <a:off x="2976193" y="659665"/>
            <a:ext cx="3495040" cy="4660053"/>
          </a:xfrm>
          <a:custGeom>
            <a:rect b="b" l="l" r="r" t="t"/>
            <a:pathLst>
              <a:path extrusionOk="0" h="120000" w="120000">
                <a:moveTo>
                  <a:pt x="0" y="59994"/>
                </a:moveTo>
                <a:lnTo>
                  <a:pt x="22" y="58342"/>
                </a:lnTo>
                <a:lnTo>
                  <a:pt x="88" y="56702"/>
                </a:lnTo>
                <a:lnTo>
                  <a:pt x="198" y="55073"/>
                </a:lnTo>
                <a:lnTo>
                  <a:pt x="352" y="53457"/>
                </a:lnTo>
                <a:lnTo>
                  <a:pt x="547" y="51853"/>
                </a:lnTo>
                <a:lnTo>
                  <a:pt x="785" y="50262"/>
                </a:lnTo>
                <a:lnTo>
                  <a:pt x="1064" y="48686"/>
                </a:lnTo>
                <a:lnTo>
                  <a:pt x="1383" y="47123"/>
                </a:lnTo>
                <a:lnTo>
                  <a:pt x="1743" y="45576"/>
                </a:lnTo>
                <a:lnTo>
                  <a:pt x="2143" y="44045"/>
                </a:lnTo>
                <a:lnTo>
                  <a:pt x="2581" y="42529"/>
                </a:lnTo>
                <a:lnTo>
                  <a:pt x="3058" y="41031"/>
                </a:lnTo>
                <a:lnTo>
                  <a:pt x="3573" y="39549"/>
                </a:lnTo>
                <a:lnTo>
                  <a:pt x="4125" y="38086"/>
                </a:lnTo>
                <a:lnTo>
                  <a:pt x="4714" y="36641"/>
                </a:lnTo>
                <a:lnTo>
                  <a:pt x="5339" y="35215"/>
                </a:lnTo>
                <a:lnTo>
                  <a:pt x="6000" y="33809"/>
                </a:lnTo>
                <a:lnTo>
                  <a:pt x="6696" y="32423"/>
                </a:lnTo>
                <a:lnTo>
                  <a:pt x="7426" y="31057"/>
                </a:lnTo>
                <a:lnTo>
                  <a:pt x="8191" y="29713"/>
                </a:lnTo>
                <a:lnTo>
                  <a:pt x="8988" y="28391"/>
                </a:lnTo>
                <a:lnTo>
                  <a:pt x="9818" y="27092"/>
                </a:lnTo>
                <a:lnTo>
                  <a:pt x="10681" y="25815"/>
                </a:lnTo>
                <a:lnTo>
                  <a:pt x="11575" y="24562"/>
                </a:lnTo>
                <a:lnTo>
                  <a:pt x="12500" y="23333"/>
                </a:lnTo>
                <a:lnTo>
                  <a:pt x="13456" y="22129"/>
                </a:lnTo>
                <a:lnTo>
                  <a:pt x="14441" y="20950"/>
                </a:lnTo>
                <a:lnTo>
                  <a:pt x="15456" y="19797"/>
                </a:lnTo>
                <a:lnTo>
                  <a:pt x="16500" y="18671"/>
                </a:lnTo>
                <a:lnTo>
                  <a:pt x="17571" y="17571"/>
                </a:lnTo>
                <a:lnTo>
                  <a:pt x="18671" y="16500"/>
                </a:lnTo>
                <a:lnTo>
                  <a:pt x="19797" y="15456"/>
                </a:lnTo>
                <a:lnTo>
                  <a:pt x="20950" y="14441"/>
                </a:lnTo>
                <a:lnTo>
                  <a:pt x="22129" y="13456"/>
                </a:lnTo>
                <a:lnTo>
                  <a:pt x="23333" y="12500"/>
                </a:lnTo>
                <a:lnTo>
                  <a:pt x="24562" y="11575"/>
                </a:lnTo>
                <a:lnTo>
                  <a:pt x="25815" y="10681"/>
                </a:lnTo>
                <a:lnTo>
                  <a:pt x="27092" y="9818"/>
                </a:lnTo>
                <a:lnTo>
                  <a:pt x="28391" y="8988"/>
                </a:lnTo>
                <a:lnTo>
                  <a:pt x="29714" y="8190"/>
                </a:lnTo>
                <a:lnTo>
                  <a:pt x="31058" y="7426"/>
                </a:lnTo>
                <a:lnTo>
                  <a:pt x="32423" y="6696"/>
                </a:lnTo>
                <a:lnTo>
                  <a:pt x="33809" y="6000"/>
                </a:lnTo>
                <a:lnTo>
                  <a:pt x="35215" y="5339"/>
                </a:lnTo>
                <a:lnTo>
                  <a:pt x="36641" y="4714"/>
                </a:lnTo>
                <a:lnTo>
                  <a:pt x="38086" y="4125"/>
                </a:lnTo>
                <a:lnTo>
                  <a:pt x="39550" y="3573"/>
                </a:lnTo>
                <a:lnTo>
                  <a:pt x="41031" y="3058"/>
                </a:lnTo>
                <a:lnTo>
                  <a:pt x="42529" y="2581"/>
                </a:lnTo>
                <a:lnTo>
                  <a:pt x="44045" y="2143"/>
                </a:lnTo>
                <a:lnTo>
                  <a:pt x="45576" y="1743"/>
                </a:lnTo>
                <a:lnTo>
                  <a:pt x="47123" y="1383"/>
                </a:lnTo>
                <a:lnTo>
                  <a:pt x="48686" y="1064"/>
                </a:lnTo>
                <a:lnTo>
                  <a:pt x="50262" y="785"/>
                </a:lnTo>
                <a:lnTo>
                  <a:pt x="51853" y="547"/>
                </a:lnTo>
                <a:lnTo>
                  <a:pt x="53457" y="352"/>
                </a:lnTo>
                <a:lnTo>
                  <a:pt x="55073" y="198"/>
                </a:lnTo>
                <a:lnTo>
                  <a:pt x="56702" y="88"/>
                </a:lnTo>
                <a:lnTo>
                  <a:pt x="58342" y="22"/>
                </a:lnTo>
                <a:lnTo>
                  <a:pt x="59994" y="0"/>
                </a:lnTo>
                <a:lnTo>
                  <a:pt x="61696" y="24"/>
                </a:lnTo>
                <a:lnTo>
                  <a:pt x="63392" y="96"/>
                </a:lnTo>
                <a:lnTo>
                  <a:pt x="65081" y="215"/>
                </a:lnTo>
                <a:lnTo>
                  <a:pt x="66763" y="382"/>
                </a:lnTo>
                <a:lnTo>
                  <a:pt x="68436" y="596"/>
                </a:lnTo>
                <a:lnTo>
                  <a:pt x="70099" y="857"/>
                </a:lnTo>
                <a:lnTo>
                  <a:pt x="71752" y="1163"/>
                </a:lnTo>
                <a:lnTo>
                  <a:pt x="73394" y="1515"/>
                </a:lnTo>
                <a:lnTo>
                  <a:pt x="75023" y="1912"/>
                </a:lnTo>
                <a:lnTo>
                  <a:pt x="76639" y="2355"/>
                </a:lnTo>
                <a:lnTo>
                  <a:pt x="78241" y="2842"/>
                </a:lnTo>
                <a:lnTo>
                  <a:pt x="79828" y="3373"/>
                </a:lnTo>
                <a:lnTo>
                  <a:pt x="81398" y="3948"/>
                </a:lnTo>
                <a:lnTo>
                  <a:pt x="82952" y="4566"/>
                </a:lnTo>
                <a:lnTo>
                  <a:pt x="84488" y="5228"/>
                </a:lnTo>
                <a:lnTo>
                  <a:pt x="86006" y="5932"/>
                </a:lnTo>
                <a:lnTo>
                  <a:pt x="87503" y="6678"/>
                </a:lnTo>
                <a:lnTo>
                  <a:pt x="88980" y="7467"/>
                </a:lnTo>
                <a:lnTo>
                  <a:pt x="90436" y="8296"/>
                </a:lnTo>
                <a:lnTo>
                  <a:pt x="91869" y="9167"/>
                </a:lnTo>
                <a:lnTo>
                  <a:pt x="93278" y="10079"/>
                </a:lnTo>
                <a:lnTo>
                  <a:pt x="94664" y="11031"/>
                </a:lnTo>
                <a:lnTo>
                  <a:pt x="96024" y="12024"/>
                </a:lnTo>
                <a:lnTo>
                  <a:pt x="97358" y="13055"/>
                </a:lnTo>
                <a:lnTo>
                  <a:pt x="98666" y="14126"/>
                </a:lnTo>
                <a:lnTo>
                  <a:pt x="99945" y="15236"/>
                </a:lnTo>
                <a:lnTo>
                  <a:pt x="101195" y="16385"/>
                </a:lnTo>
                <a:lnTo>
                  <a:pt x="102416" y="17571"/>
                </a:lnTo>
                <a:lnTo>
                  <a:pt x="103603" y="18792"/>
                </a:lnTo>
                <a:lnTo>
                  <a:pt x="104751" y="20042"/>
                </a:lnTo>
                <a:lnTo>
                  <a:pt x="105861" y="21322"/>
                </a:lnTo>
                <a:lnTo>
                  <a:pt x="106932" y="22629"/>
                </a:lnTo>
                <a:lnTo>
                  <a:pt x="107964" y="23963"/>
                </a:lnTo>
                <a:lnTo>
                  <a:pt x="108956" y="25323"/>
                </a:lnTo>
                <a:lnTo>
                  <a:pt x="109908" y="26709"/>
                </a:lnTo>
                <a:lnTo>
                  <a:pt x="110820" y="28119"/>
                </a:lnTo>
                <a:lnTo>
                  <a:pt x="111691" y="29552"/>
                </a:lnTo>
                <a:lnTo>
                  <a:pt x="112521" y="31007"/>
                </a:lnTo>
                <a:lnTo>
                  <a:pt x="113309" y="32484"/>
                </a:lnTo>
                <a:lnTo>
                  <a:pt x="114055" y="33982"/>
                </a:lnTo>
                <a:lnTo>
                  <a:pt x="114759" y="35499"/>
                </a:lnTo>
                <a:lnTo>
                  <a:pt x="115421" y="37035"/>
                </a:lnTo>
                <a:lnTo>
                  <a:pt x="116039" y="38589"/>
                </a:lnTo>
                <a:lnTo>
                  <a:pt x="116614" y="40159"/>
                </a:lnTo>
                <a:lnTo>
                  <a:pt x="117145" y="41746"/>
                </a:lnTo>
                <a:lnTo>
                  <a:pt x="117632" y="43348"/>
                </a:lnTo>
                <a:lnTo>
                  <a:pt x="118075" y="44964"/>
                </a:lnTo>
                <a:lnTo>
                  <a:pt x="118472" y="46593"/>
                </a:lnTo>
                <a:lnTo>
                  <a:pt x="118824" y="48235"/>
                </a:lnTo>
                <a:lnTo>
                  <a:pt x="119131" y="49888"/>
                </a:lnTo>
                <a:lnTo>
                  <a:pt x="119391" y="51551"/>
                </a:lnTo>
                <a:lnTo>
                  <a:pt x="119605" y="53224"/>
                </a:lnTo>
                <a:lnTo>
                  <a:pt x="119772" y="54906"/>
                </a:lnTo>
                <a:lnTo>
                  <a:pt x="119891" y="56595"/>
                </a:lnTo>
                <a:lnTo>
                  <a:pt x="119963" y="58291"/>
                </a:lnTo>
                <a:lnTo>
                  <a:pt x="119988" y="59994"/>
                </a:lnTo>
                <a:lnTo>
                  <a:pt x="119965" y="61645"/>
                </a:lnTo>
                <a:lnTo>
                  <a:pt x="119899" y="63285"/>
                </a:lnTo>
                <a:lnTo>
                  <a:pt x="119789" y="64914"/>
                </a:lnTo>
                <a:lnTo>
                  <a:pt x="119636" y="66530"/>
                </a:lnTo>
                <a:lnTo>
                  <a:pt x="119440" y="68134"/>
                </a:lnTo>
                <a:lnTo>
                  <a:pt x="119202" y="69725"/>
                </a:lnTo>
                <a:lnTo>
                  <a:pt x="118923" y="71301"/>
                </a:lnTo>
                <a:lnTo>
                  <a:pt x="118604" y="72864"/>
                </a:lnTo>
                <a:lnTo>
                  <a:pt x="118244" y="74411"/>
                </a:lnTo>
                <a:lnTo>
                  <a:pt x="117845" y="75942"/>
                </a:lnTo>
                <a:lnTo>
                  <a:pt x="117406" y="77458"/>
                </a:lnTo>
                <a:lnTo>
                  <a:pt x="116929" y="78956"/>
                </a:lnTo>
                <a:lnTo>
                  <a:pt x="116414" y="80437"/>
                </a:lnTo>
                <a:lnTo>
                  <a:pt x="115862" y="81901"/>
                </a:lnTo>
                <a:lnTo>
                  <a:pt x="115273" y="83346"/>
                </a:lnTo>
                <a:lnTo>
                  <a:pt x="114648" y="84772"/>
                </a:lnTo>
                <a:lnTo>
                  <a:pt x="113987" y="86178"/>
                </a:lnTo>
                <a:lnTo>
                  <a:pt x="113291" y="87564"/>
                </a:lnTo>
                <a:lnTo>
                  <a:pt x="112561" y="88929"/>
                </a:lnTo>
                <a:lnTo>
                  <a:pt x="111797" y="90274"/>
                </a:lnTo>
                <a:lnTo>
                  <a:pt x="110999" y="91596"/>
                </a:lnTo>
                <a:lnTo>
                  <a:pt x="110169" y="92895"/>
                </a:lnTo>
                <a:lnTo>
                  <a:pt x="109306" y="94172"/>
                </a:lnTo>
                <a:lnTo>
                  <a:pt x="108412" y="95425"/>
                </a:lnTo>
                <a:lnTo>
                  <a:pt x="107487" y="96654"/>
                </a:lnTo>
                <a:lnTo>
                  <a:pt x="106531" y="97858"/>
                </a:lnTo>
                <a:lnTo>
                  <a:pt x="105546" y="99037"/>
                </a:lnTo>
                <a:lnTo>
                  <a:pt x="104531" y="100190"/>
                </a:lnTo>
                <a:lnTo>
                  <a:pt x="103487" y="101316"/>
                </a:lnTo>
                <a:lnTo>
                  <a:pt x="102416" y="102416"/>
                </a:lnTo>
                <a:lnTo>
                  <a:pt x="101316" y="103487"/>
                </a:lnTo>
                <a:lnTo>
                  <a:pt x="100190" y="104531"/>
                </a:lnTo>
                <a:lnTo>
                  <a:pt x="99037" y="105546"/>
                </a:lnTo>
                <a:lnTo>
                  <a:pt x="97858" y="106531"/>
                </a:lnTo>
                <a:lnTo>
                  <a:pt x="96654" y="107487"/>
                </a:lnTo>
                <a:lnTo>
                  <a:pt x="95425" y="108412"/>
                </a:lnTo>
                <a:lnTo>
                  <a:pt x="94172" y="109306"/>
                </a:lnTo>
                <a:lnTo>
                  <a:pt x="92895" y="110169"/>
                </a:lnTo>
                <a:lnTo>
                  <a:pt x="91596" y="110999"/>
                </a:lnTo>
                <a:lnTo>
                  <a:pt x="90274" y="111797"/>
                </a:lnTo>
                <a:lnTo>
                  <a:pt x="88929" y="112561"/>
                </a:lnTo>
                <a:lnTo>
                  <a:pt x="87564" y="113291"/>
                </a:lnTo>
                <a:lnTo>
                  <a:pt x="86178" y="113987"/>
                </a:lnTo>
                <a:lnTo>
                  <a:pt x="84772" y="114648"/>
                </a:lnTo>
                <a:lnTo>
                  <a:pt x="83346" y="115273"/>
                </a:lnTo>
                <a:lnTo>
                  <a:pt x="81901" y="115862"/>
                </a:lnTo>
                <a:lnTo>
                  <a:pt x="80437" y="116414"/>
                </a:lnTo>
                <a:lnTo>
                  <a:pt x="78956" y="116929"/>
                </a:lnTo>
                <a:lnTo>
                  <a:pt x="77458" y="117406"/>
                </a:lnTo>
                <a:lnTo>
                  <a:pt x="75942" y="117845"/>
                </a:lnTo>
                <a:lnTo>
                  <a:pt x="74411" y="118244"/>
                </a:lnTo>
                <a:lnTo>
                  <a:pt x="72864" y="118604"/>
                </a:lnTo>
                <a:lnTo>
                  <a:pt x="71301" y="118923"/>
                </a:lnTo>
                <a:lnTo>
                  <a:pt x="69725" y="119202"/>
                </a:lnTo>
                <a:lnTo>
                  <a:pt x="68134" y="119440"/>
                </a:lnTo>
                <a:lnTo>
                  <a:pt x="66530" y="119636"/>
                </a:lnTo>
                <a:lnTo>
                  <a:pt x="64914" y="119789"/>
                </a:lnTo>
                <a:lnTo>
                  <a:pt x="63285" y="119899"/>
                </a:lnTo>
                <a:lnTo>
                  <a:pt x="61645" y="119965"/>
                </a:lnTo>
                <a:lnTo>
                  <a:pt x="59994" y="119988"/>
                </a:lnTo>
                <a:lnTo>
                  <a:pt x="58342" y="119965"/>
                </a:lnTo>
                <a:lnTo>
                  <a:pt x="56702" y="119899"/>
                </a:lnTo>
                <a:lnTo>
                  <a:pt x="55073" y="119789"/>
                </a:lnTo>
                <a:lnTo>
                  <a:pt x="53457" y="119636"/>
                </a:lnTo>
                <a:lnTo>
                  <a:pt x="51853" y="119440"/>
                </a:lnTo>
                <a:lnTo>
                  <a:pt x="50262" y="119202"/>
                </a:lnTo>
                <a:lnTo>
                  <a:pt x="48686" y="118923"/>
                </a:lnTo>
                <a:lnTo>
                  <a:pt x="47123" y="118604"/>
                </a:lnTo>
                <a:lnTo>
                  <a:pt x="45576" y="118244"/>
                </a:lnTo>
                <a:lnTo>
                  <a:pt x="44045" y="117845"/>
                </a:lnTo>
                <a:lnTo>
                  <a:pt x="42529" y="117406"/>
                </a:lnTo>
                <a:lnTo>
                  <a:pt x="41031" y="116929"/>
                </a:lnTo>
                <a:lnTo>
                  <a:pt x="39550" y="116414"/>
                </a:lnTo>
                <a:lnTo>
                  <a:pt x="38086" y="115862"/>
                </a:lnTo>
                <a:lnTo>
                  <a:pt x="36641" y="115273"/>
                </a:lnTo>
                <a:lnTo>
                  <a:pt x="35215" y="114648"/>
                </a:lnTo>
                <a:lnTo>
                  <a:pt x="33809" y="113987"/>
                </a:lnTo>
                <a:lnTo>
                  <a:pt x="32423" y="113291"/>
                </a:lnTo>
                <a:lnTo>
                  <a:pt x="31058" y="112561"/>
                </a:lnTo>
                <a:lnTo>
                  <a:pt x="29714" y="111797"/>
                </a:lnTo>
                <a:lnTo>
                  <a:pt x="28391" y="110999"/>
                </a:lnTo>
                <a:lnTo>
                  <a:pt x="27092" y="110169"/>
                </a:lnTo>
                <a:lnTo>
                  <a:pt x="25815" y="109306"/>
                </a:lnTo>
                <a:lnTo>
                  <a:pt x="24562" y="108412"/>
                </a:lnTo>
                <a:lnTo>
                  <a:pt x="23333" y="107487"/>
                </a:lnTo>
                <a:lnTo>
                  <a:pt x="22129" y="106531"/>
                </a:lnTo>
                <a:lnTo>
                  <a:pt x="20950" y="105546"/>
                </a:lnTo>
                <a:lnTo>
                  <a:pt x="19797" y="104531"/>
                </a:lnTo>
                <a:lnTo>
                  <a:pt x="18671" y="103487"/>
                </a:lnTo>
                <a:lnTo>
                  <a:pt x="17571" y="102416"/>
                </a:lnTo>
                <a:lnTo>
                  <a:pt x="16500" y="101316"/>
                </a:lnTo>
                <a:lnTo>
                  <a:pt x="15456" y="100190"/>
                </a:lnTo>
                <a:lnTo>
                  <a:pt x="14441" y="99037"/>
                </a:lnTo>
                <a:lnTo>
                  <a:pt x="13456" y="97858"/>
                </a:lnTo>
                <a:lnTo>
                  <a:pt x="12500" y="96654"/>
                </a:lnTo>
                <a:lnTo>
                  <a:pt x="11575" y="95425"/>
                </a:lnTo>
                <a:lnTo>
                  <a:pt x="10681" y="94172"/>
                </a:lnTo>
                <a:lnTo>
                  <a:pt x="9818" y="92895"/>
                </a:lnTo>
                <a:lnTo>
                  <a:pt x="8988" y="91596"/>
                </a:lnTo>
                <a:lnTo>
                  <a:pt x="8191" y="90274"/>
                </a:lnTo>
                <a:lnTo>
                  <a:pt x="7426" y="88929"/>
                </a:lnTo>
                <a:lnTo>
                  <a:pt x="6696" y="87564"/>
                </a:lnTo>
                <a:lnTo>
                  <a:pt x="6000" y="86178"/>
                </a:lnTo>
                <a:lnTo>
                  <a:pt x="5339" y="84772"/>
                </a:lnTo>
                <a:lnTo>
                  <a:pt x="4714" y="83346"/>
                </a:lnTo>
                <a:lnTo>
                  <a:pt x="4125" y="81901"/>
                </a:lnTo>
                <a:lnTo>
                  <a:pt x="3573" y="80437"/>
                </a:lnTo>
                <a:lnTo>
                  <a:pt x="3058" y="78956"/>
                </a:lnTo>
                <a:lnTo>
                  <a:pt x="2581" y="77458"/>
                </a:lnTo>
                <a:lnTo>
                  <a:pt x="2143" y="75942"/>
                </a:lnTo>
                <a:lnTo>
                  <a:pt x="1743" y="74411"/>
                </a:lnTo>
                <a:lnTo>
                  <a:pt x="1383" y="72864"/>
                </a:lnTo>
                <a:lnTo>
                  <a:pt x="1064" y="71301"/>
                </a:lnTo>
                <a:lnTo>
                  <a:pt x="785" y="69725"/>
                </a:lnTo>
                <a:lnTo>
                  <a:pt x="547" y="68134"/>
                </a:lnTo>
                <a:lnTo>
                  <a:pt x="352" y="66530"/>
                </a:lnTo>
                <a:lnTo>
                  <a:pt x="198" y="64914"/>
                </a:lnTo>
                <a:lnTo>
                  <a:pt x="88" y="63285"/>
                </a:lnTo>
                <a:lnTo>
                  <a:pt x="22" y="61645"/>
                </a:lnTo>
                <a:lnTo>
                  <a:pt x="0" y="59994"/>
                </a:lnTo>
                <a:close/>
              </a:path>
            </a:pathLst>
          </a:custGeom>
          <a:noFill/>
          <a:ln cap="flat" cmpd="sng" w="190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14" name="Google Shape;414;p32"/>
          <p:cNvSpPr txBox="1"/>
          <p:nvPr/>
        </p:nvSpPr>
        <p:spPr>
          <a:xfrm>
            <a:off x="4626156" y="2451065"/>
            <a:ext cx="194945" cy="10092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Arial"/>
                <a:ea typeface="Arial"/>
                <a:cs typeface="Arial"/>
                <a:sym typeface="Arial"/>
              </a:rPr>
              <a:t>f</a:t>
            </a:r>
            <a:endParaRPr sz="4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32"/>
          <p:cNvSpPr/>
          <p:nvPr/>
        </p:nvSpPr>
        <p:spPr>
          <a:xfrm>
            <a:off x="702173" y="4016992"/>
            <a:ext cx="2301875" cy="1037167"/>
          </a:xfrm>
          <a:custGeom>
            <a:rect b="b" l="l" r="r" t="t"/>
            <a:pathLst>
              <a:path extrusionOk="0" h="120000" w="120000">
                <a:moveTo>
                  <a:pt x="0" y="119914"/>
                </a:moveTo>
                <a:lnTo>
                  <a:pt x="119985" y="0"/>
                </a:lnTo>
              </a:path>
            </a:pathLst>
          </a:custGeom>
          <a:noFill/>
          <a:ln cap="flat" cmpd="sng" w="19025">
            <a:solidFill>
              <a:srgbClr val="38751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16" name="Google Shape;416;p32"/>
          <p:cNvSpPr/>
          <p:nvPr/>
        </p:nvSpPr>
        <p:spPr>
          <a:xfrm>
            <a:off x="2984194" y="3964525"/>
            <a:ext cx="111024" cy="10489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17" name="Google Shape;417;p32"/>
          <p:cNvSpPr/>
          <p:nvPr/>
        </p:nvSpPr>
        <p:spPr>
          <a:xfrm>
            <a:off x="989423" y="627699"/>
            <a:ext cx="2089150" cy="118533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92" y="119979"/>
                </a:lnTo>
              </a:path>
            </a:pathLst>
          </a:custGeom>
          <a:noFill/>
          <a:ln cap="flat" cmpd="sng" w="19025">
            <a:solidFill>
              <a:srgbClr val="38751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18" name="Google Shape;418;p32"/>
          <p:cNvSpPr/>
          <p:nvPr/>
        </p:nvSpPr>
        <p:spPr>
          <a:xfrm>
            <a:off x="3056593" y="1761523"/>
            <a:ext cx="110924" cy="109136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19" name="Google Shape;419;p32"/>
          <p:cNvSpPr/>
          <p:nvPr/>
        </p:nvSpPr>
        <p:spPr>
          <a:xfrm>
            <a:off x="6470886" y="2989460"/>
            <a:ext cx="2160270" cy="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84" y="0"/>
                </a:lnTo>
              </a:path>
            </a:pathLst>
          </a:custGeom>
          <a:noFill/>
          <a:ln cap="flat" cmpd="sng" w="19025">
            <a:solidFill>
              <a:srgbClr val="38751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20" name="Google Shape;420;p32"/>
          <p:cNvSpPr/>
          <p:nvPr/>
        </p:nvSpPr>
        <p:spPr>
          <a:xfrm>
            <a:off x="8621357" y="2934807"/>
            <a:ext cx="105499" cy="109305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21" name="Google Shape;421;p32"/>
          <p:cNvSpPr/>
          <p:nvPr/>
        </p:nvSpPr>
        <p:spPr>
          <a:xfrm>
            <a:off x="1380509" y="310799"/>
            <a:ext cx="352424" cy="406399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22" name="Google Shape;422;p32"/>
          <p:cNvSpPr/>
          <p:nvPr/>
        </p:nvSpPr>
        <p:spPr>
          <a:xfrm>
            <a:off x="1370984" y="298099"/>
            <a:ext cx="371475" cy="431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99" y="0"/>
                </a:lnTo>
                <a:lnTo>
                  <a:pt x="119999" y="119999"/>
                </a:lnTo>
                <a:lnTo>
                  <a:pt x="0" y="119999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19025">
            <a:solidFill>
              <a:srgbClr val="38751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23" name="Google Shape;423;p32"/>
          <p:cNvSpPr/>
          <p:nvPr/>
        </p:nvSpPr>
        <p:spPr>
          <a:xfrm>
            <a:off x="1300359" y="4081357"/>
            <a:ext cx="295274" cy="482599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24" name="Google Shape;424;p32"/>
          <p:cNvSpPr/>
          <p:nvPr/>
        </p:nvSpPr>
        <p:spPr>
          <a:xfrm>
            <a:off x="1290834" y="4068657"/>
            <a:ext cx="314325" cy="50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99" y="0"/>
                </a:lnTo>
                <a:lnTo>
                  <a:pt x="119999" y="119999"/>
                </a:lnTo>
                <a:lnTo>
                  <a:pt x="0" y="119999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19025">
            <a:solidFill>
              <a:srgbClr val="38751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25" name="Google Shape;425;p32"/>
          <p:cNvSpPr/>
          <p:nvPr/>
        </p:nvSpPr>
        <p:spPr>
          <a:xfrm>
            <a:off x="7245910" y="2344928"/>
            <a:ext cx="314324" cy="406399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26" name="Google Shape;426;p32"/>
          <p:cNvSpPr/>
          <p:nvPr/>
        </p:nvSpPr>
        <p:spPr>
          <a:xfrm>
            <a:off x="7236385" y="2332228"/>
            <a:ext cx="371475" cy="431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99" y="0"/>
                </a:lnTo>
                <a:lnTo>
                  <a:pt x="119999" y="119999"/>
                </a:lnTo>
                <a:lnTo>
                  <a:pt x="0" y="119999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19025">
            <a:solidFill>
              <a:srgbClr val="38751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27" name="Google Shape;427;p32"/>
          <p:cNvSpPr txBox="1"/>
          <p:nvPr>
            <p:ph idx="11" type="ftr"/>
          </p:nvPr>
        </p:nvSpPr>
        <p:spPr>
          <a:xfrm>
            <a:off x="72824" y="6257652"/>
            <a:ext cx="4514850" cy="3750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Fei-Fei Li &amp; Justin Johnson &amp; Serena Yeung</a:t>
            </a:r>
            <a:endParaRPr/>
          </a:p>
        </p:txBody>
      </p:sp>
      <p:sp>
        <p:nvSpPr>
          <p:cNvPr id="428" name="Google Shape;428;p32"/>
          <p:cNvSpPr txBox="1"/>
          <p:nvPr>
            <p:ph idx="12" type="sldNum"/>
          </p:nvPr>
        </p:nvSpPr>
        <p:spPr>
          <a:xfrm>
            <a:off x="5105644" y="6257639"/>
            <a:ext cx="1432559" cy="3750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Lecture 4 - </a:t>
            </a:r>
            <a:fld id="{00000000-1234-1234-1234-123412341234}" type="slidenum">
              <a:rPr b="0" i="0" lang="e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29" name="Google Shape;429;p32"/>
          <p:cNvSpPr txBox="1"/>
          <p:nvPr>
            <p:ph idx="10" type="dt"/>
          </p:nvPr>
        </p:nvSpPr>
        <p:spPr>
          <a:xfrm>
            <a:off x="7634716" y="6257652"/>
            <a:ext cx="1433195" cy="3750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April 13, 2017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33"/>
          <p:cNvSpPr/>
          <p:nvPr/>
        </p:nvSpPr>
        <p:spPr>
          <a:xfrm>
            <a:off x="2976194" y="659665"/>
            <a:ext cx="3495040" cy="4660053"/>
          </a:xfrm>
          <a:custGeom>
            <a:rect b="b" l="l" r="r" t="t"/>
            <a:pathLst>
              <a:path extrusionOk="0" h="120000" w="120000">
                <a:moveTo>
                  <a:pt x="59994" y="119988"/>
                </a:moveTo>
                <a:lnTo>
                  <a:pt x="58342" y="119965"/>
                </a:lnTo>
                <a:lnTo>
                  <a:pt x="56702" y="119899"/>
                </a:lnTo>
                <a:lnTo>
                  <a:pt x="55073" y="119789"/>
                </a:lnTo>
                <a:lnTo>
                  <a:pt x="53457" y="119636"/>
                </a:lnTo>
                <a:lnTo>
                  <a:pt x="51853" y="119440"/>
                </a:lnTo>
                <a:lnTo>
                  <a:pt x="50262" y="119202"/>
                </a:lnTo>
                <a:lnTo>
                  <a:pt x="48686" y="118923"/>
                </a:lnTo>
                <a:lnTo>
                  <a:pt x="47123" y="118604"/>
                </a:lnTo>
                <a:lnTo>
                  <a:pt x="45576" y="118244"/>
                </a:lnTo>
                <a:lnTo>
                  <a:pt x="44045" y="117845"/>
                </a:lnTo>
                <a:lnTo>
                  <a:pt x="42529" y="117406"/>
                </a:lnTo>
                <a:lnTo>
                  <a:pt x="41031" y="116929"/>
                </a:lnTo>
                <a:lnTo>
                  <a:pt x="39550" y="116414"/>
                </a:lnTo>
                <a:lnTo>
                  <a:pt x="38086" y="115862"/>
                </a:lnTo>
                <a:lnTo>
                  <a:pt x="36641" y="115273"/>
                </a:lnTo>
                <a:lnTo>
                  <a:pt x="35215" y="114648"/>
                </a:lnTo>
                <a:lnTo>
                  <a:pt x="33809" y="113987"/>
                </a:lnTo>
                <a:lnTo>
                  <a:pt x="32423" y="113291"/>
                </a:lnTo>
                <a:lnTo>
                  <a:pt x="31058" y="112561"/>
                </a:lnTo>
                <a:lnTo>
                  <a:pt x="29714" y="111797"/>
                </a:lnTo>
                <a:lnTo>
                  <a:pt x="28391" y="110999"/>
                </a:lnTo>
                <a:lnTo>
                  <a:pt x="27092" y="110169"/>
                </a:lnTo>
                <a:lnTo>
                  <a:pt x="25815" y="109306"/>
                </a:lnTo>
                <a:lnTo>
                  <a:pt x="24562" y="108412"/>
                </a:lnTo>
                <a:lnTo>
                  <a:pt x="23333" y="107487"/>
                </a:lnTo>
                <a:lnTo>
                  <a:pt x="22129" y="106531"/>
                </a:lnTo>
                <a:lnTo>
                  <a:pt x="20950" y="105546"/>
                </a:lnTo>
                <a:lnTo>
                  <a:pt x="19797" y="104531"/>
                </a:lnTo>
                <a:lnTo>
                  <a:pt x="18671" y="103487"/>
                </a:lnTo>
                <a:lnTo>
                  <a:pt x="17571" y="102416"/>
                </a:lnTo>
                <a:lnTo>
                  <a:pt x="16500" y="101316"/>
                </a:lnTo>
                <a:lnTo>
                  <a:pt x="15456" y="100190"/>
                </a:lnTo>
                <a:lnTo>
                  <a:pt x="14441" y="99037"/>
                </a:lnTo>
                <a:lnTo>
                  <a:pt x="13456" y="97858"/>
                </a:lnTo>
                <a:lnTo>
                  <a:pt x="12500" y="96654"/>
                </a:lnTo>
                <a:lnTo>
                  <a:pt x="11575" y="95425"/>
                </a:lnTo>
                <a:lnTo>
                  <a:pt x="10681" y="94172"/>
                </a:lnTo>
                <a:lnTo>
                  <a:pt x="9818" y="92895"/>
                </a:lnTo>
                <a:lnTo>
                  <a:pt x="8988" y="91596"/>
                </a:lnTo>
                <a:lnTo>
                  <a:pt x="8191" y="90274"/>
                </a:lnTo>
                <a:lnTo>
                  <a:pt x="7426" y="88929"/>
                </a:lnTo>
                <a:lnTo>
                  <a:pt x="6696" y="87564"/>
                </a:lnTo>
                <a:lnTo>
                  <a:pt x="6000" y="86178"/>
                </a:lnTo>
                <a:lnTo>
                  <a:pt x="5339" y="84772"/>
                </a:lnTo>
                <a:lnTo>
                  <a:pt x="4714" y="83346"/>
                </a:lnTo>
                <a:lnTo>
                  <a:pt x="4125" y="81901"/>
                </a:lnTo>
                <a:lnTo>
                  <a:pt x="3573" y="80437"/>
                </a:lnTo>
                <a:lnTo>
                  <a:pt x="3058" y="78956"/>
                </a:lnTo>
                <a:lnTo>
                  <a:pt x="2581" y="77458"/>
                </a:lnTo>
                <a:lnTo>
                  <a:pt x="2143" y="75942"/>
                </a:lnTo>
                <a:lnTo>
                  <a:pt x="1743" y="74411"/>
                </a:lnTo>
                <a:lnTo>
                  <a:pt x="1383" y="72864"/>
                </a:lnTo>
                <a:lnTo>
                  <a:pt x="1064" y="71301"/>
                </a:lnTo>
                <a:lnTo>
                  <a:pt x="785" y="69725"/>
                </a:lnTo>
                <a:lnTo>
                  <a:pt x="547" y="68134"/>
                </a:lnTo>
                <a:lnTo>
                  <a:pt x="352" y="66530"/>
                </a:lnTo>
                <a:lnTo>
                  <a:pt x="198" y="64914"/>
                </a:lnTo>
                <a:lnTo>
                  <a:pt x="88" y="63285"/>
                </a:lnTo>
                <a:lnTo>
                  <a:pt x="22" y="61645"/>
                </a:lnTo>
                <a:lnTo>
                  <a:pt x="0" y="59994"/>
                </a:lnTo>
                <a:lnTo>
                  <a:pt x="22" y="58342"/>
                </a:lnTo>
                <a:lnTo>
                  <a:pt x="88" y="56702"/>
                </a:lnTo>
                <a:lnTo>
                  <a:pt x="198" y="55073"/>
                </a:lnTo>
                <a:lnTo>
                  <a:pt x="352" y="53457"/>
                </a:lnTo>
                <a:lnTo>
                  <a:pt x="547" y="51853"/>
                </a:lnTo>
                <a:lnTo>
                  <a:pt x="785" y="50262"/>
                </a:lnTo>
                <a:lnTo>
                  <a:pt x="1064" y="48686"/>
                </a:lnTo>
                <a:lnTo>
                  <a:pt x="1383" y="47123"/>
                </a:lnTo>
                <a:lnTo>
                  <a:pt x="1743" y="45576"/>
                </a:lnTo>
                <a:lnTo>
                  <a:pt x="2143" y="44045"/>
                </a:lnTo>
                <a:lnTo>
                  <a:pt x="2581" y="42529"/>
                </a:lnTo>
                <a:lnTo>
                  <a:pt x="3058" y="41031"/>
                </a:lnTo>
                <a:lnTo>
                  <a:pt x="3573" y="39549"/>
                </a:lnTo>
                <a:lnTo>
                  <a:pt x="4125" y="38086"/>
                </a:lnTo>
                <a:lnTo>
                  <a:pt x="4714" y="36641"/>
                </a:lnTo>
                <a:lnTo>
                  <a:pt x="5339" y="35215"/>
                </a:lnTo>
                <a:lnTo>
                  <a:pt x="6000" y="33809"/>
                </a:lnTo>
                <a:lnTo>
                  <a:pt x="6696" y="32423"/>
                </a:lnTo>
                <a:lnTo>
                  <a:pt x="7426" y="31057"/>
                </a:lnTo>
                <a:lnTo>
                  <a:pt x="8191" y="29713"/>
                </a:lnTo>
                <a:lnTo>
                  <a:pt x="8988" y="28391"/>
                </a:lnTo>
                <a:lnTo>
                  <a:pt x="9818" y="27092"/>
                </a:lnTo>
                <a:lnTo>
                  <a:pt x="10681" y="25815"/>
                </a:lnTo>
                <a:lnTo>
                  <a:pt x="11575" y="24562"/>
                </a:lnTo>
                <a:lnTo>
                  <a:pt x="12500" y="23333"/>
                </a:lnTo>
                <a:lnTo>
                  <a:pt x="13456" y="22129"/>
                </a:lnTo>
                <a:lnTo>
                  <a:pt x="14441" y="20950"/>
                </a:lnTo>
                <a:lnTo>
                  <a:pt x="15456" y="19797"/>
                </a:lnTo>
                <a:lnTo>
                  <a:pt x="16500" y="18671"/>
                </a:lnTo>
                <a:lnTo>
                  <a:pt x="17571" y="17571"/>
                </a:lnTo>
                <a:lnTo>
                  <a:pt x="18671" y="16500"/>
                </a:lnTo>
                <a:lnTo>
                  <a:pt x="19797" y="15456"/>
                </a:lnTo>
                <a:lnTo>
                  <a:pt x="20950" y="14441"/>
                </a:lnTo>
                <a:lnTo>
                  <a:pt x="22129" y="13456"/>
                </a:lnTo>
                <a:lnTo>
                  <a:pt x="23333" y="12500"/>
                </a:lnTo>
                <a:lnTo>
                  <a:pt x="24562" y="11575"/>
                </a:lnTo>
                <a:lnTo>
                  <a:pt x="25815" y="10681"/>
                </a:lnTo>
                <a:lnTo>
                  <a:pt x="27092" y="9818"/>
                </a:lnTo>
                <a:lnTo>
                  <a:pt x="28391" y="8988"/>
                </a:lnTo>
                <a:lnTo>
                  <a:pt x="29714" y="8190"/>
                </a:lnTo>
                <a:lnTo>
                  <a:pt x="31058" y="7426"/>
                </a:lnTo>
                <a:lnTo>
                  <a:pt x="32423" y="6696"/>
                </a:lnTo>
                <a:lnTo>
                  <a:pt x="33809" y="6000"/>
                </a:lnTo>
                <a:lnTo>
                  <a:pt x="35215" y="5339"/>
                </a:lnTo>
                <a:lnTo>
                  <a:pt x="36641" y="4714"/>
                </a:lnTo>
                <a:lnTo>
                  <a:pt x="38086" y="4125"/>
                </a:lnTo>
                <a:lnTo>
                  <a:pt x="39550" y="3573"/>
                </a:lnTo>
                <a:lnTo>
                  <a:pt x="41031" y="3058"/>
                </a:lnTo>
                <a:lnTo>
                  <a:pt x="42529" y="2581"/>
                </a:lnTo>
                <a:lnTo>
                  <a:pt x="44045" y="2143"/>
                </a:lnTo>
                <a:lnTo>
                  <a:pt x="45576" y="1743"/>
                </a:lnTo>
                <a:lnTo>
                  <a:pt x="47123" y="1383"/>
                </a:lnTo>
                <a:lnTo>
                  <a:pt x="48686" y="1064"/>
                </a:lnTo>
                <a:lnTo>
                  <a:pt x="50262" y="785"/>
                </a:lnTo>
                <a:lnTo>
                  <a:pt x="51853" y="547"/>
                </a:lnTo>
                <a:lnTo>
                  <a:pt x="53457" y="352"/>
                </a:lnTo>
                <a:lnTo>
                  <a:pt x="55073" y="198"/>
                </a:lnTo>
                <a:lnTo>
                  <a:pt x="56702" y="88"/>
                </a:lnTo>
                <a:lnTo>
                  <a:pt x="58342" y="22"/>
                </a:lnTo>
                <a:lnTo>
                  <a:pt x="59994" y="0"/>
                </a:lnTo>
                <a:lnTo>
                  <a:pt x="61696" y="24"/>
                </a:lnTo>
                <a:lnTo>
                  <a:pt x="63392" y="96"/>
                </a:lnTo>
                <a:lnTo>
                  <a:pt x="65081" y="215"/>
                </a:lnTo>
                <a:lnTo>
                  <a:pt x="66763" y="382"/>
                </a:lnTo>
                <a:lnTo>
                  <a:pt x="68436" y="596"/>
                </a:lnTo>
                <a:lnTo>
                  <a:pt x="70100" y="857"/>
                </a:lnTo>
                <a:lnTo>
                  <a:pt x="71752" y="1163"/>
                </a:lnTo>
                <a:lnTo>
                  <a:pt x="73394" y="1515"/>
                </a:lnTo>
                <a:lnTo>
                  <a:pt x="75023" y="1912"/>
                </a:lnTo>
                <a:lnTo>
                  <a:pt x="76639" y="2355"/>
                </a:lnTo>
                <a:lnTo>
                  <a:pt x="78241" y="2842"/>
                </a:lnTo>
                <a:lnTo>
                  <a:pt x="79828" y="3373"/>
                </a:lnTo>
                <a:lnTo>
                  <a:pt x="81398" y="3948"/>
                </a:lnTo>
                <a:lnTo>
                  <a:pt x="82952" y="4566"/>
                </a:lnTo>
                <a:lnTo>
                  <a:pt x="84488" y="5228"/>
                </a:lnTo>
                <a:lnTo>
                  <a:pt x="86006" y="5932"/>
                </a:lnTo>
                <a:lnTo>
                  <a:pt x="87503" y="6678"/>
                </a:lnTo>
                <a:lnTo>
                  <a:pt x="88980" y="7467"/>
                </a:lnTo>
                <a:lnTo>
                  <a:pt x="90436" y="8296"/>
                </a:lnTo>
                <a:lnTo>
                  <a:pt x="91869" y="9167"/>
                </a:lnTo>
                <a:lnTo>
                  <a:pt x="93278" y="10079"/>
                </a:lnTo>
                <a:lnTo>
                  <a:pt x="94664" y="11031"/>
                </a:lnTo>
                <a:lnTo>
                  <a:pt x="96024" y="12024"/>
                </a:lnTo>
                <a:lnTo>
                  <a:pt x="97358" y="13055"/>
                </a:lnTo>
                <a:lnTo>
                  <a:pt x="98666" y="14126"/>
                </a:lnTo>
                <a:lnTo>
                  <a:pt x="99945" y="15236"/>
                </a:lnTo>
                <a:lnTo>
                  <a:pt x="101195" y="16385"/>
                </a:lnTo>
                <a:lnTo>
                  <a:pt x="102416" y="17571"/>
                </a:lnTo>
                <a:lnTo>
                  <a:pt x="103603" y="18792"/>
                </a:lnTo>
                <a:lnTo>
                  <a:pt x="104751" y="20042"/>
                </a:lnTo>
                <a:lnTo>
                  <a:pt x="105861" y="21322"/>
                </a:lnTo>
                <a:lnTo>
                  <a:pt x="106932" y="22629"/>
                </a:lnTo>
                <a:lnTo>
                  <a:pt x="107964" y="23963"/>
                </a:lnTo>
                <a:lnTo>
                  <a:pt x="108956" y="25323"/>
                </a:lnTo>
                <a:lnTo>
                  <a:pt x="109908" y="26709"/>
                </a:lnTo>
                <a:lnTo>
                  <a:pt x="110820" y="28119"/>
                </a:lnTo>
                <a:lnTo>
                  <a:pt x="111691" y="29552"/>
                </a:lnTo>
                <a:lnTo>
                  <a:pt x="112521" y="31007"/>
                </a:lnTo>
                <a:lnTo>
                  <a:pt x="113309" y="32484"/>
                </a:lnTo>
                <a:lnTo>
                  <a:pt x="114055" y="33982"/>
                </a:lnTo>
                <a:lnTo>
                  <a:pt x="114759" y="35499"/>
                </a:lnTo>
                <a:lnTo>
                  <a:pt x="115421" y="37035"/>
                </a:lnTo>
                <a:lnTo>
                  <a:pt x="116039" y="38589"/>
                </a:lnTo>
                <a:lnTo>
                  <a:pt x="116614" y="40159"/>
                </a:lnTo>
                <a:lnTo>
                  <a:pt x="117145" y="41746"/>
                </a:lnTo>
                <a:lnTo>
                  <a:pt x="117632" y="43348"/>
                </a:lnTo>
                <a:lnTo>
                  <a:pt x="118075" y="44964"/>
                </a:lnTo>
                <a:lnTo>
                  <a:pt x="118472" y="46593"/>
                </a:lnTo>
                <a:lnTo>
                  <a:pt x="118824" y="48235"/>
                </a:lnTo>
                <a:lnTo>
                  <a:pt x="119131" y="49888"/>
                </a:lnTo>
                <a:lnTo>
                  <a:pt x="119391" y="51551"/>
                </a:lnTo>
                <a:lnTo>
                  <a:pt x="119605" y="53224"/>
                </a:lnTo>
                <a:lnTo>
                  <a:pt x="119772" y="54906"/>
                </a:lnTo>
                <a:lnTo>
                  <a:pt x="119891" y="56595"/>
                </a:lnTo>
                <a:lnTo>
                  <a:pt x="119963" y="58291"/>
                </a:lnTo>
                <a:lnTo>
                  <a:pt x="119988" y="59994"/>
                </a:lnTo>
                <a:lnTo>
                  <a:pt x="119965" y="61645"/>
                </a:lnTo>
                <a:lnTo>
                  <a:pt x="119899" y="63285"/>
                </a:lnTo>
                <a:lnTo>
                  <a:pt x="119789" y="64914"/>
                </a:lnTo>
                <a:lnTo>
                  <a:pt x="119636" y="66530"/>
                </a:lnTo>
                <a:lnTo>
                  <a:pt x="119440" y="68134"/>
                </a:lnTo>
                <a:lnTo>
                  <a:pt x="119202" y="69725"/>
                </a:lnTo>
                <a:lnTo>
                  <a:pt x="118923" y="71301"/>
                </a:lnTo>
                <a:lnTo>
                  <a:pt x="118604" y="72864"/>
                </a:lnTo>
                <a:lnTo>
                  <a:pt x="118244" y="74411"/>
                </a:lnTo>
                <a:lnTo>
                  <a:pt x="117845" y="75942"/>
                </a:lnTo>
                <a:lnTo>
                  <a:pt x="117406" y="77458"/>
                </a:lnTo>
                <a:lnTo>
                  <a:pt x="116929" y="78956"/>
                </a:lnTo>
                <a:lnTo>
                  <a:pt x="116414" y="80437"/>
                </a:lnTo>
                <a:lnTo>
                  <a:pt x="115862" y="81901"/>
                </a:lnTo>
                <a:lnTo>
                  <a:pt x="115273" y="83346"/>
                </a:lnTo>
                <a:lnTo>
                  <a:pt x="114648" y="84772"/>
                </a:lnTo>
                <a:lnTo>
                  <a:pt x="113987" y="86178"/>
                </a:lnTo>
                <a:lnTo>
                  <a:pt x="113291" y="87564"/>
                </a:lnTo>
                <a:lnTo>
                  <a:pt x="112561" y="88929"/>
                </a:lnTo>
                <a:lnTo>
                  <a:pt x="111797" y="90274"/>
                </a:lnTo>
                <a:lnTo>
                  <a:pt x="110999" y="91596"/>
                </a:lnTo>
                <a:lnTo>
                  <a:pt x="110169" y="92895"/>
                </a:lnTo>
                <a:lnTo>
                  <a:pt x="109306" y="94172"/>
                </a:lnTo>
                <a:lnTo>
                  <a:pt x="108412" y="95425"/>
                </a:lnTo>
                <a:lnTo>
                  <a:pt x="107487" y="96654"/>
                </a:lnTo>
                <a:lnTo>
                  <a:pt x="106531" y="97858"/>
                </a:lnTo>
                <a:lnTo>
                  <a:pt x="105546" y="99037"/>
                </a:lnTo>
                <a:lnTo>
                  <a:pt x="104531" y="100190"/>
                </a:lnTo>
                <a:lnTo>
                  <a:pt x="103487" y="101316"/>
                </a:lnTo>
                <a:lnTo>
                  <a:pt x="102416" y="102416"/>
                </a:lnTo>
                <a:lnTo>
                  <a:pt x="101316" y="103487"/>
                </a:lnTo>
                <a:lnTo>
                  <a:pt x="100190" y="104531"/>
                </a:lnTo>
                <a:lnTo>
                  <a:pt x="99037" y="105546"/>
                </a:lnTo>
                <a:lnTo>
                  <a:pt x="97858" y="106531"/>
                </a:lnTo>
                <a:lnTo>
                  <a:pt x="96654" y="107487"/>
                </a:lnTo>
                <a:lnTo>
                  <a:pt x="95425" y="108412"/>
                </a:lnTo>
                <a:lnTo>
                  <a:pt x="94172" y="109306"/>
                </a:lnTo>
                <a:lnTo>
                  <a:pt x="92895" y="110169"/>
                </a:lnTo>
                <a:lnTo>
                  <a:pt x="91596" y="110999"/>
                </a:lnTo>
                <a:lnTo>
                  <a:pt x="90274" y="111797"/>
                </a:lnTo>
                <a:lnTo>
                  <a:pt x="88929" y="112561"/>
                </a:lnTo>
                <a:lnTo>
                  <a:pt x="87564" y="113291"/>
                </a:lnTo>
                <a:lnTo>
                  <a:pt x="86178" y="113987"/>
                </a:lnTo>
                <a:lnTo>
                  <a:pt x="84772" y="114648"/>
                </a:lnTo>
                <a:lnTo>
                  <a:pt x="83346" y="115273"/>
                </a:lnTo>
                <a:lnTo>
                  <a:pt x="81901" y="115862"/>
                </a:lnTo>
                <a:lnTo>
                  <a:pt x="80437" y="116414"/>
                </a:lnTo>
                <a:lnTo>
                  <a:pt x="78956" y="116929"/>
                </a:lnTo>
                <a:lnTo>
                  <a:pt x="77458" y="117406"/>
                </a:lnTo>
                <a:lnTo>
                  <a:pt x="75942" y="117845"/>
                </a:lnTo>
                <a:lnTo>
                  <a:pt x="74411" y="118244"/>
                </a:lnTo>
                <a:lnTo>
                  <a:pt x="72864" y="118604"/>
                </a:lnTo>
                <a:lnTo>
                  <a:pt x="71301" y="118923"/>
                </a:lnTo>
                <a:lnTo>
                  <a:pt x="69725" y="119202"/>
                </a:lnTo>
                <a:lnTo>
                  <a:pt x="68134" y="119440"/>
                </a:lnTo>
                <a:lnTo>
                  <a:pt x="66530" y="119636"/>
                </a:lnTo>
                <a:lnTo>
                  <a:pt x="64914" y="119789"/>
                </a:lnTo>
                <a:lnTo>
                  <a:pt x="63285" y="119899"/>
                </a:lnTo>
                <a:lnTo>
                  <a:pt x="61645" y="119965"/>
                </a:lnTo>
                <a:lnTo>
                  <a:pt x="59994" y="119988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35" name="Google Shape;435;p33"/>
          <p:cNvSpPr/>
          <p:nvPr/>
        </p:nvSpPr>
        <p:spPr>
          <a:xfrm>
            <a:off x="2976193" y="659665"/>
            <a:ext cx="3495040" cy="4660053"/>
          </a:xfrm>
          <a:custGeom>
            <a:rect b="b" l="l" r="r" t="t"/>
            <a:pathLst>
              <a:path extrusionOk="0" h="120000" w="120000">
                <a:moveTo>
                  <a:pt x="0" y="59994"/>
                </a:moveTo>
                <a:lnTo>
                  <a:pt x="22" y="58342"/>
                </a:lnTo>
                <a:lnTo>
                  <a:pt x="88" y="56702"/>
                </a:lnTo>
                <a:lnTo>
                  <a:pt x="198" y="55073"/>
                </a:lnTo>
                <a:lnTo>
                  <a:pt x="352" y="53457"/>
                </a:lnTo>
                <a:lnTo>
                  <a:pt x="547" y="51853"/>
                </a:lnTo>
                <a:lnTo>
                  <a:pt x="785" y="50262"/>
                </a:lnTo>
                <a:lnTo>
                  <a:pt x="1064" y="48686"/>
                </a:lnTo>
                <a:lnTo>
                  <a:pt x="1383" y="47123"/>
                </a:lnTo>
                <a:lnTo>
                  <a:pt x="1743" y="45576"/>
                </a:lnTo>
                <a:lnTo>
                  <a:pt x="2143" y="44045"/>
                </a:lnTo>
                <a:lnTo>
                  <a:pt x="2581" y="42529"/>
                </a:lnTo>
                <a:lnTo>
                  <a:pt x="3058" y="41031"/>
                </a:lnTo>
                <a:lnTo>
                  <a:pt x="3573" y="39549"/>
                </a:lnTo>
                <a:lnTo>
                  <a:pt x="4125" y="38086"/>
                </a:lnTo>
                <a:lnTo>
                  <a:pt x="4714" y="36641"/>
                </a:lnTo>
                <a:lnTo>
                  <a:pt x="5339" y="35215"/>
                </a:lnTo>
                <a:lnTo>
                  <a:pt x="6000" y="33809"/>
                </a:lnTo>
                <a:lnTo>
                  <a:pt x="6696" y="32423"/>
                </a:lnTo>
                <a:lnTo>
                  <a:pt x="7426" y="31057"/>
                </a:lnTo>
                <a:lnTo>
                  <a:pt x="8191" y="29713"/>
                </a:lnTo>
                <a:lnTo>
                  <a:pt x="8988" y="28391"/>
                </a:lnTo>
                <a:lnTo>
                  <a:pt x="9818" y="27092"/>
                </a:lnTo>
                <a:lnTo>
                  <a:pt x="10681" y="25815"/>
                </a:lnTo>
                <a:lnTo>
                  <a:pt x="11575" y="24562"/>
                </a:lnTo>
                <a:lnTo>
                  <a:pt x="12500" y="23333"/>
                </a:lnTo>
                <a:lnTo>
                  <a:pt x="13456" y="22129"/>
                </a:lnTo>
                <a:lnTo>
                  <a:pt x="14441" y="20950"/>
                </a:lnTo>
                <a:lnTo>
                  <a:pt x="15456" y="19797"/>
                </a:lnTo>
                <a:lnTo>
                  <a:pt x="16500" y="18671"/>
                </a:lnTo>
                <a:lnTo>
                  <a:pt x="17571" y="17571"/>
                </a:lnTo>
                <a:lnTo>
                  <a:pt x="18671" y="16500"/>
                </a:lnTo>
                <a:lnTo>
                  <a:pt x="19797" y="15456"/>
                </a:lnTo>
                <a:lnTo>
                  <a:pt x="20950" y="14441"/>
                </a:lnTo>
                <a:lnTo>
                  <a:pt x="22129" y="13456"/>
                </a:lnTo>
                <a:lnTo>
                  <a:pt x="23333" y="12500"/>
                </a:lnTo>
                <a:lnTo>
                  <a:pt x="24562" y="11575"/>
                </a:lnTo>
                <a:lnTo>
                  <a:pt x="25815" y="10681"/>
                </a:lnTo>
                <a:lnTo>
                  <a:pt x="27092" y="9818"/>
                </a:lnTo>
                <a:lnTo>
                  <a:pt x="28391" y="8988"/>
                </a:lnTo>
                <a:lnTo>
                  <a:pt x="29714" y="8190"/>
                </a:lnTo>
                <a:lnTo>
                  <a:pt x="31058" y="7426"/>
                </a:lnTo>
                <a:lnTo>
                  <a:pt x="32423" y="6696"/>
                </a:lnTo>
                <a:lnTo>
                  <a:pt x="33809" y="6000"/>
                </a:lnTo>
                <a:lnTo>
                  <a:pt x="35215" y="5339"/>
                </a:lnTo>
                <a:lnTo>
                  <a:pt x="36641" y="4714"/>
                </a:lnTo>
                <a:lnTo>
                  <a:pt x="38086" y="4125"/>
                </a:lnTo>
                <a:lnTo>
                  <a:pt x="39550" y="3573"/>
                </a:lnTo>
                <a:lnTo>
                  <a:pt x="41031" y="3058"/>
                </a:lnTo>
                <a:lnTo>
                  <a:pt x="42529" y="2581"/>
                </a:lnTo>
                <a:lnTo>
                  <a:pt x="44045" y="2143"/>
                </a:lnTo>
                <a:lnTo>
                  <a:pt x="45576" y="1743"/>
                </a:lnTo>
                <a:lnTo>
                  <a:pt x="47123" y="1383"/>
                </a:lnTo>
                <a:lnTo>
                  <a:pt x="48686" y="1064"/>
                </a:lnTo>
                <a:lnTo>
                  <a:pt x="50262" y="785"/>
                </a:lnTo>
                <a:lnTo>
                  <a:pt x="51853" y="547"/>
                </a:lnTo>
                <a:lnTo>
                  <a:pt x="53457" y="352"/>
                </a:lnTo>
                <a:lnTo>
                  <a:pt x="55073" y="198"/>
                </a:lnTo>
                <a:lnTo>
                  <a:pt x="56702" y="88"/>
                </a:lnTo>
                <a:lnTo>
                  <a:pt x="58342" y="22"/>
                </a:lnTo>
                <a:lnTo>
                  <a:pt x="59994" y="0"/>
                </a:lnTo>
                <a:lnTo>
                  <a:pt x="61696" y="24"/>
                </a:lnTo>
                <a:lnTo>
                  <a:pt x="63392" y="96"/>
                </a:lnTo>
                <a:lnTo>
                  <a:pt x="65081" y="215"/>
                </a:lnTo>
                <a:lnTo>
                  <a:pt x="66763" y="382"/>
                </a:lnTo>
                <a:lnTo>
                  <a:pt x="68436" y="596"/>
                </a:lnTo>
                <a:lnTo>
                  <a:pt x="70099" y="857"/>
                </a:lnTo>
                <a:lnTo>
                  <a:pt x="71752" y="1163"/>
                </a:lnTo>
                <a:lnTo>
                  <a:pt x="73394" y="1515"/>
                </a:lnTo>
                <a:lnTo>
                  <a:pt x="75023" y="1912"/>
                </a:lnTo>
                <a:lnTo>
                  <a:pt x="76639" y="2355"/>
                </a:lnTo>
                <a:lnTo>
                  <a:pt x="78241" y="2842"/>
                </a:lnTo>
                <a:lnTo>
                  <a:pt x="79828" y="3373"/>
                </a:lnTo>
                <a:lnTo>
                  <a:pt x="81398" y="3948"/>
                </a:lnTo>
                <a:lnTo>
                  <a:pt x="82952" y="4566"/>
                </a:lnTo>
                <a:lnTo>
                  <a:pt x="84488" y="5228"/>
                </a:lnTo>
                <a:lnTo>
                  <a:pt x="86006" y="5932"/>
                </a:lnTo>
                <a:lnTo>
                  <a:pt x="87503" y="6678"/>
                </a:lnTo>
                <a:lnTo>
                  <a:pt x="88980" y="7467"/>
                </a:lnTo>
                <a:lnTo>
                  <a:pt x="90436" y="8296"/>
                </a:lnTo>
                <a:lnTo>
                  <a:pt x="91869" y="9167"/>
                </a:lnTo>
                <a:lnTo>
                  <a:pt x="93278" y="10079"/>
                </a:lnTo>
                <a:lnTo>
                  <a:pt x="94664" y="11031"/>
                </a:lnTo>
                <a:lnTo>
                  <a:pt x="96024" y="12024"/>
                </a:lnTo>
                <a:lnTo>
                  <a:pt x="97358" y="13055"/>
                </a:lnTo>
                <a:lnTo>
                  <a:pt x="98666" y="14126"/>
                </a:lnTo>
                <a:lnTo>
                  <a:pt x="99945" y="15236"/>
                </a:lnTo>
                <a:lnTo>
                  <a:pt x="101195" y="16385"/>
                </a:lnTo>
                <a:lnTo>
                  <a:pt x="102416" y="17571"/>
                </a:lnTo>
                <a:lnTo>
                  <a:pt x="103603" y="18792"/>
                </a:lnTo>
                <a:lnTo>
                  <a:pt x="104751" y="20042"/>
                </a:lnTo>
                <a:lnTo>
                  <a:pt x="105861" y="21322"/>
                </a:lnTo>
                <a:lnTo>
                  <a:pt x="106932" y="22629"/>
                </a:lnTo>
                <a:lnTo>
                  <a:pt x="107964" y="23963"/>
                </a:lnTo>
                <a:lnTo>
                  <a:pt x="108956" y="25323"/>
                </a:lnTo>
                <a:lnTo>
                  <a:pt x="109908" y="26709"/>
                </a:lnTo>
                <a:lnTo>
                  <a:pt x="110820" y="28119"/>
                </a:lnTo>
                <a:lnTo>
                  <a:pt x="111691" y="29552"/>
                </a:lnTo>
                <a:lnTo>
                  <a:pt x="112521" y="31007"/>
                </a:lnTo>
                <a:lnTo>
                  <a:pt x="113309" y="32484"/>
                </a:lnTo>
                <a:lnTo>
                  <a:pt x="114055" y="33982"/>
                </a:lnTo>
                <a:lnTo>
                  <a:pt x="114759" y="35499"/>
                </a:lnTo>
                <a:lnTo>
                  <a:pt x="115421" y="37035"/>
                </a:lnTo>
                <a:lnTo>
                  <a:pt x="116039" y="38589"/>
                </a:lnTo>
                <a:lnTo>
                  <a:pt x="116614" y="40159"/>
                </a:lnTo>
                <a:lnTo>
                  <a:pt x="117145" y="41746"/>
                </a:lnTo>
                <a:lnTo>
                  <a:pt x="117632" y="43348"/>
                </a:lnTo>
                <a:lnTo>
                  <a:pt x="118075" y="44964"/>
                </a:lnTo>
                <a:lnTo>
                  <a:pt x="118472" y="46593"/>
                </a:lnTo>
                <a:lnTo>
                  <a:pt x="118824" y="48235"/>
                </a:lnTo>
                <a:lnTo>
                  <a:pt x="119131" y="49888"/>
                </a:lnTo>
                <a:lnTo>
                  <a:pt x="119391" y="51551"/>
                </a:lnTo>
                <a:lnTo>
                  <a:pt x="119605" y="53224"/>
                </a:lnTo>
                <a:lnTo>
                  <a:pt x="119772" y="54906"/>
                </a:lnTo>
                <a:lnTo>
                  <a:pt x="119891" y="56595"/>
                </a:lnTo>
                <a:lnTo>
                  <a:pt x="119963" y="58291"/>
                </a:lnTo>
                <a:lnTo>
                  <a:pt x="119988" y="59994"/>
                </a:lnTo>
                <a:lnTo>
                  <a:pt x="119965" y="61645"/>
                </a:lnTo>
                <a:lnTo>
                  <a:pt x="119899" y="63285"/>
                </a:lnTo>
                <a:lnTo>
                  <a:pt x="119789" y="64914"/>
                </a:lnTo>
                <a:lnTo>
                  <a:pt x="119636" y="66530"/>
                </a:lnTo>
                <a:lnTo>
                  <a:pt x="119440" y="68134"/>
                </a:lnTo>
                <a:lnTo>
                  <a:pt x="119202" y="69725"/>
                </a:lnTo>
                <a:lnTo>
                  <a:pt x="118923" y="71301"/>
                </a:lnTo>
                <a:lnTo>
                  <a:pt x="118604" y="72864"/>
                </a:lnTo>
                <a:lnTo>
                  <a:pt x="118244" y="74411"/>
                </a:lnTo>
                <a:lnTo>
                  <a:pt x="117845" y="75942"/>
                </a:lnTo>
                <a:lnTo>
                  <a:pt x="117406" y="77458"/>
                </a:lnTo>
                <a:lnTo>
                  <a:pt x="116929" y="78956"/>
                </a:lnTo>
                <a:lnTo>
                  <a:pt x="116414" y="80437"/>
                </a:lnTo>
                <a:lnTo>
                  <a:pt x="115862" y="81901"/>
                </a:lnTo>
                <a:lnTo>
                  <a:pt x="115273" y="83346"/>
                </a:lnTo>
                <a:lnTo>
                  <a:pt x="114648" y="84772"/>
                </a:lnTo>
                <a:lnTo>
                  <a:pt x="113987" y="86178"/>
                </a:lnTo>
                <a:lnTo>
                  <a:pt x="113291" y="87564"/>
                </a:lnTo>
                <a:lnTo>
                  <a:pt x="112561" y="88929"/>
                </a:lnTo>
                <a:lnTo>
                  <a:pt x="111797" y="90274"/>
                </a:lnTo>
                <a:lnTo>
                  <a:pt x="110999" y="91596"/>
                </a:lnTo>
                <a:lnTo>
                  <a:pt x="110169" y="92895"/>
                </a:lnTo>
                <a:lnTo>
                  <a:pt x="109306" y="94172"/>
                </a:lnTo>
                <a:lnTo>
                  <a:pt x="108412" y="95425"/>
                </a:lnTo>
                <a:lnTo>
                  <a:pt x="107487" y="96654"/>
                </a:lnTo>
                <a:lnTo>
                  <a:pt x="106531" y="97858"/>
                </a:lnTo>
                <a:lnTo>
                  <a:pt x="105546" y="99037"/>
                </a:lnTo>
                <a:lnTo>
                  <a:pt x="104531" y="100190"/>
                </a:lnTo>
                <a:lnTo>
                  <a:pt x="103487" y="101316"/>
                </a:lnTo>
                <a:lnTo>
                  <a:pt x="102416" y="102416"/>
                </a:lnTo>
                <a:lnTo>
                  <a:pt x="101316" y="103487"/>
                </a:lnTo>
                <a:lnTo>
                  <a:pt x="100190" y="104531"/>
                </a:lnTo>
                <a:lnTo>
                  <a:pt x="99037" y="105546"/>
                </a:lnTo>
                <a:lnTo>
                  <a:pt x="97858" y="106531"/>
                </a:lnTo>
                <a:lnTo>
                  <a:pt x="96654" y="107487"/>
                </a:lnTo>
                <a:lnTo>
                  <a:pt x="95425" y="108412"/>
                </a:lnTo>
                <a:lnTo>
                  <a:pt x="94172" y="109306"/>
                </a:lnTo>
                <a:lnTo>
                  <a:pt x="92895" y="110169"/>
                </a:lnTo>
                <a:lnTo>
                  <a:pt x="91596" y="110999"/>
                </a:lnTo>
                <a:lnTo>
                  <a:pt x="90274" y="111797"/>
                </a:lnTo>
                <a:lnTo>
                  <a:pt x="88929" y="112561"/>
                </a:lnTo>
                <a:lnTo>
                  <a:pt x="87564" y="113291"/>
                </a:lnTo>
                <a:lnTo>
                  <a:pt x="86178" y="113987"/>
                </a:lnTo>
                <a:lnTo>
                  <a:pt x="84772" y="114648"/>
                </a:lnTo>
                <a:lnTo>
                  <a:pt x="83346" y="115273"/>
                </a:lnTo>
                <a:lnTo>
                  <a:pt x="81901" y="115862"/>
                </a:lnTo>
                <a:lnTo>
                  <a:pt x="80437" y="116414"/>
                </a:lnTo>
                <a:lnTo>
                  <a:pt x="78956" y="116929"/>
                </a:lnTo>
                <a:lnTo>
                  <a:pt x="77458" y="117406"/>
                </a:lnTo>
                <a:lnTo>
                  <a:pt x="75942" y="117845"/>
                </a:lnTo>
                <a:lnTo>
                  <a:pt x="74411" y="118244"/>
                </a:lnTo>
                <a:lnTo>
                  <a:pt x="72864" y="118604"/>
                </a:lnTo>
                <a:lnTo>
                  <a:pt x="71301" y="118923"/>
                </a:lnTo>
                <a:lnTo>
                  <a:pt x="69725" y="119202"/>
                </a:lnTo>
                <a:lnTo>
                  <a:pt x="68134" y="119440"/>
                </a:lnTo>
                <a:lnTo>
                  <a:pt x="66530" y="119636"/>
                </a:lnTo>
                <a:lnTo>
                  <a:pt x="64914" y="119789"/>
                </a:lnTo>
                <a:lnTo>
                  <a:pt x="63285" y="119899"/>
                </a:lnTo>
                <a:lnTo>
                  <a:pt x="61645" y="119965"/>
                </a:lnTo>
                <a:lnTo>
                  <a:pt x="59994" y="119988"/>
                </a:lnTo>
                <a:lnTo>
                  <a:pt x="58342" y="119965"/>
                </a:lnTo>
                <a:lnTo>
                  <a:pt x="56702" y="119899"/>
                </a:lnTo>
                <a:lnTo>
                  <a:pt x="55073" y="119789"/>
                </a:lnTo>
                <a:lnTo>
                  <a:pt x="53457" y="119636"/>
                </a:lnTo>
                <a:lnTo>
                  <a:pt x="51853" y="119440"/>
                </a:lnTo>
                <a:lnTo>
                  <a:pt x="50262" y="119202"/>
                </a:lnTo>
                <a:lnTo>
                  <a:pt x="48686" y="118923"/>
                </a:lnTo>
                <a:lnTo>
                  <a:pt x="47123" y="118604"/>
                </a:lnTo>
                <a:lnTo>
                  <a:pt x="45576" y="118244"/>
                </a:lnTo>
                <a:lnTo>
                  <a:pt x="44045" y="117845"/>
                </a:lnTo>
                <a:lnTo>
                  <a:pt x="42529" y="117406"/>
                </a:lnTo>
                <a:lnTo>
                  <a:pt x="41031" y="116929"/>
                </a:lnTo>
                <a:lnTo>
                  <a:pt x="39550" y="116414"/>
                </a:lnTo>
                <a:lnTo>
                  <a:pt x="38086" y="115862"/>
                </a:lnTo>
                <a:lnTo>
                  <a:pt x="36641" y="115273"/>
                </a:lnTo>
                <a:lnTo>
                  <a:pt x="35215" y="114648"/>
                </a:lnTo>
                <a:lnTo>
                  <a:pt x="33809" y="113987"/>
                </a:lnTo>
                <a:lnTo>
                  <a:pt x="32423" y="113291"/>
                </a:lnTo>
                <a:lnTo>
                  <a:pt x="31058" y="112561"/>
                </a:lnTo>
                <a:lnTo>
                  <a:pt x="29714" y="111797"/>
                </a:lnTo>
                <a:lnTo>
                  <a:pt x="28391" y="110999"/>
                </a:lnTo>
                <a:lnTo>
                  <a:pt x="27092" y="110169"/>
                </a:lnTo>
                <a:lnTo>
                  <a:pt x="25815" y="109306"/>
                </a:lnTo>
                <a:lnTo>
                  <a:pt x="24562" y="108412"/>
                </a:lnTo>
                <a:lnTo>
                  <a:pt x="23333" y="107487"/>
                </a:lnTo>
                <a:lnTo>
                  <a:pt x="22129" y="106531"/>
                </a:lnTo>
                <a:lnTo>
                  <a:pt x="20950" y="105546"/>
                </a:lnTo>
                <a:lnTo>
                  <a:pt x="19797" y="104531"/>
                </a:lnTo>
                <a:lnTo>
                  <a:pt x="18671" y="103487"/>
                </a:lnTo>
                <a:lnTo>
                  <a:pt x="17571" y="102416"/>
                </a:lnTo>
                <a:lnTo>
                  <a:pt x="16500" y="101316"/>
                </a:lnTo>
                <a:lnTo>
                  <a:pt x="15456" y="100190"/>
                </a:lnTo>
                <a:lnTo>
                  <a:pt x="14441" y="99037"/>
                </a:lnTo>
                <a:lnTo>
                  <a:pt x="13456" y="97858"/>
                </a:lnTo>
                <a:lnTo>
                  <a:pt x="12500" y="96654"/>
                </a:lnTo>
                <a:lnTo>
                  <a:pt x="11575" y="95425"/>
                </a:lnTo>
                <a:lnTo>
                  <a:pt x="10681" y="94172"/>
                </a:lnTo>
                <a:lnTo>
                  <a:pt x="9818" y="92895"/>
                </a:lnTo>
                <a:lnTo>
                  <a:pt x="8988" y="91596"/>
                </a:lnTo>
                <a:lnTo>
                  <a:pt x="8191" y="90274"/>
                </a:lnTo>
                <a:lnTo>
                  <a:pt x="7426" y="88929"/>
                </a:lnTo>
                <a:lnTo>
                  <a:pt x="6696" y="87564"/>
                </a:lnTo>
                <a:lnTo>
                  <a:pt x="6000" y="86178"/>
                </a:lnTo>
                <a:lnTo>
                  <a:pt x="5339" y="84772"/>
                </a:lnTo>
                <a:lnTo>
                  <a:pt x="4714" y="83346"/>
                </a:lnTo>
                <a:lnTo>
                  <a:pt x="4125" y="81901"/>
                </a:lnTo>
                <a:lnTo>
                  <a:pt x="3573" y="80437"/>
                </a:lnTo>
                <a:lnTo>
                  <a:pt x="3058" y="78956"/>
                </a:lnTo>
                <a:lnTo>
                  <a:pt x="2581" y="77458"/>
                </a:lnTo>
                <a:lnTo>
                  <a:pt x="2143" y="75942"/>
                </a:lnTo>
                <a:lnTo>
                  <a:pt x="1743" y="74411"/>
                </a:lnTo>
                <a:lnTo>
                  <a:pt x="1383" y="72864"/>
                </a:lnTo>
                <a:lnTo>
                  <a:pt x="1064" y="71301"/>
                </a:lnTo>
                <a:lnTo>
                  <a:pt x="785" y="69725"/>
                </a:lnTo>
                <a:lnTo>
                  <a:pt x="547" y="68134"/>
                </a:lnTo>
                <a:lnTo>
                  <a:pt x="352" y="66530"/>
                </a:lnTo>
                <a:lnTo>
                  <a:pt x="198" y="64914"/>
                </a:lnTo>
                <a:lnTo>
                  <a:pt x="88" y="63285"/>
                </a:lnTo>
                <a:lnTo>
                  <a:pt x="22" y="61645"/>
                </a:lnTo>
                <a:lnTo>
                  <a:pt x="0" y="59994"/>
                </a:lnTo>
                <a:close/>
              </a:path>
            </a:pathLst>
          </a:custGeom>
          <a:noFill/>
          <a:ln cap="flat" cmpd="sng" w="190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36" name="Google Shape;436;p33"/>
          <p:cNvSpPr txBox="1"/>
          <p:nvPr>
            <p:ph type="title"/>
          </p:nvPr>
        </p:nvSpPr>
        <p:spPr>
          <a:xfrm>
            <a:off x="4322898" y="2451065"/>
            <a:ext cx="498202" cy="10092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3155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/>
          </a:p>
        </p:txBody>
      </p:sp>
      <p:sp>
        <p:nvSpPr>
          <p:cNvPr id="437" name="Google Shape;437;p33"/>
          <p:cNvSpPr/>
          <p:nvPr/>
        </p:nvSpPr>
        <p:spPr>
          <a:xfrm>
            <a:off x="702173" y="4016992"/>
            <a:ext cx="2301875" cy="1037167"/>
          </a:xfrm>
          <a:custGeom>
            <a:rect b="b" l="l" r="r" t="t"/>
            <a:pathLst>
              <a:path extrusionOk="0" h="120000" w="120000">
                <a:moveTo>
                  <a:pt x="0" y="119914"/>
                </a:moveTo>
                <a:lnTo>
                  <a:pt x="119985" y="0"/>
                </a:lnTo>
              </a:path>
            </a:pathLst>
          </a:custGeom>
          <a:noFill/>
          <a:ln cap="flat" cmpd="sng" w="19025">
            <a:solidFill>
              <a:srgbClr val="38751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38" name="Google Shape;438;p33"/>
          <p:cNvSpPr/>
          <p:nvPr/>
        </p:nvSpPr>
        <p:spPr>
          <a:xfrm>
            <a:off x="2984194" y="3964525"/>
            <a:ext cx="111024" cy="10489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39" name="Google Shape;439;p33"/>
          <p:cNvSpPr/>
          <p:nvPr/>
        </p:nvSpPr>
        <p:spPr>
          <a:xfrm>
            <a:off x="989423" y="627699"/>
            <a:ext cx="2089150" cy="118533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92" y="119979"/>
                </a:lnTo>
              </a:path>
            </a:pathLst>
          </a:custGeom>
          <a:noFill/>
          <a:ln cap="flat" cmpd="sng" w="19025">
            <a:solidFill>
              <a:srgbClr val="38751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40" name="Google Shape;440;p33"/>
          <p:cNvSpPr/>
          <p:nvPr/>
        </p:nvSpPr>
        <p:spPr>
          <a:xfrm>
            <a:off x="3056593" y="1761523"/>
            <a:ext cx="110924" cy="109136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41" name="Google Shape;441;p33"/>
          <p:cNvSpPr/>
          <p:nvPr/>
        </p:nvSpPr>
        <p:spPr>
          <a:xfrm>
            <a:off x="6470886" y="2989460"/>
            <a:ext cx="2160270" cy="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84" y="0"/>
                </a:lnTo>
              </a:path>
            </a:pathLst>
          </a:custGeom>
          <a:noFill/>
          <a:ln cap="flat" cmpd="sng" w="19025">
            <a:solidFill>
              <a:srgbClr val="38751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42" name="Google Shape;442;p33"/>
          <p:cNvSpPr/>
          <p:nvPr/>
        </p:nvSpPr>
        <p:spPr>
          <a:xfrm>
            <a:off x="8621357" y="2934807"/>
            <a:ext cx="105499" cy="109305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43" name="Google Shape;443;p33"/>
          <p:cNvSpPr/>
          <p:nvPr/>
        </p:nvSpPr>
        <p:spPr>
          <a:xfrm>
            <a:off x="1380509" y="310799"/>
            <a:ext cx="352424" cy="406399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44" name="Google Shape;444;p33"/>
          <p:cNvSpPr/>
          <p:nvPr/>
        </p:nvSpPr>
        <p:spPr>
          <a:xfrm>
            <a:off x="1370984" y="298099"/>
            <a:ext cx="371475" cy="431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99" y="0"/>
                </a:lnTo>
                <a:lnTo>
                  <a:pt x="119999" y="119999"/>
                </a:lnTo>
                <a:lnTo>
                  <a:pt x="0" y="119999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19025">
            <a:solidFill>
              <a:srgbClr val="38751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45" name="Google Shape;445;p33"/>
          <p:cNvSpPr/>
          <p:nvPr/>
        </p:nvSpPr>
        <p:spPr>
          <a:xfrm>
            <a:off x="1300359" y="4081357"/>
            <a:ext cx="295274" cy="482599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46" name="Google Shape;446;p33"/>
          <p:cNvSpPr/>
          <p:nvPr/>
        </p:nvSpPr>
        <p:spPr>
          <a:xfrm>
            <a:off x="1290834" y="4068657"/>
            <a:ext cx="314325" cy="50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99" y="0"/>
                </a:lnTo>
                <a:lnTo>
                  <a:pt x="119999" y="119999"/>
                </a:lnTo>
                <a:lnTo>
                  <a:pt x="0" y="119999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19025">
            <a:solidFill>
              <a:srgbClr val="38751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47" name="Google Shape;447;p33"/>
          <p:cNvSpPr/>
          <p:nvPr/>
        </p:nvSpPr>
        <p:spPr>
          <a:xfrm>
            <a:off x="7245910" y="2344928"/>
            <a:ext cx="314324" cy="406399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48" name="Google Shape;448;p33"/>
          <p:cNvSpPr/>
          <p:nvPr/>
        </p:nvSpPr>
        <p:spPr>
          <a:xfrm>
            <a:off x="7236385" y="2332228"/>
            <a:ext cx="371475" cy="431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99" y="0"/>
                </a:lnTo>
                <a:lnTo>
                  <a:pt x="119999" y="119999"/>
                </a:lnTo>
                <a:lnTo>
                  <a:pt x="0" y="119999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19025">
            <a:solidFill>
              <a:srgbClr val="38751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49" name="Google Shape;449;p33"/>
          <p:cNvSpPr/>
          <p:nvPr/>
        </p:nvSpPr>
        <p:spPr>
          <a:xfrm>
            <a:off x="3398743" y="1720579"/>
            <a:ext cx="485773" cy="850897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50" name="Google Shape;450;p33"/>
          <p:cNvSpPr/>
          <p:nvPr/>
        </p:nvSpPr>
        <p:spPr>
          <a:xfrm>
            <a:off x="3389243" y="1707879"/>
            <a:ext cx="504825" cy="87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99" y="0"/>
                </a:lnTo>
                <a:lnTo>
                  <a:pt x="119999" y="119999"/>
                </a:lnTo>
                <a:lnTo>
                  <a:pt x="0" y="119999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190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51" name="Google Shape;451;p33"/>
          <p:cNvSpPr/>
          <p:nvPr/>
        </p:nvSpPr>
        <p:spPr>
          <a:xfrm>
            <a:off x="3398743" y="3324059"/>
            <a:ext cx="409574" cy="939797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52" name="Google Shape;452;p33"/>
          <p:cNvSpPr/>
          <p:nvPr/>
        </p:nvSpPr>
        <p:spPr>
          <a:xfrm>
            <a:off x="3389243" y="3311343"/>
            <a:ext cx="428625" cy="965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92" y="0"/>
                </a:lnTo>
                <a:lnTo>
                  <a:pt x="119992" y="119997"/>
                </a:lnTo>
                <a:lnTo>
                  <a:pt x="0" y="119997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190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53" name="Google Shape;453;p33"/>
          <p:cNvSpPr txBox="1"/>
          <p:nvPr/>
        </p:nvSpPr>
        <p:spPr>
          <a:xfrm>
            <a:off x="4018291" y="1276737"/>
            <a:ext cx="1537335" cy="3996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“local gradient”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p33"/>
          <p:cNvSpPr txBox="1"/>
          <p:nvPr>
            <p:ph idx="11" type="ftr"/>
          </p:nvPr>
        </p:nvSpPr>
        <p:spPr>
          <a:xfrm>
            <a:off x="72824" y="6257652"/>
            <a:ext cx="4514850" cy="3750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Fei-Fei Li &amp; Justin Johnson &amp; Serena Yeung</a:t>
            </a:r>
            <a:endParaRPr/>
          </a:p>
        </p:txBody>
      </p:sp>
      <p:sp>
        <p:nvSpPr>
          <p:cNvPr id="455" name="Google Shape;455;p33"/>
          <p:cNvSpPr txBox="1"/>
          <p:nvPr>
            <p:ph idx="12" type="sldNum"/>
          </p:nvPr>
        </p:nvSpPr>
        <p:spPr>
          <a:xfrm>
            <a:off x="5105644" y="6257639"/>
            <a:ext cx="1432559" cy="3750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Lecture 4 - </a:t>
            </a:r>
            <a:fld id="{00000000-1234-1234-1234-123412341234}" type="slidenum">
              <a:rPr b="0" i="0" lang="e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56" name="Google Shape;456;p33"/>
          <p:cNvSpPr txBox="1"/>
          <p:nvPr>
            <p:ph idx="10" type="dt"/>
          </p:nvPr>
        </p:nvSpPr>
        <p:spPr>
          <a:xfrm>
            <a:off x="7634716" y="6257652"/>
            <a:ext cx="1433195" cy="3750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April 13, 2017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34"/>
          <p:cNvSpPr/>
          <p:nvPr/>
        </p:nvSpPr>
        <p:spPr>
          <a:xfrm>
            <a:off x="2976194" y="659665"/>
            <a:ext cx="3495040" cy="4660053"/>
          </a:xfrm>
          <a:custGeom>
            <a:rect b="b" l="l" r="r" t="t"/>
            <a:pathLst>
              <a:path extrusionOk="0" h="120000" w="120000">
                <a:moveTo>
                  <a:pt x="59994" y="119988"/>
                </a:moveTo>
                <a:lnTo>
                  <a:pt x="58342" y="119965"/>
                </a:lnTo>
                <a:lnTo>
                  <a:pt x="56702" y="119899"/>
                </a:lnTo>
                <a:lnTo>
                  <a:pt x="55073" y="119789"/>
                </a:lnTo>
                <a:lnTo>
                  <a:pt x="53457" y="119636"/>
                </a:lnTo>
                <a:lnTo>
                  <a:pt x="51853" y="119440"/>
                </a:lnTo>
                <a:lnTo>
                  <a:pt x="50262" y="119202"/>
                </a:lnTo>
                <a:lnTo>
                  <a:pt x="48686" y="118923"/>
                </a:lnTo>
                <a:lnTo>
                  <a:pt x="47123" y="118604"/>
                </a:lnTo>
                <a:lnTo>
                  <a:pt x="45576" y="118244"/>
                </a:lnTo>
                <a:lnTo>
                  <a:pt x="44045" y="117845"/>
                </a:lnTo>
                <a:lnTo>
                  <a:pt x="42529" y="117406"/>
                </a:lnTo>
                <a:lnTo>
                  <a:pt x="41031" y="116929"/>
                </a:lnTo>
                <a:lnTo>
                  <a:pt x="39550" y="116414"/>
                </a:lnTo>
                <a:lnTo>
                  <a:pt x="38086" y="115862"/>
                </a:lnTo>
                <a:lnTo>
                  <a:pt x="36641" y="115273"/>
                </a:lnTo>
                <a:lnTo>
                  <a:pt x="35215" y="114648"/>
                </a:lnTo>
                <a:lnTo>
                  <a:pt x="33809" y="113987"/>
                </a:lnTo>
                <a:lnTo>
                  <a:pt x="32423" y="113291"/>
                </a:lnTo>
                <a:lnTo>
                  <a:pt x="31058" y="112561"/>
                </a:lnTo>
                <a:lnTo>
                  <a:pt x="29714" y="111797"/>
                </a:lnTo>
                <a:lnTo>
                  <a:pt x="28391" y="110999"/>
                </a:lnTo>
                <a:lnTo>
                  <a:pt x="27092" y="110169"/>
                </a:lnTo>
                <a:lnTo>
                  <a:pt x="25815" y="109306"/>
                </a:lnTo>
                <a:lnTo>
                  <a:pt x="24562" y="108412"/>
                </a:lnTo>
                <a:lnTo>
                  <a:pt x="23333" y="107487"/>
                </a:lnTo>
                <a:lnTo>
                  <a:pt x="22129" y="106531"/>
                </a:lnTo>
                <a:lnTo>
                  <a:pt x="20950" y="105546"/>
                </a:lnTo>
                <a:lnTo>
                  <a:pt x="19797" y="104531"/>
                </a:lnTo>
                <a:lnTo>
                  <a:pt x="18671" y="103487"/>
                </a:lnTo>
                <a:lnTo>
                  <a:pt x="17571" y="102416"/>
                </a:lnTo>
                <a:lnTo>
                  <a:pt x="16500" y="101316"/>
                </a:lnTo>
                <a:lnTo>
                  <a:pt x="15456" y="100190"/>
                </a:lnTo>
                <a:lnTo>
                  <a:pt x="14441" y="99037"/>
                </a:lnTo>
                <a:lnTo>
                  <a:pt x="13456" y="97858"/>
                </a:lnTo>
                <a:lnTo>
                  <a:pt x="12500" y="96654"/>
                </a:lnTo>
                <a:lnTo>
                  <a:pt x="11575" y="95425"/>
                </a:lnTo>
                <a:lnTo>
                  <a:pt x="10681" y="94172"/>
                </a:lnTo>
                <a:lnTo>
                  <a:pt x="9818" y="92895"/>
                </a:lnTo>
                <a:lnTo>
                  <a:pt x="8988" y="91596"/>
                </a:lnTo>
                <a:lnTo>
                  <a:pt x="8191" y="90274"/>
                </a:lnTo>
                <a:lnTo>
                  <a:pt x="7426" y="88929"/>
                </a:lnTo>
                <a:lnTo>
                  <a:pt x="6696" y="87564"/>
                </a:lnTo>
                <a:lnTo>
                  <a:pt x="6000" y="86178"/>
                </a:lnTo>
                <a:lnTo>
                  <a:pt x="5339" y="84772"/>
                </a:lnTo>
                <a:lnTo>
                  <a:pt x="4714" y="83346"/>
                </a:lnTo>
                <a:lnTo>
                  <a:pt x="4125" y="81901"/>
                </a:lnTo>
                <a:lnTo>
                  <a:pt x="3573" y="80437"/>
                </a:lnTo>
                <a:lnTo>
                  <a:pt x="3058" y="78956"/>
                </a:lnTo>
                <a:lnTo>
                  <a:pt x="2581" y="77458"/>
                </a:lnTo>
                <a:lnTo>
                  <a:pt x="2143" y="75942"/>
                </a:lnTo>
                <a:lnTo>
                  <a:pt x="1743" y="74411"/>
                </a:lnTo>
                <a:lnTo>
                  <a:pt x="1383" y="72864"/>
                </a:lnTo>
                <a:lnTo>
                  <a:pt x="1064" y="71301"/>
                </a:lnTo>
                <a:lnTo>
                  <a:pt x="785" y="69725"/>
                </a:lnTo>
                <a:lnTo>
                  <a:pt x="547" y="68134"/>
                </a:lnTo>
                <a:lnTo>
                  <a:pt x="352" y="66530"/>
                </a:lnTo>
                <a:lnTo>
                  <a:pt x="198" y="64914"/>
                </a:lnTo>
                <a:lnTo>
                  <a:pt x="88" y="63285"/>
                </a:lnTo>
                <a:lnTo>
                  <a:pt x="22" y="61645"/>
                </a:lnTo>
                <a:lnTo>
                  <a:pt x="0" y="59994"/>
                </a:lnTo>
                <a:lnTo>
                  <a:pt x="22" y="58342"/>
                </a:lnTo>
                <a:lnTo>
                  <a:pt x="88" y="56702"/>
                </a:lnTo>
                <a:lnTo>
                  <a:pt x="198" y="55073"/>
                </a:lnTo>
                <a:lnTo>
                  <a:pt x="352" y="53457"/>
                </a:lnTo>
                <a:lnTo>
                  <a:pt x="547" y="51853"/>
                </a:lnTo>
                <a:lnTo>
                  <a:pt x="785" y="50262"/>
                </a:lnTo>
                <a:lnTo>
                  <a:pt x="1064" y="48686"/>
                </a:lnTo>
                <a:lnTo>
                  <a:pt x="1383" y="47123"/>
                </a:lnTo>
                <a:lnTo>
                  <a:pt x="1743" y="45576"/>
                </a:lnTo>
                <a:lnTo>
                  <a:pt x="2143" y="44045"/>
                </a:lnTo>
                <a:lnTo>
                  <a:pt x="2581" y="42529"/>
                </a:lnTo>
                <a:lnTo>
                  <a:pt x="3058" y="41031"/>
                </a:lnTo>
                <a:lnTo>
                  <a:pt x="3573" y="39549"/>
                </a:lnTo>
                <a:lnTo>
                  <a:pt x="4125" y="38086"/>
                </a:lnTo>
                <a:lnTo>
                  <a:pt x="4714" y="36641"/>
                </a:lnTo>
                <a:lnTo>
                  <a:pt x="5339" y="35215"/>
                </a:lnTo>
                <a:lnTo>
                  <a:pt x="6000" y="33809"/>
                </a:lnTo>
                <a:lnTo>
                  <a:pt x="6696" y="32423"/>
                </a:lnTo>
                <a:lnTo>
                  <a:pt x="7426" y="31057"/>
                </a:lnTo>
                <a:lnTo>
                  <a:pt x="8191" y="29713"/>
                </a:lnTo>
                <a:lnTo>
                  <a:pt x="8988" y="28391"/>
                </a:lnTo>
                <a:lnTo>
                  <a:pt x="9818" y="27092"/>
                </a:lnTo>
                <a:lnTo>
                  <a:pt x="10681" y="25815"/>
                </a:lnTo>
                <a:lnTo>
                  <a:pt x="11575" y="24562"/>
                </a:lnTo>
                <a:lnTo>
                  <a:pt x="12500" y="23333"/>
                </a:lnTo>
                <a:lnTo>
                  <a:pt x="13456" y="22129"/>
                </a:lnTo>
                <a:lnTo>
                  <a:pt x="14441" y="20950"/>
                </a:lnTo>
                <a:lnTo>
                  <a:pt x="15456" y="19797"/>
                </a:lnTo>
                <a:lnTo>
                  <a:pt x="16500" y="18671"/>
                </a:lnTo>
                <a:lnTo>
                  <a:pt x="17571" y="17571"/>
                </a:lnTo>
                <a:lnTo>
                  <a:pt x="18671" y="16500"/>
                </a:lnTo>
                <a:lnTo>
                  <a:pt x="19797" y="15456"/>
                </a:lnTo>
                <a:lnTo>
                  <a:pt x="20950" y="14441"/>
                </a:lnTo>
                <a:lnTo>
                  <a:pt x="22129" y="13456"/>
                </a:lnTo>
                <a:lnTo>
                  <a:pt x="23333" y="12500"/>
                </a:lnTo>
                <a:lnTo>
                  <a:pt x="24562" y="11575"/>
                </a:lnTo>
                <a:lnTo>
                  <a:pt x="25815" y="10681"/>
                </a:lnTo>
                <a:lnTo>
                  <a:pt x="27092" y="9818"/>
                </a:lnTo>
                <a:lnTo>
                  <a:pt x="28391" y="8988"/>
                </a:lnTo>
                <a:lnTo>
                  <a:pt x="29714" y="8190"/>
                </a:lnTo>
                <a:lnTo>
                  <a:pt x="31058" y="7426"/>
                </a:lnTo>
                <a:lnTo>
                  <a:pt x="32423" y="6696"/>
                </a:lnTo>
                <a:lnTo>
                  <a:pt x="33809" y="6000"/>
                </a:lnTo>
                <a:lnTo>
                  <a:pt x="35215" y="5339"/>
                </a:lnTo>
                <a:lnTo>
                  <a:pt x="36641" y="4714"/>
                </a:lnTo>
                <a:lnTo>
                  <a:pt x="38086" y="4125"/>
                </a:lnTo>
                <a:lnTo>
                  <a:pt x="39550" y="3573"/>
                </a:lnTo>
                <a:lnTo>
                  <a:pt x="41031" y="3058"/>
                </a:lnTo>
                <a:lnTo>
                  <a:pt x="42529" y="2581"/>
                </a:lnTo>
                <a:lnTo>
                  <a:pt x="44045" y="2143"/>
                </a:lnTo>
                <a:lnTo>
                  <a:pt x="45576" y="1743"/>
                </a:lnTo>
                <a:lnTo>
                  <a:pt x="47123" y="1383"/>
                </a:lnTo>
                <a:lnTo>
                  <a:pt x="48686" y="1064"/>
                </a:lnTo>
                <a:lnTo>
                  <a:pt x="50262" y="785"/>
                </a:lnTo>
                <a:lnTo>
                  <a:pt x="51853" y="547"/>
                </a:lnTo>
                <a:lnTo>
                  <a:pt x="53457" y="352"/>
                </a:lnTo>
                <a:lnTo>
                  <a:pt x="55073" y="198"/>
                </a:lnTo>
                <a:lnTo>
                  <a:pt x="56702" y="88"/>
                </a:lnTo>
                <a:lnTo>
                  <a:pt x="58342" y="22"/>
                </a:lnTo>
                <a:lnTo>
                  <a:pt x="59994" y="0"/>
                </a:lnTo>
                <a:lnTo>
                  <a:pt x="61696" y="24"/>
                </a:lnTo>
                <a:lnTo>
                  <a:pt x="63392" y="96"/>
                </a:lnTo>
                <a:lnTo>
                  <a:pt x="65081" y="215"/>
                </a:lnTo>
                <a:lnTo>
                  <a:pt x="66763" y="382"/>
                </a:lnTo>
                <a:lnTo>
                  <a:pt x="68436" y="596"/>
                </a:lnTo>
                <a:lnTo>
                  <a:pt x="70100" y="857"/>
                </a:lnTo>
                <a:lnTo>
                  <a:pt x="71752" y="1163"/>
                </a:lnTo>
                <a:lnTo>
                  <a:pt x="73394" y="1515"/>
                </a:lnTo>
                <a:lnTo>
                  <a:pt x="75023" y="1912"/>
                </a:lnTo>
                <a:lnTo>
                  <a:pt x="76639" y="2355"/>
                </a:lnTo>
                <a:lnTo>
                  <a:pt x="78241" y="2842"/>
                </a:lnTo>
                <a:lnTo>
                  <a:pt x="79828" y="3373"/>
                </a:lnTo>
                <a:lnTo>
                  <a:pt x="81398" y="3948"/>
                </a:lnTo>
                <a:lnTo>
                  <a:pt x="82952" y="4566"/>
                </a:lnTo>
                <a:lnTo>
                  <a:pt x="84488" y="5228"/>
                </a:lnTo>
                <a:lnTo>
                  <a:pt x="86006" y="5932"/>
                </a:lnTo>
                <a:lnTo>
                  <a:pt x="87503" y="6678"/>
                </a:lnTo>
                <a:lnTo>
                  <a:pt x="88980" y="7467"/>
                </a:lnTo>
                <a:lnTo>
                  <a:pt x="90436" y="8296"/>
                </a:lnTo>
                <a:lnTo>
                  <a:pt x="91869" y="9167"/>
                </a:lnTo>
                <a:lnTo>
                  <a:pt x="93278" y="10079"/>
                </a:lnTo>
                <a:lnTo>
                  <a:pt x="94664" y="11031"/>
                </a:lnTo>
                <a:lnTo>
                  <a:pt x="96024" y="12024"/>
                </a:lnTo>
                <a:lnTo>
                  <a:pt x="97358" y="13055"/>
                </a:lnTo>
                <a:lnTo>
                  <a:pt x="98666" y="14126"/>
                </a:lnTo>
                <a:lnTo>
                  <a:pt x="99945" y="15236"/>
                </a:lnTo>
                <a:lnTo>
                  <a:pt x="101195" y="16385"/>
                </a:lnTo>
                <a:lnTo>
                  <a:pt x="102416" y="17571"/>
                </a:lnTo>
                <a:lnTo>
                  <a:pt x="103603" y="18792"/>
                </a:lnTo>
                <a:lnTo>
                  <a:pt x="104751" y="20042"/>
                </a:lnTo>
                <a:lnTo>
                  <a:pt x="105861" y="21322"/>
                </a:lnTo>
                <a:lnTo>
                  <a:pt x="106932" y="22629"/>
                </a:lnTo>
                <a:lnTo>
                  <a:pt x="107964" y="23963"/>
                </a:lnTo>
                <a:lnTo>
                  <a:pt x="108956" y="25323"/>
                </a:lnTo>
                <a:lnTo>
                  <a:pt x="109908" y="26709"/>
                </a:lnTo>
                <a:lnTo>
                  <a:pt x="110820" y="28119"/>
                </a:lnTo>
                <a:lnTo>
                  <a:pt x="111691" y="29552"/>
                </a:lnTo>
                <a:lnTo>
                  <a:pt x="112521" y="31007"/>
                </a:lnTo>
                <a:lnTo>
                  <a:pt x="113309" y="32484"/>
                </a:lnTo>
                <a:lnTo>
                  <a:pt x="114055" y="33982"/>
                </a:lnTo>
                <a:lnTo>
                  <a:pt x="114759" y="35499"/>
                </a:lnTo>
                <a:lnTo>
                  <a:pt x="115421" y="37035"/>
                </a:lnTo>
                <a:lnTo>
                  <a:pt x="116039" y="38589"/>
                </a:lnTo>
                <a:lnTo>
                  <a:pt x="116614" y="40159"/>
                </a:lnTo>
                <a:lnTo>
                  <a:pt x="117145" y="41746"/>
                </a:lnTo>
                <a:lnTo>
                  <a:pt x="117632" y="43348"/>
                </a:lnTo>
                <a:lnTo>
                  <a:pt x="118075" y="44964"/>
                </a:lnTo>
                <a:lnTo>
                  <a:pt x="118472" y="46593"/>
                </a:lnTo>
                <a:lnTo>
                  <a:pt x="118824" y="48235"/>
                </a:lnTo>
                <a:lnTo>
                  <a:pt x="119131" y="49888"/>
                </a:lnTo>
                <a:lnTo>
                  <a:pt x="119391" y="51551"/>
                </a:lnTo>
                <a:lnTo>
                  <a:pt x="119605" y="53224"/>
                </a:lnTo>
                <a:lnTo>
                  <a:pt x="119772" y="54906"/>
                </a:lnTo>
                <a:lnTo>
                  <a:pt x="119891" y="56595"/>
                </a:lnTo>
                <a:lnTo>
                  <a:pt x="119963" y="58291"/>
                </a:lnTo>
                <a:lnTo>
                  <a:pt x="119988" y="59994"/>
                </a:lnTo>
                <a:lnTo>
                  <a:pt x="119965" y="61645"/>
                </a:lnTo>
                <a:lnTo>
                  <a:pt x="119899" y="63285"/>
                </a:lnTo>
                <a:lnTo>
                  <a:pt x="119789" y="64914"/>
                </a:lnTo>
                <a:lnTo>
                  <a:pt x="119636" y="66530"/>
                </a:lnTo>
                <a:lnTo>
                  <a:pt x="119440" y="68134"/>
                </a:lnTo>
                <a:lnTo>
                  <a:pt x="119202" y="69725"/>
                </a:lnTo>
                <a:lnTo>
                  <a:pt x="118923" y="71301"/>
                </a:lnTo>
                <a:lnTo>
                  <a:pt x="118604" y="72864"/>
                </a:lnTo>
                <a:lnTo>
                  <a:pt x="118244" y="74411"/>
                </a:lnTo>
                <a:lnTo>
                  <a:pt x="117845" y="75942"/>
                </a:lnTo>
                <a:lnTo>
                  <a:pt x="117406" y="77458"/>
                </a:lnTo>
                <a:lnTo>
                  <a:pt x="116929" y="78956"/>
                </a:lnTo>
                <a:lnTo>
                  <a:pt x="116414" y="80437"/>
                </a:lnTo>
                <a:lnTo>
                  <a:pt x="115862" y="81901"/>
                </a:lnTo>
                <a:lnTo>
                  <a:pt x="115273" y="83346"/>
                </a:lnTo>
                <a:lnTo>
                  <a:pt x="114648" y="84772"/>
                </a:lnTo>
                <a:lnTo>
                  <a:pt x="113987" y="86178"/>
                </a:lnTo>
                <a:lnTo>
                  <a:pt x="113291" y="87564"/>
                </a:lnTo>
                <a:lnTo>
                  <a:pt x="112561" y="88929"/>
                </a:lnTo>
                <a:lnTo>
                  <a:pt x="111797" y="90274"/>
                </a:lnTo>
                <a:lnTo>
                  <a:pt x="110999" y="91596"/>
                </a:lnTo>
                <a:lnTo>
                  <a:pt x="110169" y="92895"/>
                </a:lnTo>
                <a:lnTo>
                  <a:pt x="109306" y="94172"/>
                </a:lnTo>
                <a:lnTo>
                  <a:pt x="108412" y="95425"/>
                </a:lnTo>
                <a:lnTo>
                  <a:pt x="107487" y="96654"/>
                </a:lnTo>
                <a:lnTo>
                  <a:pt x="106531" y="97858"/>
                </a:lnTo>
                <a:lnTo>
                  <a:pt x="105546" y="99037"/>
                </a:lnTo>
                <a:lnTo>
                  <a:pt x="104531" y="100190"/>
                </a:lnTo>
                <a:lnTo>
                  <a:pt x="103487" y="101316"/>
                </a:lnTo>
                <a:lnTo>
                  <a:pt x="102416" y="102416"/>
                </a:lnTo>
                <a:lnTo>
                  <a:pt x="101316" y="103487"/>
                </a:lnTo>
                <a:lnTo>
                  <a:pt x="100190" y="104531"/>
                </a:lnTo>
                <a:lnTo>
                  <a:pt x="99037" y="105546"/>
                </a:lnTo>
                <a:lnTo>
                  <a:pt x="97858" y="106531"/>
                </a:lnTo>
                <a:lnTo>
                  <a:pt x="96654" y="107487"/>
                </a:lnTo>
                <a:lnTo>
                  <a:pt x="95425" y="108412"/>
                </a:lnTo>
                <a:lnTo>
                  <a:pt x="94172" y="109306"/>
                </a:lnTo>
                <a:lnTo>
                  <a:pt x="92895" y="110169"/>
                </a:lnTo>
                <a:lnTo>
                  <a:pt x="91596" y="110999"/>
                </a:lnTo>
                <a:lnTo>
                  <a:pt x="90274" y="111797"/>
                </a:lnTo>
                <a:lnTo>
                  <a:pt x="88929" y="112561"/>
                </a:lnTo>
                <a:lnTo>
                  <a:pt x="87564" y="113291"/>
                </a:lnTo>
                <a:lnTo>
                  <a:pt x="86178" y="113987"/>
                </a:lnTo>
                <a:lnTo>
                  <a:pt x="84772" y="114648"/>
                </a:lnTo>
                <a:lnTo>
                  <a:pt x="83346" y="115273"/>
                </a:lnTo>
                <a:lnTo>
                  <a:pt x="81901" y="115862"/>
                </a:lnTo>
                <a:lnTo>
                  <a:pt x="80437" y="116414"/>
                </a:lnTo>
                <a:lnTo>
                  <a:pt x="78956" y="116929"/>
                </a:lnTo>
                <a:lnTo>
                  <a:pt x="77458" y="117406"/>
                </a:lnTo>
                <a:lnTo>
                  <a:pt x="75942" y="117845"/>
                </a:lnTo>
                <a:lnTo>
                  <a:pt x="74411" y="118244"/>
                </a:lnTo>
                <a:lnTo>
                  <a:pt x="72864" y="118604"/>
                </a:lnTo>
                <a:lnTo>
                  <a:pt x="71301" y="118923"/>
                </a:lnTo>
                <a:lnTo>
                  <a:pt x="69725" y="119202"/>
                </a:lnTo>
                <a:lnTo>
                  <a:pt x="68134" y="119440"/>
                </a:lnTo>
                <a:lnTo>
                  <a:pt x="66530" y="119636"/>
                </a:lnTo>
                <a:lnTo>
                  <a:pt x="64914" y="119789"/>
                </a:lnTo>
                <a:lnTo>
                  <a:pt x="63285" y="119899"/>
                </a:lnTo>
                <a:lnTo>
                  <a:pt x="61645" y="119965"/>
                </a:lnTo>
                <a:lnTo>
                  <a:pt x="59994" y="119988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62" name="Google Shape;462;p34"/>
          <p:cNvSpPr/>
          <p:nvPr/>
        </p:nvSpPr>
        <p:spPr>
          <a:xfrm>
            <a:off x="2976193" y="659665"/>
            <a:ext cx="3495040" cy="4660053"/>
          </a:xfrm>
          <a:custGeom>
            <a:rect b="b" l="l" r="r" t="t"/>
            <a:pathLst>
              <a:path extrusionOk="0" h="120000" w="120000">
                <a:moveTo>
                  <a:pt x="0" y="59994"/>
                </a:moveTo>
                <a:lnTo>
                  <a:pt x="22" y="58342"/>
                </a:lnTo>
                <a:lnTo>
                  <a:pt x="88" y="56702"/>
                </a:lnTo>
                <a:lnTo>
                  <a:pt x="198" y="55073"/>
                </a:lnTo>
                <a:lnTo>
                  <a:pt x="352" y="53457"/>
                </a:lnTo>
                <a:lnTo>
                  <a:pt x="547" y="51853"/>
                </a:lnTo>
                <a:lnTo>
                  <a:pt x="785" y="50262"/>
                </a:lnTo>
                <a:lnTo>
                  <a:pt x="1064" y="48686"/>
                </a:lnTo>
                <a:lnTo>
                  <a:pt x="1383" y="47123"/>
                </a:lnTo>
                <a:lnTo>
                  <a:pt x="1743" y="45576"/>
                </a:lnTo>
                <a:lnTo>
                  <a:pt x="2143" y="44045"/>
                </a:lnTo>
                <a:lnTo>
                  <a:pt x="2581" y="42529"/>
                </a:lnTo>
                <a:lnTo>
                  <a:pt x="3058" y="41031"/>
                </a:lnTo>
                <a:lnTo>
                  <a:pt x="3573" y="39549"/>
                </a:lnTo>
                <a:lnTo>
                  <a:pt x="4125" y="38086"/>
                </a:lnTo>
                <a:lnTo>
                  <a:pt x="4714" y="36641"/>
                </a:lnTo>
                <a:lnTo>
                  <a:pt x="5339" y="35215"/>
                </a:lnTo>
                <a:lnTo>
                  <a:pt x="6000" y="33809"/>
                </a:lnTo>
                <a:lnTo>
                  <a:pt x="6696" y="32423"/>
                </a:lnTo>
                <a:lnTo>
                  <a:pt x="7426" y="31057"/>
                </a:lnTo>
                <a:lnTo>
                  <a:pt x="8191" y="29713"/>
                </a:lnTo>
                <a:lnTo>
                  <a:pt x="8988" y="28391"/>
                </a:lnTo>
                <a:lnTo>
                  <a:pt x="9818" y="27092"/>
                </a:lnTo>
                <a:lnTo>
                  <a:pt x="10681" y="25815"/>
                </a:lnTo>
                <a:lnTo>
                  <a:pt x="11575" y="24562"/>
                </a:lnTo>
                <a:lnTo>
                  <a:pt x="12500" y="23333"/>
                </a:lnTo>
                <a:lnTo>
                  <a:pt x="13456" y="22129"/>
                </a:lnTo>
                <a:lnTo>
                  <a:pt x="14441" y="20950"/>
                </a:lnTo>
                <a:lnTo>
                  <a:pt x="15456" y="19797"/>
                </a:lnTo>
                <a:lnTo>
                  <a:pt x="16500" y="18671"/>
                </a:lnTo>
                <a:lnTo>
                  <a:pt x="17571" y="17571"/>
                </a:lnTo>
                <a:lnTo>
                  <a:pt x="18671" y="16500"/>
                </a:lnTo>
                <a:lnTo>
                  <a:pt x="19797" y="15456"/>
                </a:lnTo>
                <a:lnTo>
                  <a:pt x="20950" y="14441"/>
                </a:lnTo>
                <a:lnTo>
                  <a:pt x="22129" y="13456"/>
                </a:lnTo>
                <a:lnTo>
                  <a:pt x="23333" y="12500"/>
                </a:lnTo>
                <a:lnTo>
                  <a:pt x="24562" y="11575"/>
                </a:lnTo>
                <a:lnTo>
                  <a:pt x="25815" y="10681"/>
                </a:lnTo>
                <a:lnTo>
                  <a:pt x="27092" y="9818"/>
                </a:lnTo>
                <a:lnTo>
                  <a:pt x="28391" y="8988"/>
                </a:lnTo>
                <a:lnTo>
                  <a:pt x="29714" y="8190"/>
                </a:lnTo>
                <a:lnTo>
                  <a:pt x="31058" y="7426"/>
                </a:lnTo>
                <a:lnTo>
                  <a:pt x="32423" y="6696"/>
                </a:lnTo>
                <a:lnTo>
                  <a:pt x="33809" y="6000"/>
                </a:lnTo>
                <a:lnTo>
                  <a:pt x="35215" y="5339"/>
                </a:lnTo>
                <a:lnTo>
                  <a:pt x="36641" y="4714"/>
                </a:lnTo>
                <a:lnTo>
                  <a:pt x="38086" y="4125"/>
                </a:lnTo>
                <a:lnTo>
                  <a:pt x="39550" y="3573"/>
                </a:lnTo>
                <a:lnTo>
                  <a:pt x="41031" y="3058"/>
                </a:lnTo>
                <a:lnTo>
                  <a:pt x="42529" y="2581"/>
                </a:lnTo>
                <a:lnTo>
                  <a:pt x="44045" y="2143"/>
                </a:lnTo>
                <a:lnTo>
                  <a:pt x="45576" y="1743"/>
                </a:lnTo>
                <a:lnTo>
                  <a:pt x="47123" y="1383"/>
                </a:lnTo>
                <a:lnTo>
                  <a:pt x="48686" y="1064"/>
                </a:lnTo>
                <a:lnTo>
                  <a:pt x="50262" y="785"/>
                </a:lnTo>
                <a:lnTo>
                  <a:pt x="51853" y="547"/>
                </a:lnTo>
                <a:lnTo>
                  <a:pt x="53457" y="352"/>
                </a:lnTo>
                <a:lnTo>
                  <a:pt x="55073" y="198"/>
                </a:lnTo>
                <a:lnTo>
                  <a:pt x="56702" y="88"/>
                </a:lnTo>
                <a:lnTo>
                  <a:pt x="58342" y="22"/>
                </a:lnTo>
                <a:lnTo>
                  <a:pt x="59994" y="0"/>
                </a:lnTo>
                <a:lnTo>
                  <a:pt x="61696" y="24"/>
                </a:lnTo>
                <a:lnTo>
                  <a:pt x="63392" y="96"/>
                </a:lnTo>
                <a:lnTo>
                  <a:pt x="65081" y="215"/>
                </a:lnTo>
                <a:lnTo>
                  <a:pt x="66763" y="382"/>
                </a:lnTo>
                <a:lnTo>
                  <a:pt x="68436" y="596"/>
                </a:lnTo>
                <a:lnTo>
                  <a:pt x="70099" y="857"/>
                </a:lnTo>
                <a:lnTo>
                  <a:pt x="71752" y="1163"/>
                </a:lnTo>
                <a:lnTo>
                  <a:pt x="73394" y="1515"/>
                </a:lnTo>
                <a:lnTo>
                  <a:pt x="75023" y="1912"/>
                </a:lnTo>
                <a:lnTo>
                  <a:pt x="76639" y="2355"/>
                </a:lnTo>
                <a:lnTo>
                  <a:pt x="78241" y="2842"/>
                </a:lnTo>
                <a:lnTo>
                  <a:pt x="79828" y="3373"/>
                </a:lnTo>
                <a:lnTo>
                  <a:pt x="81398" y="3948"/>
                </a:lnTo>
                <a:lnTo>
                  <a:pt x="82952" y="4566"/>
                </a:lnTo>
                <a:lnTo>
                  <a:pt x="84488" y="5228"/>
                </a:lnTo>
                <a:lnTo>
                  <a:pt x="86006" y="5932"/>
                </a:lnTo>
                <a:lnTo>
                  <a:pt x="87503" y="6678"/>
                </a:lnTo>
                <a:lnTo>
                  <a:pt x="88980" y="7467"/>
                </a:lnTo>
                <a:lnTo>
                  <a:pt x="90436" y="8296"/>
                </a:lnTo>
                <a:lnTo>
                  <a:pt x="91869" y="9167"/>
                </a:lnTo>
                <a:lnTo>
                  <a:pt x="93278" y="10079"/>
                </a:lnTo>
                <a:lnTo>
                  <a:pt x="94664" y="11031"/>
                </a:lnTo>
                <a:lnTo>
                  <a:pt x="96024" y="12024"/>
                </a:lnTo>
                <a:lnTo>
                  <a:pt x="97358" y="13055"/>
                </a:lnTo>
                <a:lnTo>
                  <a:pt x="98666" y="14126"/>
                </a:lnTo>
                <a:lnTo>
                  <a:pt x="99945" y="15236"/>
                </a:lnTo>
                <a:lnTo>
                  <a:pt x="101195" y="16385"/>
                </a:lnTo>
                <a:lnTo>
                  <a:pt x="102416" y="17571"/>
                </a:lnTo>
                <a:lnTo>
                  <a:pt x="103603" y="18792"/>
                </a:lnTo>
                <a:lnTo>
                  <a:pt x="104751" y="20042"/>
                </a:lnTo>
                <a:lnTo>
                  <a:pt x="105861" y="21322"/>
                </a:lnTo>
                <a:lnTo>
                  <a:pt x="106932" y="22629"/>
                </a:lnTo>
                <a:lnTo>
                  <a:pt x="107964" y="23963"/>
                </a:lnTo>
                <a:lnTo>
                  <a:pt x="108956" y="25323"/>
                </a:lnTo>
                <a:lnTo>
                  <a:pt x="109908" y="26709"/>
                </a:lnTo>
                <a:lnTo>
                  <a:pt x="110820" y="28119"/>
                </a:lnTo>
                <a:lnTo>
                  <a:pt x="111691" y="29552"/>
                </a:lnTo>
                <a:lnTo>
                  <a:pt x="112521" y="31007"/>
                </a:lnTo>
                <a:lnTo>
                  <a:pt x="113309" y="32484"/>
                </a:lnTo>
                <a:lnTo>
                  <a:pt x="114055" y="33982"/>
                </a:lnTo>
                <a:lnTo>
                  <a:pt x="114759" y="35499"/>
                </a:lnTo>
                <a:lnTo>
                  <a:pt x="115421" y="37035"/>
                </a:lnTo>
                <a:lnTo>
                  <a:pt x="116039" y="38589"/>
                </a:lnTo>
                <a:lnTo>
                  <a:pt x="116614" y="40159"/>
                </a:lnTo>
                <a:lnTo>
                  <a:pt x="117145" y="41746"/>
                </a:lnTo>
                <a:lnTo>
                  <a:pt x="117632" y="43348"/>
                </a:lnTo>
                <a:lnTo>
                  <a:pt x="118075" y="44964"/>
                </a:lnTo>
                <a:lnTo>
                  <a:pt x="118472" y="46593"/>
                </a:lnTo>
                <a:lnTo>
                  <a:pt x="118824" y="48235"/>
                </a:lnTo>
                <a:lnTo>
                  <a:pt x="119131" y="49888"/>
                </a:lnTo>
                <a:lnTo>
                  <a:pt x="119391" y="51551"/>
                </a:lnTo>
                <a:lnTo>
                  <a:pt x="119605" y="53224"/>
                </a:lnTo>
                <a:lnTo>
                  <a:pt x="119772" y="54906"/>
                </a:lnTo>
                <a:lnTo>
                  <a:pt x="119891" y="56595"/>
                </a:lnTo>
                <a:lnTo>
                  <a:pt x="119963" y="58291"/>
                </a:lnTo>
                <a:lnTo>
                  <a:pt x="119988" y="59994"/>
                </a:lnTo>
                <a:lnTo>
                  <a:pt x="119965" y="61645"/>
                </a:lnTo>
                <a:lnTo>
                  <a:pt x="119899" y="63285"/>
                </a:lnTo>
                <a:lnTo>
                  <a:pt x="119789" y="64914"/>
                </a:lnTo>
                <a:lnTo>
                  <a:pt x="119636" y="66530"/>
                </a:lnTo>
                <a:lnTo>
                  <a:pt x="119440" y="68134"/>
                </a:lnTo>
                <a:lnTo>
                  <a:pt x="119202" y="69725"/>
                </a:lnTo>
                <a:lnTo>
                  <a:pt x="118923" y="71301"/>
                </a:lnTo>
                <a:lnTo>
                  <a:pt x="118604" y="72864"/>
                </a:lnTo>
                <a:lnTo>
                  <a:pt x="118244" y="74411"/>
                </a:lnTo>
                <a:lnTo>
                  <a:pt x="117845" y="75942"/>
                </a:lnTo>
                <a:lnTo>
                  <a:pt x="117406" y="77458"/>
                </a:lnTo>
                <a:lnTo>
                  <a:pt x="116929" y="78956"/>
                </a:lnTo>
                <a:lnTo>
                  <a:pt x="116414" y="80437"/>
                </a:lnTo>
                <a:lnTo>
                  <a:pt x="115862" y="81901"/>
                </a:lnTo>
                <a:lnTo>
                  <a:pt x="115273" y="83346"/>
                </a:lnTo>
                <a:lnTo>
                  <a:pt x="114648" y="84772"/>
                </a:lnTo>
                <a:lnTo>
                  <a:pt x="113987" y="86178"/>
                </a:lnTo>
                <a:lnTo>
                  <a:pt x="113291" y="87564"/>
                </a:lnTo>
                <a:lnTo>
                  <a:pt x="112561" y="88929"/>
                </a:lnTo>
                <a:lnTo>
                  <a:pt x="111797" y="90274"/>
                </a:lnTo>
                <a:lnTo>
                  <a:pt x="110999" y="91596"/>
                </a:lnTo>
                <a:lnTo>
                  <a:pt x="110169" y="92895"/>
                </a:lnTo>
                <a:lnTo>
                  <a:pt x="109306" y="94172"/>
                </a:lnTo>
                <a:lnTo>
                  <a:pt x="108412" y="95425"/>
                </a:lnTo>
                <a:lnTo>
                  <a:pt x="107487" y="96654"/>
                </a:lnTo>
                <a:lnTo>
                  <a:pt x="106531" y="97858"/>
                </a:lnTo>
                <a:lnTo>
                  <a:pt x="105546" y="99037"/>
                </a:lnTo>
                <a:lnTo>
                  <a:pt x="104531" y="100190"/>
                </a:lnTo>
                <a:lnTo>
                  <a:pt x="103487" y="101316"/>
                </a:lnTo>
                <a:lnTo>
                  <a:pt x="102416" y="102416"/>
                </a:lnTo>
                <a:lnTo>
                  <a:pt x="101316" y="103487"/>
                </a:lnTo>
                <a:lnTo>
                  <a:pt x="100190" y="104531"/>
                </a:lnTo>
                <a:lnTo>
                  <a:pt x="99037" y="105546"/>
                </a:lnTo>
                <a:lnTo>
                  <a:pt x="97858" y="106531"/>
                </a:lnTo>
                <a:lnTo>
                  <a:pt x="96654" y="107487"/>
                </a:lnTo>
                <a:lnTo>
                  <a:pt x="95425" y="108412"/>
                </a:lnTo>
                <a:lnTo>
                  <a:pt x="94172" y="109306"/>
                </a:lnTo>
                <a:lnTo>
                  <a:pt x="92895" y="110169"/>
                </a:lnTo>
                <a:lnTo>
                  <a:pt x="91596" y="110999"/>
                </a:lnTo>
                <a:lnTo>
                  <a:pt x="90274" y="111797"/>
                </a:lnTo>
                <a:lnTo>
                  <a:pt x="88929" y="112561"/>
                </a:lnTo>
                <a:lnTo>
                  <a:pt x="87564" y="113291"/>
                </a:lnTo>
                <a:lnTo>
                  <a:pt x="86178" y="113987"/>
                </a:lnTo>
                <a:lnTo>
                  <a:pt x="84772" y="114648"/>
                </a:lnTo>
                <a:lnTo>
                  <a:pt x="83346" y="115273"/>
                </a:lnTo>
                <a:lnTo>
                  <a:pt x="81901" y="115862"/>
                </a:lnTo>
                <a:lnTo>
                  <a:pt x="80437" y="116414"/>
                </a:lnTo>
                <a:lnTo>
                  <a:pt x="78956" y="116929"/>
                </a:lnTo>
                <a:lnTo>
                  <a:pt x="77458" y="117406"/>
                </a:lnTo>
                <a:lnTo>
                  <a:pt x="75942" y="117845"/>
                </a:lnTo>
                <a:lnTo>
                  <a:pt x="74411" y="118244"/>
                </a:lnTo>
                <a:lnTo>
                  <a:pt x="72864" y="118604"/>
                </a:lnTo>
                <a:lnTo>
                  <a:pt x="71301" y="118923"/>
                </a:lnTo>
                <a:lnTo>
                  <a:pt x="69725" y="119202"/>
                </a:lnTo>
                <a:lnTo>
                  <a:pt x="68134" y="119440"/>
                </a:lnTo>
                <a:lnTo>
                  <a:pt x="66530" y="119636"/>
                </a:lnTo>
                <a:lnTo>
                  <a:pt x="64914" y="119789"/>
                </a:lnTo>
                <a:lnTo>
                  <a:pt x="63285" y="119899"/>
                </a:lnTo>
                <a:lnTo>
                  <a:pt x="61645" y="119965"/>
                </a:lnTo>
                <a:lnTo>
                  <a:pt x="59994" y="119988"/>
                </a:lnTo>
                <a:lnTo>
                  <a:pt x="58342" y="119965"/>
                </a:lnTo>
                <a:lnTo>
                  <a:pt x="56702" y="119899"/>
                </a:lnTo>
                <a:lnTo>
                  <a:pt x="55073" y="119789"/>
                </a:lnTo>
                <a:lnTo>
                  <a:pt x="53457" y="119636"/>
                </a:lnTo>
                <a:lnTo>
                  <a:pt x="51853" y="119440"/>
                </a:lnTo>
                <a:lnTo>
                  <a:pt x="50262" y="119202"/>
                </a:lnTo>
                <a:lnTo>
                  <a:pt x="48686" y="118923"/>
                </a:lnTo>
                <a:lnTo>
                  <a:pt x="47123" y="118604"/>
                </a:lnTo>
                <a:lnTo>
                  <a:pt x="45576" y="118244"/>
                </a:lnTo>
                <a:lnTo>
                  <a:pt x="44045" y="117845"/>
                </a:lnTo>
                <a:lnTo>
                  <a:pt x="42529" y="117406"/>
                </a:lnTo>
                <a:lnTo>
                  <a:pt x="41031" y="116929"/>
                </a:lnTo>
                <a:lnTo>
                  <a:pt x="39550" y="116414"/>
                </a:lnTo>
                <a:lnTo>
                  <a:pt x="38086" y="115862"/>
                </a:lnTo>
                <a:lnTo>
                  <a:pt x="36641" y="115273"/>
                </a:lnTo>
                <a:lnTo>
                  <a:pt x="35215" y="114648"/>
                </a:lnTo>
                <a:lnTo>
                  <a:pt x="33809" y="113987"/>
                </a:lnTo>
                <a:lnTo>
                  <a:pt x="32423" y="113291"/>
                </a:lnTo>
                <a:lnTo>
                  <a:pt x="31058" y="112561"/>
                </a:lnTo>
                <a:lnTo>
                  <a:pt x="29714" y="111797"/>
                </a:lnTo>
                <a:lnTo>
                  <a:pt x="28391" y="110999"/>
                </a:lnTo>
                <a:lnTo>
                  <a:pt x="27092" y="110169"/>
                </a:lnTo>
                <a:lnTo>
                  <a:pt x="25815" y="109306"/>
                </a:lnTo>
                <a:lnTo>
                  <a:pt x="24562" y="108412"/>
                </a:lnTo>
                <a:lnTo>
                  <a:pt x="23333" y="107487"/>
                </a:lnTo>
                <a:lnTo>
                  <a:pt x="22129" y="106531"/>
                </a:lnTo>
                <a:lnTo>
                  <a:pt x="20950" y="105546"/>
                </a:lnTo>
                <a:lnTo>
                  <a:pt x="19797" y="104531"/>
                </a:lnTo>
                <a:lnTo>
                  <a:pt x="18671" y="103487"/>
                </a:lnTo>
                <a:lnTo>
                  <a:pt x="17571" y="102416"/>
                </a:lnTo>
                <a:lnTo>
                  <a:pt x="16500" y="101316"/>
                </a:lnTo>
                <a:lnTo>
                  <a:pt x="15456" y="100190"/>
                </a:lnTo>
                <a:lnTo>
                  <a:pt x="14441" y="99037"/>
                </a:lnTo>
                <a:lnTo>
                  <a:pt x="13456" y="97858"/>
                </a:lnTo>
                <a:lnTo>
                  <a:pt x="12500" y="96654"/>
                </a:lnTo>
                <a:lnTo>
                  <a:pt x="11575" y="95425"/>
                </a:lnTo>
                <a:lnTo>
                  <a:pt x="10681" y="94172"/>
                </a:lnTo>
                <a:lnTo>
                  <a:pt x="9818" y="92895"/>
                </a:lnTo>
                <a:lnTo>
                  <a:pt x="8988" y="91596"/>
                </a:lnTo>
                <a:lnTo>
                  <a:pt x="8191" y="90274"/>
                </a:lnTo>
                <a:lnTo>
                  <a:pt x="7426" y="88929"/>
                </a:lnTo>
                <a:lnTo>
                  <a:pt x="6696" y="87564"/>
                </a:lnTo>
                <a:lnTo>
                  <a:pt x="6000" y="86178"/>
                </a:lnTo>
                <a:lnTo>
                  <a:pt x="5339" y="84772"/>
                </a:lnTo>
                <a:lnTo>
                  <a:pt x="4714" y="83346"/>
                </a:lnTo>
                <a:lnTo>
                  <a:pt x="4125" y="81901"/>
                </a:lnTo>
                <a:lnTo>
                  <a:pt x="3573" y="80437"/>
                </a:lnTo>
                <a:lnTo>
                  <a:pt x="3058" y="78956"/>
                </a:lnTo>
                <a:lnTo>
                  <a:pt x="2581" y="77458"/>
                </a:lnTo>
                <a:lnTo>
                  <a:pt x="2143" y="75942"/>
                </a:lnTo>
                <a:lnTo>
                  <a:pt x="1743" y="74411"/>
                </a:lnTo>
                <a:lnTo>
                  <a:pt x="1383" y="72864"/>
                </a:lnTo>
                <a:lnTo>
                  <a:pt x="1064" y="71301"/>
                </a:lnTo>
                <a:lnTo>
                  <a:pt x="785" y="69725"/>
                </a:lnTo>
                <a:lnTo>
                  <a:pt x="547" y="68134"/>
                </a:lnTo>
                <a:lnTo>
                  <a:pt x="352" y="66530"/>
                </a:lnTo>
                <a:lnTo>
                  <a:pt x="198" y="64914"/>
                </a:lnTo>
                <a:lnTo>
                  <a:pt x="88" y="63285"/>
                </a:lnTo>
                <a:lnTo>
                  <a:pt x="22" y="61645"/>
                </a:lnTo>
                <a:lnTo>
                  <a:pt x="0" y="59994"/>
                </a:lnTo>
                <a:close/>
              </a:path>
            </a:pathLst>
          </a:custGeom>
          <a:noFill/>
          <a:ln cap="flat" cmpd="sng" w="190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63" name="Google Shape;463;p34"/>
          <p:cNvSpPr txBox="1"/>
          <p:nvPr>
            <p:ph type="ctrTitle"/>
          </p:nvPr>
        </p:nvSpPr>
        <p:spPr>
          <a:xfrm>
            <a:off x="4322898" y="2451065"/>
            <a:ext cx="498202" cy="10092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3155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/>
          </a:p>
        </p:txBody>
      </p:sp>
      <p:sp>
        <p:nvSpPr>
          <p:cNvPr id="464" name="Google Shape;464;p34"/>
          <p:cNvSpPr/>
          <p:nvPr/>
        </p:nvSpPr>
        <p:spPr>
          <a:xfrm>
            <a:off x="702173" y="4016992"/>
            <a:ext cx="2301875" cy="1037167"/>
          </a:xfrm>
          <a:custGeom>
            <a:rect b="b" l="l" r="r" t="t"/>
            <a:pathLst>
              <a:path extrusionOk="0" h="120000" w="120000">
                <a:moveTo>
                  <a:pt x="0" y="119914"/>
                </a:moveTo>
                <a:lnTo>
                  <a:pt x="119985" y="0"/>
                </a:lnTo>
              </a:path>
            </a:pathLst>
          </a:custGeom>
          <a:noFill/>
          <a:ln cap="flat" cmpd="sng" w="19025">
            <a:solidFill>
              <a:srgbClr val="38751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65" name="Google Shape;465;p34"/>
          <p:cNvSpPr/>
          <p:nvPr/>
        </p:nvSpPr>
        <p:spPr>
          <a:xfrm>
            <a:off x="2984194" y="3964525"/>
            <a:ext cx="111024" cy="10489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66" name="Google Shape;466;p34"/>
          <p:cNvSpPr/>
          <p:nvPr/>
        </p:nvSpPr>
        <p:spPr>
          <a:xfrm>
            <a:off x="989423" y="627699"/>
            <a:ext cx="2089150" cy="118533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92" y="119979"/>
                </a:lnTo>
              </a:path>
            </a:pathLst>
          </a:custGeom>
          <a:noFill/>
          <a:ln cap="flat" cmpd="sng" w="19025">
            <a:solidFill>
              <a:srgbClr val="38751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67" name="Google Shape;467;p34"/>
          <p:cNvSpPr/>
          <p:nvPr/>
        </p:nvSpPr>
        <p:spPr>
          <a:xfrm>
            <a:off x="3056593" y="1761523"/>
            <a:ext cx="110924" cy="109136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68" name="Google Shape;468;p34"/>
          <p:cNvSpPr/>
          <p:nvPr/>
        </p:nvSpPr>
        <p:spPr>
          <a:xfrm>
            <a:off x="6470886" y="2989460"/>
            <a:ext cx="2160270" cy="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84" y="0"/>
                </a:lnTo>
              </a:path>
            </a:pathLst>
          </a:custGeom>
          <a:noFill/>
          <a:ln cap="flat" cmpd="sng" w="19025">
            <a:solidFill>
              <a:srgbClr val="38751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69" name="Google Shape;469;p34"/>
          <p:cNvSpPr/>
          <p:nvPr/>
        </p:nvSpPr>
        <p:spPr>
          <a:xfrm>
            <a:off x="8621357" y="2934807"/>
            <a:ext cx="105499" cy="109305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70" name="Google Shape;470;p34"/>
          <p:cNvSpPr/>
          <p:nvPr/>
        </p:nvSpPr>
        <p:spPr>
          <a:xfrm>
            <a:off x="1380509" y="310799"/>
            <a:ext cx="352424" cy="406399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71" name="Google Shape;471;p34"/>
          <p:cNvSpPr/>
          <p:nvPr/>
        </p:nvSpPr>
        <p:spPr>
          <a:xfrm>
            <a:off x="1370984" y="298099"/>
            <a:ext cx="371475" cy="431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99" y="0"/>
                </a:lnTo>
                <a:lnTo>
                  <a:pt x="119999" y="119999"/>
                </a:lnTo>
                <a:lnTo>
                  <a:pt x="0" y="119999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19025">
            <a:solidFill>
              <a:srgbClr val="38751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72" name="Google Shape;472;p34"/>
          <p:cNvSpPr/>
          <p:nvPr/>
        </p:nvSpPr>
        <p:spPr>
          <a:xfrm>
            <a:off x="1300359" y="4081357"/>
            <a:ext cx="295274" cy="482599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73" name="Google Shape;473;p34"/>
          <p:cNvSpPr/>
          <p:nvPr/>
        </p:nvSpPr>
        <p:spPr>
          <a:xfrm>
            <a:off x="1290834" y="4068657"/>
            <a:ext cx="314325" cy="50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99" y="0"/>
                </a:lnTo>
                <a:lnTo>
                  <a:pt x="119999" y="119999"/>
                </a:lnTo>
                <a:lnTo>
                  <a:pt x="0" y="119999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19025">
            <a:solidFill>
              <a:srgbClr val="38751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74" name="Google Shape;474;p34"/>
          <p:cNvSpPr/>
          <p:nvPr/>
        </p:nvSpPr>
        <p:spPr>
          <a:xfrm>
            <a:off x="7245910" y="2344928"/>
            <a:ext cx="314324" cy="406399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75" name="Google Shape;475;p34"/>
          <p:cNvSpPr/>
          <p:nvPr/>
        </p:nvSpPr>
        <p:spPr>
          <a:xfrm>
            <a:off x="7236385" y="2332228"/>
            <a:ext cx="371475" cy="431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99" y="0"/>
                </a:lnTo>
                <a:lnTo>
                  <a:pt x="119999" y="119999"/>
                </a:lnTo>
                <a:lnTo>
                  <a:pt x="0" y="119999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19025">
            <a:solidFill>
              <a:srgbClr val="38751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76" name="Google Shape;476;p34"/>
          <p:cNvSpPr/>
          <p:nvPr/>
        </p:nvSpPr>
        <p:spPr>
          <a:xfrm>
            <a:off x="3398743" y="1720579"/>
            <a:ext cx="485773" cy="850897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77" name="Google Shape;477;p34"/>
          <p:cNvSpPr/>
          <p:nvPr/>
        </p:nvSpPr>
        <p:spPr>
          <a:xfrm>
            <a:off x="3389243" y="1707879"/>
            <a:ext cx="504825" cy="87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99" y="0"/>
                </a:lnTo>
                <a:lnTo>
                  <a:pt x="119999" y="119999"/>
                </a:lnTo>
                <a:lnTo>
                  <a:pt x="0" y="119999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190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78" name="Google Shape;478;p34"/>
          <p:cNvSpPr/>
          <p:nvPr/>
        </p:nvSpPr>
        <p:spPr>
          <a:xfrm>
            <a:off x="3398743" y="3324059"/>
            <a:ext cx="409574" cy="939797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79" name="Google Shape;479;p34"/>
          <p:cNvSpPr/>
          <p:nvPr/>
        </p:nvSpPr>
        <p:spPr>
          <a:xfrm>
            <a:off x="3389243" y="3311343"/>
            <a:ext cx="428625" cy="965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92" y="0"/>
                </a:lnTo>
                <a:lnTo>
                  <a:pt x="119992" y="119997"/>
                </a:lnTo>
                <a:lnTo>
                  <a:pt x="0" y="119997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190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80" name="Google Shape;480;p34"/>
          <p:cNvSpPr txBox="1"/>
          <p:nvPr/>
        </p:nvSpPr>
        <p:spPr>
          <a:xfrm>
            <a:off x="4018291" y="1276737"/>
            <a:ext cx="1537335" cy="3996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“local gradient”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Google Shape;481;p34"/>
          <p:cNvSpPr/>
          <p:nvPr/>
        </p:nvSpPr>
        <p:spPr>
          <a:xfrm>
            <a:off x="6585386" y="3244827"/>
            <a:ext cx="2112010" cy="0"/>
          </a:xfrm>
          <a:custGeom>
            <a:rect b="b" l="l" r="r" t="t"/>
            <a:pathLst>
              <a:path extrusionOk="0" h="120000" w="120000">
                <a:moveTo>
                  <a:pt x="119982" y="0"/>
                </a:moveTo>
                <a:lnTo>
                  <a:pt x="0" y="0"/>
                </a:lnTo>
              </a:path>
            </a:pathLst>
          </a:custGeom>
          <a:noFill/>
          <a:ln cap="flat" cmpd="sng" w="190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82" name="Google Shape;482;p34"/>
          <p:cNvSpPr/>
          <p:nvPr/>
        </p:nvSpPr>
        <p:spPr>
          <a:xfrm>
            <a:off x="6489412" y="3190173"/>
            <a:ext cx="105499" cy="109305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83" name="Google Shape;483;p34"/>
          <p:cNvSpPr/>
          <p:nvPr/>
        </p:nvSpPr>
        <p:spPr>
          <a:xfrm>
            <a:off x="7164960" y="3406925"/>
            <a:ext cx="514348" cy="901697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84" name="Google Shape;484;p34"/>
          <p:cNvSpPr/>
          <p:nvPr/>
        </p:nvSpPr>
        <p:spPr>
          <a:xfrm>
            <a:off x="7155460" y="3394225"/>
            <a:ext cx="533400" cy="92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93" y="0"/>
                </a:lnTo>
                <a:lnTo>
                  <a:pt x="119993" y="119999"/>
                </a:lnTo>
                <a:lnTo>
                  <a:pt x="0" y="119999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190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85" name="Google Shape;485;p34"/>
          <p:cNvSpPr txBox="1"/>
          <p:nvPr/>
        </p:nvSpPr>
        <p:spPr>
          <a:xfrm>
            <a:off x="6785612" y="4804493"/>
            <a:ext cx="1487805" cy="6028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gradients</a:t>
            </a: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p34"/>
          <p:cNvSpPr txBox="1"/>
          <p:nvPr>
            <p:ph idx="11" type="ftr"/>
          </p:nvPr>
        </p:nvSpPr>
        <p:spPr>
          <a:xfrm>
            <a:off x="72824" y="6257652"/>
            <a:ext cx="4514850" cy="3750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Fei-Fei Li &amp; Justin Johnson &amp; Serena Yeung</a:t>
            </a:r>
            <a:endParaRPr/>
          </a:p>
        </p:txBody>
      </p:sp>
      <p:sp>
        <p:nvSpPr>
          <p:cNvPr id="487" name="Google Shape;487;p34"/>
          <p:cNvSpPr txBox="1"/>
          <p:nvPr>
            <p:ph idx="12" type="sldNum"/>
          </p:nvPr>
        </p:nvSpPr>
        <p:spPr>
          <a:xfrm>
            <a:off x="5105644" y="6257639"/>
            <a:ext cx="1432559" cy="3750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Lecture 4 - </a:t>
            </a:r>
            <a:fld id="{00000000-1234-1234-1234-123412341234}" type="slidenum">
              <a:rPr b="0" i="0" lang="e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88" name="Google Shape;488;p34"/>
          <p:cNvSpPr txBox="1"/>
          <p:nvPr>
            <p:ph idx="10" type="dt"/>
          </p:nvPr>
        </p:nvSpPr>
        <p:spPr>
          <a:xfrm>
            <a:off x="7634716" y="6257652"/>
            <a:ext cx="1433195" cy="3750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April 13, 2017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35"/>
          <p:cNvSpPr/>
          <p:nvPr/>
        </p:nvSpPr>
        <p:spPr>
          <a:xfrm>
            <a:off x="2976194" y="659665"/>
            <a:ext cx="3495040" cy="4660053"/>
          </a:xfrm>
          <a:custGeom>
            <a:rect b="b" l="l" r="r" t="t"/>
            <a:pathLst>
              <a:path extrusionOk="0" h="120000" w="120000">
                <a:moveTo>
                  <a:pt x="59994" y="119988"/>
                </a:moveTo>
                <a:lnTo>
                  <a:pt x="58342" y="119965"/>
                </a:lnTo>
                <a:lnTo>
                  <a:pt x="56702" y="119899"/>
                </a:lnTo>
                <a:lnTo>
                  <a:pt x="55073" y="119789"/>
                </a:lnTo>
                <a:lnTo>
                  <a:pt x="53457" y="119636"/>
                </a:lnTo>
                <a:lnTo>
                  <a:pt x="51853" y="119440"/>
                </a:lnTo>
                <a:lnTo>
                  <a:pt x="50262" y="119202"/>
                </a:lnTo>
                <a:lnTo>
                  <a:pt x="48686" y="118923"/>
                </a:lnTo>
                <a:lnTo>
                  <a:pt x="47123" y="118604"/>
                </a:lnTo>
                <a:lnTo>
                  <a:pt x="45576" y="118244"/>
                </a:lnTo>
                <a:lnTo>
                  <a:pt x="44045" y="117845"/>
                </a:lnTo>
                <a:lnTo>
                  <a:pt x="42529" y="117406"/>
                </a:lnTo>
                <a:lnTo>
                  <a:pt x="41031" y="116929"/>
                </a:lnTo>
                <a:lnTo>
                  <a:pt x="39550" y="116414"/>
                </a:lnTo>
                <a:lnTo>
                  <a:pt x="38086" y="115862"/>
                </a:lnTo>
                <a:lnTo>
                  <a:pt x="36641" y="115273"/>
                </a:lnTo>
                <a:lnTo>
                  <a:pt x="35215" y="114648"/>
                </a:lnTo>
                <a:lnTo>
                  <a:pt x="33809" y="113987"/>
                </a:lnTo>
                <a:lnTo>
                  <a:pt x="32423" y="113291"/>
                </a:lnTo>
                <a:lnTo>
                  <a:pt x="31058" y="112561"/>
                </a:lnTo>
                <a:lnTo>
                  <a:pt x="29714" y="111797"/>
                </a:lnTo>
                <a:lnTo>
                  <a:pt x="28391" y="110999"/>
                </a:lnTo>
                <a:lnTo>
                  <a:pt x="27092" y="110169"/>
                </a:lnTo>
                <a:lnTo>
                  <a:pt x="25815" y="109306"/>
                </a:lnTo>
                <a:lnTo>
                  <a:pt x="24562" y="108412"/>
                </a:lnTo>
                <a:lnTo>
                  <a:pt x="23333" y="107487"/>
                </a:lnTo>
                <a:lnTo>
                  <a:pt x="22129" y="106531"/>
                </a:lnTo>
                <a:lnTo>
                  <a:pt x="20950" y="105546"/>
                </a:lnTo>
                <a:lnTo>
                  <a:pt x="19797" y="104531"/>
                </a:lnTo>
                <a:lnTo>
                  <a:pt x="18671" y="103487"/>
                </a:lnTo>
                <a:lnTo>
                  <a:pt x="17571" y="102416"/>
                </a:lnTo>
                <a:lnTo>
                  <a:pt x="16500" y="101316"/>
                </a:lnTo>
                <a:lnTo>
                  <a:pt x="15456" y="100190"/>
                </a:lnTo>
                <a:lnTo>
                  <a:pt x="14441" y="99037"/>
                </a:lnTo>
                <a:lnTo>
                  <a:pt x="13456" y="97858"/>
                </a:lnTo>
                <a:lnTo>
                  <a:pt x="12500" y="96654"/>
                </a:lnTo>
                <a:lnTo>
                  <a:pt x="11575" y="95425"/>
                </a:lnTo>
                <a:lnTo>
                  <a:pt x="10681" y="94172"/>
                </a:lnTo>
                <a:lnTo>
                  <a:pt x="9818" y="92895"/>
                </a:lnTo>
                <a:lnTo>
                  <a:pt x="8988" y="91596"/>
                </a:lnTo>
                <a:lnTo>
                  <a:pt x="8191" y="90274"/>
                </a:lnTo>
                <a:lnTo>
                  <a:pt x="7426" y="88929"/>
                </a:lnTo>
                <a:lnTo>
                  <a:pt x="6696" y="87564"/>
                </a:lnTo>
                <a:lnTo>
                  <a:pt x="6000" y="86178"/>
                </a:lnTo>
                <a:lnTo>
                  <a:pt x="5339" y="84772"/>
                </a:lnTo>
                <a:lnTo>
                  <a:pt x="4714" y="83346"/>
                </a:lnTo>
                <a:lnTo>
                  <a:pt x="4125" y="81901"/>
                </a:lnTo>
                <a:lnTo>
                  <a:pt x="3573" y="80437"/>
                </a:lnTo>
                <a:lnTo>
                  <a:pt x="3058" y="78956"/>
                </a:lnTo>
                <a:lnTo>
                  <a:pt x="2581" y="77458"/>
                </a:lnTo>
                <a:lnTo>
                  <a:pt x="2143" y="75942"/>
                </a:lnTo>
                <a:lnTo>
                  <a:pt x="1743" y="74411"/>
                </a:lnTo>
                <a:lnTo>
                  <a:pt x="1383" y="72864"/>
                </a:lnTo>
                <a:lnTo>
                  <a:pt x="1064" y="71301"/>
                </a:lnTo>
                <a:lnTo>
                  <a:pt x="785" y="69725"/>
                </a:lnTo>
                <a:lnTo>
                  <a:pt x="547" y="68134"/>
                </a:lnTo>
                <a:lnTo>
                  <a:pt x="352" y="66530"/>
                </a:lnTo>
                <a:lnTo>
                  <a:pt x="198" y="64914"/>
                </a:lnTo>
                <a:lnTo>
                  <a:pt x="88" y="63285"/>
                </a:lnTo>
                <a:lnTo>
                  <a:pt x="22" y="61645"/>
                </a:lnTo>
                <a:lnTo>
                  <a:pt x="0" y="59994"/>
                </a:lnTo>
                <a:lnTo>
                  <a:pt x="22" y="58342"/>
                </a:lnTo>
                <a:lnTo>
                  <a:pt x="88" y="56702"/>
                </a:lnTo>
                <a:lnTo>
                  <a:pt x="198" y="55073"/>
                </a:lnTo>
                <a:lnTo>
                  <a:pt x="352" y="53457"/>
                </a:lnTo>
                <a:lnTo>
                  <a:pt x="547" y="51853"/>
                </a:lnTo>
                <a:lnTo>
                  <a:pt x="785" y="50262"/>
                </a:lnTo>
                <a:lnTo>
                  <a:pt x="1064" y="48686"/>
                </a:lnTo>
                <a:lnTo>
                  <a:pt x="1383" y="47123"/>
                </a:lnTo>
                <a:lnTo>
                  <a:pt x="1743" y="45576"/>
                </a:lnTo>
                <a:lnTo>
                  <a:pt x="2143" y="44045"/>
                </a:lnTo>
                <a:lnTo>
                  <a:pt x="2581" y="42529"/>
                </a:lnTo>
                <a:lnTo>
                  <a:pt x="3058" y="41031"/>
                </a:lnTo>
                <a:lnTo>
                  <a:pt x="3573" y="39549"/>
                </a:lnTo>
                <a:lnTo>
                  <a:pt x="4125" y="38086"/>
                </a:lnTo>
                <a:lnTo>
                  <a:pt x="4714" y="36641"/>
                </a:lnTo>
                <a:lnTo>
                  <a:pt x="5339" y="35215"/>
                </a:lnTo>
                <a:lnTo>
                  <a:pt x="6000" y="33809"/>
                </a:lnTo>
                <a:lnTo>
                  <a:pt x="6696" y="32423"/>
                </a:lnTo>
                <a:lnTo>
                  <a:pt x="7426" y="31057"/>
                </a:lnTo>
                <a:lnTo>
                  <a:pt x="8191" y="29713"/>
                </a:lnTo>
                <a:lnTo>
                  <a:pt x="8988" y="28391"/>
                </a:lnTo>
                <a:lnTo>
                  <a:pt x="9818" y="27092"/>
                </a:lnTo>
                <a:lnTo>
                  <a:pt x="10681" y="25815"/>
                </a:lnTo>
                <a:lnTo>
                  <a:pt x="11575" y="24562"/>
                </a:lnTo>
                <a:lnTo>
                  <a:pt x="12500" y="23333"/>
                </a:lnTo>
                <a:lnTo>
                  <a:pt x="13456" y="22129"/>
                </a:lnTo>
                <a:lnTo>
                  <a:pt x="14441" y="20950"/>
                </a:lnTo>
                <a:lnTo>
                  <a:pt x="15456" y="19797"/>
                </a:lnTo>
                <a:lnTo>
                  <a:pt x="16500" y="18671"/>
                </a:lnTo>
                <a:lnTo>
                  <a:pt x="17571" y="17571"/>
                </a:lnTo>
                <a:lnTo>
                  <a:pt x="18671" y="16500"/>
                </a:lnTo>
                <a:lnTo>
                  <a:pt x="19797" y="15456"/>
                </a:lnTo>
                <a:lnTo>
                  <a:pt x="20950" y="14441"/>
                </a:lnTo>
                <a:lnTo>
                  <a:pt x="22129" y="13456"/>
                </a:lnTo>
                <a:lnTo>
                  <a:pt x="23333" y="12500"/>
                </a:lnTo>
                <a:lnTo>
                  <a:pt x="24562" y="11575"/>
                </a:lnTo>
                <a:lnTo>
                  <a:pt x="25815" y="10681"/>
                </a:lnTo>
                <a:lnTo>
                  <a:pt x="27092" y="9818"/>
                </a:lnTo>
                <a:lnTo>
                  <a:pt x="28391" y="8988"/>
                </a:lnTo>
                <a:lnTo>
                  <a:pt x="29714" y="8190"/>
                </a:lnTo>
                <a:lnTo>
                  <a:pt x="31058" y="7426"/>
                </a:lnTo>
                <a:lnTo>
                  <a:pt x="32423" y="6696"/>
                </a:lnTo>
                <a:lnTo>
                  <a:pt x="33809" y="6000"/>
                </a:lnTo>
                <a:lnTo>
                  <a:pt x="35215" y="5339"/>
                </a:lnTo>
                <a:lnTo>
                  <a:pt x="36641" y="4714"/>
                </a:lnTo>
                <a:lnTo>
                  <a:pt x="38086" y="4125"/>
                </a:lnTo>
                <a:lnTo>
                  <a:pt x="39550" y="3573"/>
                </a:lnTo>
                <a:lnTo>
                  <a:pt x="41031" y="3058"/>
                </a:lnTo>
                <a:lnTo>
                  <a:pt x="42529" y="2581"/>
                </a:lnTo>
                <a:lnTo>
                  <a:pt x="44045" y="2143"/>
                </a:lnTo>
                <a:lnTo>
                  <a:pt x="45576" y="1743"/>
                </a:lnTo>
                <a:lnTo>
                  <a:pt x="47123" y="1383"/>
                </a:lnTo>
                <a:lnTo>
                  <a:pt x="48686" y="1064"/>
                </a:lnTo>
                <a:lnTo>
                  <a:pt x="50262" y="785"/>
                </a:lnTo>
                <a:lnTo>
                  <a:pt x="51853" y="547"/>
                </a:lnTo>
                <a:lnTo>
                  <a:pt x="53457" y="352"/>
                </a:lnTo>
                <a:lnTo>
                  <a:pt x="55073" y="198"/>
                </a:lnTo>
                <a:lnTo>
                  <a:pt x="56702" y="88"/>
                </a:lnTo>
                <a:lnTo>
                  <a:pt x="58342" y="22"/>
                </a:lnTo>
                <a:lnTo>
                  <a:pt x="59994" y="0"/>
                </a:lnTo>
                <a:lnTo>
                  <a:pt x="61696" y="24"/>
                </a:lnTo>
                <a:lnTo>
                  <a:pt x="63392" y="96"/>
                </a:lnTo>
                <a:lnTo>
                  <a:pt x="65081" y="215"/>
                </a:lnTo>
                <a:lnTo>
                  <a:pt x="66763" y="382"/>
                </a:lnTo>
                <a:lnTo>
                  <a:pt x="68436" y="596"/>
                </a:lnTo>
                <a:lnTo>
                  <a:pt x="70100" y="857"/>
                </a:lnTo>
                <a:lnTo>
                  <a:pt x="71752" y="1163"/>
                </a:lnTo>
                <a:lnTo>
                  <a:pt x="73394" y="1515"/>
                </a:lnTo>
                <a:lnTo>
                  <a:pt x="75023" y="1912"/>
                </a:lnTo>
                <a:lnTo>
                  <a:pt x="76639" y="2355"/>
                </a:lnTo>
                <a:lnTo>
                  <a:pt x="78241" y="2842"/>
                </a:lnTo>
                <a:lnTo>
                  <a:pt x="79828" y="3373"/>
                </a:lnTo>
                <a:lnTo>
                  <a:pt x="81398" y="3948"/>
                </a:lnTo>
                <a:lnTo>
                  <a:pt x="82952" y="4566"/>
                </a:lnTo>
                <a:lnTo>
                  <a:pt x="84488" y="5228"/>
                </a:lnTo>
                <a:lnTo>
                  <a:pt x="86006" y="5932"/>
                </a:lnTo>
                <a:lnTo>
                  <a:pt x="87503" y="6678"/>
                </a:lnTo>
                <a:lnTo>
                  <a:pt x="88980" y="7467"/>
                </a:lnTo>
                <a:lnTo>
                  <a:pt x="90436" y="8296"/>
                </a:lnTo>
                <a:lnTo>
                  <a:pt x="91869" y="9167"/>
                </a:lnTo>
                <a:lnTo>
                  <a:pt x="93278" y="10079"/>
                </a:lnTo>
                <a:lnTo>
                  <a:pt x="94664" y="11031"/>
                </a:lnTo>
                <a:lnTo>
                  <a:pt x="96024" y="12024"/>
                </a:lnTo>
                <a:lnTo>
                  <a:pt x="97358" y="13055"/>
                </a:lnTo>
                <a:lnTo>
                  <a:pt x="98666" y="14126"/>
                </a:lnTo>
                <a:lnTo>
                  <a:pt x="99945" y="15236"/>
                </a:lnTo>
                <a:lnTo>
                  <a:pt x="101195" y="16385"/>
                </a:lnTo>
                <a:lnTo>
                  <a:pt x="102416" y="17571"/>
                </a:lnTo>
                <a:lnTo>
                  <a:pt x="103603" y="18792"/>
                </a:lnTo>
                <a:lnTo>
                  <a:pt x="104751" y="20042"/>
                </a:lnTo>
                <a:lnTo>
                  <a:pt x="105861" y="21322"/>
                </a:lnTo>
                <a:lnTo>
                  <a:pt x="106932" y="22629"/>
                </a:lnTo>
                <a:lnTo>
                  <a:pt x="107964" y="23963"/>
                </a:lnTo>
                <a:lnTo>
                  <a:pt x="108956" y="25323"/>
                </a:lnTo>
                <a:lnTo>
                  <a:pt x="109908" y="26709"/>
                </a:lnTo>
                <a:lnTo>
                  <a:pt x="110820" y="28119"/>
                </a:lnTo>
                <a:lnTo>
                  <a:pt x="111691" y="29552"/>
                </a:lnTo>
                <a:lnTo>
                  <a:pt x="112521" y="31007"/>
                </a:lnTo>
                <a:lnTo>
                  <a:pt x="113309" y="32484"/>
                </a:lnTo>
                <a:lnTo>
                  <a:pt x="114055" y="33982"/>
                </a:lnTo>
                <a:lnTo>
                  <a:pt x="114759" y="35499"/>
                </a:lnTo>
                <a:lnTo>
                  <a:pt x="115421" y="37035"/>
                </a:lnTo>
                <a:lnTo>
                  <a:pt x="116039" y="38589"/>
                </a:lnTo>
                <a:lnTo>
                  <a:pt x="116614" y="40159"/>
                </a:lnTo>
                <a:lnTo>
                  <a:pt x="117145" y="41746"/>
                </a:lnTo>
                <a:lnTo>
                  <a:pt x="117632" y="43348"/>
                </a:lnTo>
                <a:lnTo>
                  <a:pt x="118075" y="44964"/>
                </a:lnTo>
                <a:lnTo>
                  <a:pt x="118472" y="46593"/>
                </a:lnTo>
                <a:lnTo>
                  <a:pt x="118824" y="48235"/>
                </a:lnTo>
                <a:lnTo>
                  <a:pt x="119131" y="49888"/>
                </a:lnTo>
                <a:lnTo>
                  <a:pt x="119391" y="51551"/>
                </a:lnTo>
                <a:lnTo>
                  <a:pt x="119605" y="53224"/>
                </a:lnTo>
                <a:lnTo>
                  <a:pt x="119772" y="54906"/>
                </a:lnTo>
                <a:lnTo>
                  <a:pt x="119891" y="56595"/>
                </a:lnTo>
                <a:lnTo>
                  <a:pt x="119963" y="58291"/>
                </a:lnTo>
                <a:lnTo>
                  <a:pt x="119988" y="59994"/>
                </a:lnTo>
                <a:lnTo>
                  <a:pt x="119965" y="61645"/>
                </a:lnTo>
                <a:lnTo>
                  <a:pt x="119899" y="63285"/>
                </a:lnTo>
                <a:lnTo>
                  <a:pt x="119789" y="64914"/>
                </a:lnTo>
                <a:lnTo>
                  <a:pt x="119636" y="66530"/>
                </a:lnTo>
                <a:lnTo>
                  <a:pt x="119440" y="68134"/>
                </a:lnTo>
                <a:lnTo>
                  <a:pt x="119202" y="69725"/>
                </a:lnTo>
                <a:lnTo>
                  <a:pt x="118923" y="71301"/>
                </a:lnTo>
                <a:lnTo>
                  <a:pt x="118604" y="72864"/>
                </a:lnTo>
                <a:lnTo>
                  <a:pt x="118244" y="74411"/>
                </a:lnTo>
                <a:lnTo>
                  <a:pt x="117845" y="75942"/>
                </a:lnTo>
                <a:lnTo>
                  <a:pt x="117406" y="77458"/>
                </a:lnTo>
                <a:lnTo>
                  <a:pt x="116929" y="78956"/>
                </a:lnTo>
                <a:lnTo>
                  <a:pt x="116414" y="80437"/>
                </a:lnTo>
                <a:lnTo>
                  <a:pt x="115862" y="81901"/>
                </a:lnTo>
                <a:lnTo>
                  <a:pt x="115273" y="83346"/>
                </a:lnTo>
                <a:lnTo>
                  <a:pt x="114648" y="84772"/>
                </a:lnTo>
                <a:lnTo>
                  <a:pt x="113987" y="86178"/>
                </a:lnTo>
                <a:lnTo>
                  <a:pt x="113291" y="87564"/>
                </a:lnTo>
                <a:lnTo>
                  <a:pt x="112561" y="88929"/>
                </a:lnTo>
                <a:lnTo>
                  <a:pt x="111797" y="90274"/>
                </a:lnTo>
                <a:lnTo>
                  <a:pt x="110999" y="91596"/>
                </a:lnTo>
                <a:lnTo>
                  <a:pt x="110169" y="92895"/>
                </a:lnTo>
                <a:lnTo>
                  <a:pt x="109306" y="94172"/>
                </a:lnTo>
                <a:lnTo>
                  <a:pt x="108412" y="95425"/>
                </a:lnTo>
                <a:lnTo>
                  <a:pt x="107487" y="96654"/>
                </a:lnTo>
                <a:lnTo>
                  <a:pt x="106531" y="97858"/>
                </a:lnTo>
                <a:lnTo>
                  <a:pt x="105546" y="99037"/>
                </a:lnTo>
                <a:lnTo>
                  <a:pt x="104531" y="100190"/>
                </a:lnTo>
                <a:lnTo>
                  <a:pt x="103487" y="101316"/>
                </a:lnTo>
                <a:lnTo>
                  <a:pt x="102416" y="102416"/>
                </a:lnTo>
                <a:lnTo>
                  <a:pt x="101316" y="103487"/>
                </a:lnTo>
                <a:lnTo>
                  <a:pt x="100190" y="104531"/>
                </a:lnTo>
                <a:lnTo>
                  <a:pt x="99037" y="105546"/>
                </a:lnTo>
                <a:lnTo>
                  <a:pt x="97858" y="106531"/>
                </a:lnTo>
                <a:lnTo>
                  <a:pt x="96654" y="107487"/>
                </a:lnTo>
                <a:lnTo>
                  <a:pt x="95425" y="108412"/>
                </a:lnTo>
                <a:lnTo>
                  <a:pt x="94172" y="109306"/>
                </a:lnTo>
                <a:lnTo>
                  <a:pt x="92895" y="110169"/>
                </a:lnTo>
                <a:lnTo>
                  <a:pt x="91596" y="110999"/>
                </a:lnTo>
                <a:lnTo>
                  <a:pt x="90274" y="111797"/>
                </a:lnTo>
                <a:lnTo>
                  <a:pt x="88929" y="112561"/>
                </a:lnTo>
                <a:lnTo>
                  <a:pt x="87564" y="113291"/>
                </a:lnTo>
                <a:lnTo>
                  <a:pt x="86178" y="113987"/>
                </a:lnTo>
                <a:lnTo>
                  <a:pt x="84772" y="114648"/>
                </a:lnTo>
                <a:lnTo>
                  <a:pt x="83346" y="115273"/>
                </a:lnTo>
                <a:lnTo>
                  <a:pt x="81901" y="115862"/>
                </a:lnTo>
                <a:lnTo>
                  <a:pt x="80437" y="116414"/>
                </a:lnTo>
                <a:lnTo>
                  <a:pt x="78956" y="116929"/>
                </a:lnTo>
                <a:lnTo>
                  <a:pt x="77458" y="117406"/>
                </a:lnTo>
                <a:lnTo>
                  <a:pt x="75942" y="117845"/>
                </a:lnTo>
                <a:lnTo>
                  <a:pt x="74411" y="118244"/>
                </a:lnTo>
                <a:lnTo>
                  <a:pt x="72864" y="118604"/>
                </a:lnTo>
                <a:lnTo>
                  <a:pt x="71301" y="118923"/>
                </a:lnTo>
                <a:lnTo>
                  <a:pt x="69725" y="119202"/>
                </a:lnTo>
                <a:lnTo>
                  <a:pt x="68134" y="119440"/>
                </a:lnTo>
                <a:lnTo>
                  <a:pt x="66530" y="119636"/>
                </a:lnTo>
                <a:lnTo>
                  <a:pt x="64914" y="119789"/>
                </a:lnTo>
                <a:lnTo>
                  <a:pt x="63285" y="119899"/>
                </a:lnTo>
                <a:lnTo>
                  <a:pt x="61645" y="119965"/>
                </a:lnTo>
                <a:lnTo>
                  <a:pt x="59994" y="119988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94" name="Google Shape;494;p35"/>
          <p:cNvSpPr/>
          <p:nvPr/>
        </p:nvSpPr>
        <p:spPr>
          <a:xfrm>
            <a:off x="2976193" y="659665"/>
            <a:ext cx="3495040" cy="4660053"/>
          </a:xfrm>
          <a:custGeom>
            <a:rect b="b" l="l" r="r" t="t"/>
            <a:pathLst>
              <a:path extrusionOk="0" h="120000" w="120000">
                <a:moveTo>
                  <a:pt x="0" y="59994"/>
                </a:moveTo>
                <a:lnTo>
                  <a:pt x="22" y="58342"/>
                </a:lnTo>
                <a:lnTo>
                  <a:pt x="88" y="56702"/>
                </a:lnTo>
                <a:lnTo>
                  <a:pt x="198" y="55073"/>
                </a:lnTo>
                <a:lnTo>
                  <a:pt x="352" y="53457"/>
                </a:lnTo>
                <a:lnTo>
                  <a:pt x="547" y="51853"/>
                </a:lnTo>
                <a:lnTo>
                  <a:pt x="785" y="50262"/>
                </a:lnTo>
                <a:lnTo>
                  <a:pt x="1064" y="48686"/>
                </a:lnTo>
                <a:lnTo>
                  <a:pt x="1383" y="47123"/>
                </a:lnTo>
                <a:lnTo>
                  <a:pt x="1743" y="45576"/>
                </a:lnTo>
                <a:lnTo>
                  <a:pt x="2143" y="44045"/>
                </a:lnTo>
                <a:lnTo>
                  <a:pt x="2581" y="42529"/>
                </a:lnTo>
                <a:lnTo>
                  <a:pt x="3058" y="41031"/>
                </a:lnTo>
                <a:lnTo>
                  <a:pt x="3573" y="39549"/>
                </a:lnTo>
                <a:lnTo>
                  <a:pt x="4125" y="38086"/>
                </a:lnTo>
                <a:lnTo>
                  <a:pt x="4714" y="36641"/>
                </a:lnTo>
                <a:lnTo>
                  <a:pt x="5339" y="35215"/>
                </a:lnTo>
                <a:lnTo>
                  <a:pt x="6000" y="33809"/>
                </a:lnTo>
                <a:lnTo>
                  <a:pt x="6696" y="32423"/>
                </a:lnTo>
                <a:lnTo>
                  <a:pt x="7426" y="31057"/>
                </a:lnTo>
                <a:lnTo>
                  <a:pt x="8191" y="29713"/>
                </a:lnTo>
                <a:lnTo>
                  <a:pt x="8988" y="28391"/>
                </a:lnTo>
                <a:lnTo>
                  <a:pt x="9818" y="27092"/>
                </a:lnTo>
                <a:lnTo>
                  <a:pt x="10681" y="25815"/>
                </a:lnTo>
                <a:lnTo>
                  <a:pt x="11575" y="24562"/>
                </a:lnTo>
                <a:lnTo>
                  <a:pt x="12500" y="23333"/>
                </a:lnTo>
                <a:lnTo>
                  <a:pt x="13456" y="22129"/>
                </a:lnTo>
                <a:lnTo>
                  <a:pt x="14441" y="20950"/>
                </a:lnTo>
                <a:lnTo>
                  <a:pt x="15456" y="19797"/>
                </a:lnTo>
                <a:lnTo>
                  <a:pt x="16500" y="18671"/>
                </a:lnTo>
                <a:lnTo>
                  <a:pt x="17571" y="17571"/>
                </a:lnTo>
                <a:lnTo>
                  <a:pt x="18671" y="16500"/>
                </a:lnTo>
                <a:lnTo>
                  <a:pt x="19797" y="15456"/>
                </a:lnTo>
                <a:lnTo>
                  <a:pt x="20950" y="14441"/>
                </a:lnTo>
                <a:lnTo>
                  <a:pt x="22129" y="13456"/>
                </a:lnTo>
                <a:lnTo>
                  <a:pt x="23333" y="12500"/>
                </a:lnTo>
                <a:lnTo>
                  <a:pt x="24562" y="11575"/>
                </a:lnTo>
                <a:lnTo>
                  <a:pt x="25815" y="10681"/>
                </a:lnTo>
                <a:lnTo>
                  <a:pt x="27092" y="9818"/>
                </a:lnTo>
                <a:lnTo>
                  <a:pt x="28391" y="8988"/>
                </a:lnTo>
                <a:lnTo>
                  <a:pt x="29714" y="8190"/>
                </a:lnTo>
                <a:lnTo>
                  <a:pt x="31058" y="7426"/>
                </a:lnTo>
                <a:lnTo>
                  <a:pt x="32423" y="6696"/>
                </a:lnTo>
                <a:lnTo>
                  <a:pt x="33809" y="6000"/>
                </a:lnTo>
                <a:lnTo>
                  <a:pt x="35215" y="5339"/>
                </a:lnTo>
                <a:lnTo>
                  <a:pt x="36641" y="4714"/>
                </a:lnTo>
                <a:lnTo>
                  <a:pt x="38086" y="4125"/>
                </a:lnTo>
                <a:lnTo>
                  <a:pt x="39550" y="3573"/>
                </a:lnTo>
                <a:lnTo>
                  <a:pt x="41031" y="3058"/>
                </a:lnTo>
                <a:lnTo>
                  <a:pt x="42529" y="2581"/>
                </a:lnTo>
                <a:lnTo>
                  <a:pt x="44045" y="2143"/>
                </a:lnTo>
                <a:lnTo>
                  <a:pt x="45576" y="1743"/>
                </a:lnTo>
                <a:lnTo>
                  <a:pt x="47123" y="1383"/>
                </a:lnTo>
                <a:lnTo>
                  <a:pt x="48686" y="1064"/>
                </a:lnTo>
                <a:lnTo>
                  <a:pt x="50262" y="785"/>
                </a:lnTo>
                <a:lnTo>
                  <a:pt x="51853" y="547"/>
                </a:lnTo>
                <a:lnTo>
                  <a:pt x="53457" y="352"/>
                </a:lnTo>
                <a:lnTo>
                  <a:pt x="55073" y="198"/>
                </a:lnTo>
                <a:lnTo>
                  <a:pt x="56702" y="88"/>
                </a:lnTo>
                <a:lnTo>
                  <a:pt x="58342" y="22"/>
                </a:lnTo>
                <a:lnTo>
                  <a:pt x="59994" y="0"/>
                </a:lnTo>
                <a:lnTo>
                  <a:pt x="61696" y="24"/>
                </a:lnTo>
                <a:lnTo>
                  <a:pt x="63392" y="96"/>
                </a:lnTo>
                <a:lnTo>
                  <a:pt x="65081" y="215"/>
                </a:lnTo>
                <a:lnTo>
                  <a:pt x="66763" y="382"/>
                </a:lnTo>
                <a:lnTo>
                  <a:pt x="68436" y="596"/>
                </a:lnTo>
                <a:lnTo>
                  <a:pt x="70099" y="857"/>
                </a:lnTo>
                <a:lnTo>
                  <a:pt x="71752" y="1163"/>
                </a:lnTo>
                <a:lnTo>
                  <a:pt x="73394" y="1515"/>
                </a:lnTo>
                <a:lnTo>
                  <a:pt x="75023" y="1912"/>
                </a:lnTo>
                <a:lnTo>
                  <a:pt x="76639" y="2355"/>
                </a:lnTo>
                <a:lnTo>
                  <a:pt x="78241" y="2842"/>
                </a:lnTo>
                <a:lnTo>
                  <a:pt x="79828" y="3373"/>
                </a:lnTo>
                <a:lnTo>
                  <a:pt x="81398" y="3948"/>
                </a:lnTo>
                <a:lnTo>
                  <a:pt x="82952" y="4566"/>
                </a:lnTo>
                <a:lnTo>
                  <a:pt x="84488" y="5228"/>
                </a:lnTo>
                <a:lnTo>
                  <a:pt x="86006" y="5932"/>
                </a:lnTo>
                <a:lnTo>
                  <a:pt x="87503" y="6678"/>
                </a:lnTo>
                <a:lnTo>
                  <a:pt x="88980" y="7467"/>
                </a:lnTo>
                <a:lnTo>
                  <a:pt x="90436" y="8296"/>
                </a:lnTo>
                <a:lnTo>
                  <a:pt x="91869" y="9167"/>
                </a:lnTo>
                <a:lnTo>
                  <a:pt x="93278" y="10079"/>
                </a:lnTo>
                <a:lnTo>
                  <a:pt x="94664" y="11031"/>
                </a:lnTo>
                <a:lnTo>
                  <a:pt x="96024" y="12024"/>
                </a:lnTo>
                <a:lnTo>
                  <a:pt x="97358" y="13055"/>
                </a:lnTo>
                <a:lnTo>
                  <a:pt x="98666" y="14126"/>
                </a:lnTo>
                <a:lnTo>
                  <a:pt x="99945" y="15236"/>
                </a:lnTo>
                <a:lnTo>
                  <a:pt x="101195" y="16385"/>
                </a:lnTo>
                <a:lnTo>
                  <a:pt x="102416" y="17571"/>
                </a:lnTo>
                <a:lnTo>
                  <a:pt x="103603" y="18792"/>
                </a:lnTo>
                <a:lnTo>
                  <a:pt x="104751" y="20042"/>
                </a:lnTo>
                <a:lnTo>
                  <a:pt x="105861" y="21322"/>
                </a:lnTo>
                <a:lnTo>
                  <a:pt x="106932" y="22629"/>
                </a:lnTo>
                <a:lnTo>
                  <a:pt x="107964" y="23963"/>
                </a:lnTo>
                <a:lnTo>
                  <a:pt x="108956" y="25323"/>
                </a:lnTo>
                <a:lnTo>
                  <a:pt x="109908" y="26709"/>
                </a:lnTo>
                <a:lnTo>
                  <a:pt x="110820" y="28119"/>
                </a:lnTo>
                <a:lnTo>
                  <a:pt x="111691" y="29552"/>
                </a:lnTo>
                <a:lnTo>
                  <a:pt x="112521" y="31007"/>
                </a:lnTo>
                <a:lnTo>
                  <a:pt x="113309" y="32484"/>
                </a:lnTo>
                <a:lnTo>
                  <a:pt x="114055" y="33982"/>
                </a:lnTo>
                <a:lnTo>
                  <a:pt x="114759" y="35499"/>
                </a:lnTo>
                <a:lnTo>
                  <a:pt x="115421" y="37035"/>
                </a:lnTo>
                <a:lnTo>
                  <a:pt x="116039" y="38589"/>
                </a:lnTo>
                <a:lnTo>
                  <a:pt x="116614" y="40159"/>
                </a:lnTo>
                <a:lnTo>
                  <a:pt x="117145" y="41746"/>
                </a:lnTo>
                <a:lnTo>
                  <a:pt x="117632" y="43348"/>
                </a:lnTo>
                <a:lnTo>
                  <a:pt x="118075" y="44964"/>
                </a:lnTo>
                <a:lnTo>
                  <a:pt x="118472" y="46593"/>
                </a:lnTo>
                <a:lnTo>
                  <a:pt x="118824" y="48235"/>
                </a:lnTo>
                <a:lnTo>
                  <a:pt x="119131" y="49888"/>
                </a:lnTo>
                <a:lnTo>
                  <a:pt x="119391" y="51551"/>
                </a:lnTo>
                <a:lnTo>
                  <a:pt x="119605" y="53224"/>
                </a:lnTo>
                <a:lnTo>
                  <a:pt x="119772" y="54906"/>
                </a:lnTo>
                <a:lnTo>
                  <a:pt x="119891" y="56595"/>
                </a:lnTo>
                <a:lnTo>
                  <a:pt x="119963" y="58291"/>
                </a:lnTo>
                <a:lnTo>
                  <a:pt x="119988" y="59994"/>
                </a:lnTo>
                <a:lnTo>
                  <a:pt x="119965" y="61645"/>
                </a:lnTo>
                <a:lnTo>
                  <a:pt x="119899" y="63285"/>
                </a:lnTo>
                <a:lnTo>
                  <a:pt x="119789" y="64914"/>
                </a:lnTo>
                <a:lnTo>
                  <a:pt x="119636" y="66530"/>
                </a:lnTo>
                <a:lnTo>
                  <a:pt x="119440" y="68134"/>
                </a:lnTo>
                <a:lnTo>
                  <a:pt x="119202" y="69725"/>
                </a:lnTo>
                <a:lnTo>
                  <a:pt x="118923" y="71301"/>
                </a:lnTo>
                <a:lnTo>
                  <a:pt x="118604" y="72864"/>
                </a:lnTo>
                <a:lnTo>
                  <a:pt x="118244" y="74411"/>
                </a:lnTo>
                <a:lnTo>
                  <a:pt x="117845" y="75942"/>
                </a:lnTo>
                <a:lnTo>
                  <a:pt x="117406" y="77458"/>
                </a:lnTo>
                <a:lnTo>
                  <a:pt x="116929" y="78956"/>
                </a:lnTo>
                <a:lnTo>
                  <a:pt x="116414" y="80437"/>
                </a:lnTo>
                <a:lnTo>
                  <a:pt x="115862" y="81901"/>
                </a:lnTo>
                <a:lnTo>
                  <a:pt x="115273" y="83346"/>
                </a:lnTo>
                <a:lnTo>
                  <a:pt x="114648" y="84772"/>
                </a:lnTo>
                <a:lnTo>
                  <a:pt x="113987" y="86178"/>
                </a:lnTo>
                <a:lnTo>
                  <a:pt x="113291" y="87564"/>
                </a:lnTo>
                <a:lnTo>
                  <a:pt x="112561" y="88929"/>
                </a:lnTo>
                <a:lnTo>
                  <a:pt x="111797" y="90274"/>
                </a:lnTo>
                <a:lnTo>
                  <a:pt x="110999" y="91596"/>
                </a:lnTo>
                <a:lnTo>
                  <a:pt x="110169" y="92895"/>
                </a:lnTo>
                <a:lnTo>
                  <a:pt x="109306" y="94172"/>
                </a:lnTo>
                <a:lnTo>
                  <a:pt x="108412" y="95425"/>
                </a:lnTo>
                <a:lnTo>
                  <a:pt x="107487" y="96654"/>
                </a:lnTo>
                <a:lnTo>
                  <a:pt x="106531" y="97858"/>
                </a:lnTo>
                <a:lnTo>
                  <a:pt x="105546" y="99037"/>
                </a:lnTo>
                <a:lnTo>
                  <a:pt x="104531" y="100190"/>
                </a:lnTo>
                <a:lnTo>
                  <a:pt x="103487" y="101316"/>
                </a:lnTo>
                <a:lnTo>
                  <a:pt x="102416" y="102416"/>
                </a:lnTo>
                <a:lnTo>
                  <a:pt x="101316" y="103487"/>
                </a:lnTo>
                <a:lnTo>
                  <a:pt x="100190" y="104531"/>
                </a:lnTo>
                <a:lnTo>
                  <a:pt x="99037" y="105546"/>
                </a:lnTo>
                <a:lnTo>
                  <a:pt x="97858" y="106531"/>
                </a:lnTo>
                <a:lnTo>
                  <a:pt x="96654" y="107487"/>
                </a:lnTo>
                <a:lnTo>
                  <a:pt x="95425" y="108412"/>
                </a:lnTo>
                <a:lnTo>
                  <a:pt x="94172" y="109306"/>
                </a:lnTo>
                <a:lnTo>
                  <a:pt x="92895" y="110169"/>
                </a:lnTo>
                <a:lnTo>
                  <a:pt x="91596" y="110999"/>
                </a:lnTo>
                <a:lnTo>
                  <a:pt x="90274" y="111797"/>
                </a:lnTo>
                <a:lnTo>
                  <a:pt x="88929" y="112561"/>
                </a:lnTo>
                <a:lnTo>
                  <a:pt x="87564" y="113291"/>
                </a:lnTo>
                <a:lnTo>
                  <a:pt x="86178" y="113987"/>
                </a:lnTo>
                <a:lnTo>
                  <a:pt x="84772" y="114648"/>
                </a:lnTo>
                <a:lnTo>
                  <a:pt x="83346" y="115273"/>
                </a:lnTo>
                <a:lnTo>
                  <a:pt x="81901" y="115862"/>
                </a:lnTo>
                <a:lnTo>
                  <a:pt x="80437" y="116414"/>
                </a:lnTo>
                <a:lnTo>
                  <a:pt x="78956" y="116929"/>
                </a:lnTo>
                <a:lnTo>
                  <a:pt x="77458" y="117406"/>
                </a:lnTo>
                <a:lnTo>
                  <a:pt x="75942" y="117845"/>
                </a:lnTo>
                <a:lnTo>
                  <a:pt x="74411" y="118244"/>
                </a:lnTo>
                <a:lnTo>
                  <a:pt x="72864" y="118604"/>
                </a:lnTo>
                <a:lnTo>
                  <a:pt x="71301" y="118923"/>
                </a:lnTo>
                <a:lnTo>
                  <a:pt x="69725" y="119202"/>
                </a:lnTo>
                <a:lnTo>
                  <a:pt x="68134" y="119440"/>
                </a:lnTo>
                <a:lnTo>
                  <a:pt x="66530" y="119636"/>
                </a:lnTo>
                <a:lnTo>
                  <a:pt x="64914" y="119789"/>
                </a:lnTo>
                <a:lnTo>
                  <a:pt x="63285" y="119899"/>
                </a:lnTo>
                <a:lnTo>
                  <a:pt x="61645" y="119965"/>
                </a:lnTo>
                <a:lnTo>
                  <a:pt x="59994" y="119988"/>
                </a:lnTo>
                <a:lnTo>
                  <a:pt x="58342" y="119965"/>
                </a:lnTo>
                <a:lnTo>
                  <a:pt x="56702" y="119899"/>
                </a:lnTo>
                <a:lnTo>
                  <a:pt x="55073" y="119789"/>
                </a:lnTo>
                <a:lnTo>
                  <a:pt x="53457" y="119636"/>
                </a:lnTo>
                <a:lnTo>
                  <a:pt x="51853" y="119440"/>
                </a:lnTo>
                <a:lnTo>
                  <a:pt x="50262" y="119202"/>
                </a:lnTo>
                <a:lnTo>
                  <a:pt x="48686" y="118923"/>
                </a:lnTo>
                <a:lnTo>
                  <a:pt x="47123" y="118604"/>
                </a:lnTo>
                <a:lnTo>
                  <a:pt x="45576" y="118244"/>
                </a:lnTo>
                <a:lnTo>
                  <a:pt x="44045" y="117845"/>
                </a:lnTo>
                <a:lnTo>
                  <a:pt x="42529" y="117406"/>
                </a:lnTo>
                <a:lnTo>
                  <a:pt x="41031" y="116929"/>
                </a:lnTo>
                <a:lnTo>
                  <a:pt x="39550" y="116414"/>
                </a:lnTo>
                <a:lnTo>
                  <a:pt x="38086" y="115862"/>
                </a:lnTo>
                <a:lnTo>
                  <a:pt x="36641" y="115273"/>
                </a:lnTo>
                <a:lnTo>
                  <a:pt x="35215" y="114648"/>
                </a:lnTo>
                <a:lnTo>
                  <a:pt x="33809" y="113987"/>
                </a:lnTo>
                <a:lnTo>
                  <a:pt x="32423" y="113291"/>
                </a:lnTo>
                <a:lnTo>
                  <a:pt x="31058" y="112561"/>
                </a:lnTo>
                <a:lnTo>
                  <a:pt x="29714" y="111797"/>
                </a:lnTo>
                <a:lnTo>
                  <a:pt x="28391" y="110999"/>
                </a:lnTo>
                <a:lnTo>
                  <a:pt x="27092" y="110169"/>
                </a:lnTo>
                <a:lnTo>
                  <a:pt x="25815" y="109306"/>
                </a:lnTo>
                <a:lnTo>
                  <a:pt x="24562" y="108412"/>
                </a:lnTo>
                <a:lnTo>
                  <a:pt x="23333" y="107487"/>
                </a:lnTo>
                <a:lnTo>
                  <a:pt x="22129" y="106531"/>
                </a:lnTo>
                <a:lnTo>
                  <a:pt x="20950" y="105546"/>
                </a:lnTo>
                <a:lnTo>
                  <a:pt x="19797" y="104531"/>
                </a:lnTo>
                <a:lnTo>
                  <a:pt x="18671" y="103487"/>
                </a:lnTo>
                <a:lnTo>
                  <a:pt x="17571" y="102416"/>
                </a:lnTo>
                <a:lnTo>
                  <a:pt x="16500" y="101316"/>
                </a:lnTo>
                <a:lnTo>
                  <a:pt x="15456" y="100190"/>
                </a:lnTo>
                <a:lnTo>
                  <a:pt x="14441" y="99037"/>
                </a:lnTo>
                <a:lnTo>
                  <a:pt x="13456" y="97858"/>
                </a:lnTo>
                <a:lnTo>
                  <a:pt x="12500" y="96654"/>
                </a:lnTo>
                <a:lnTo>
                  <a:pt x="11575" y="95425"/>
                </a:lnTo>
                <a:lnTo>
                  <a:pt x="10681" y="94172"/>
                </a:lnTo>
                <a:lnTo>
                  <a:pt x="9818" y="92895"/>
                </a:lnTo>
                <a:lnTo>
                  <a:pt x="8988" y="91596"/>
                </a:lnTo>
                <a:lnTo>
                  <a:pt x="8191" y="90274"/>
                </a:lnTo>
                <a:lnTo>
                  <a:pt x="7426" y="88929"/>
                </a:lnTo>
                <a:lnTo>
                  <a:pt x="6696" y="87564"/>
                </a:lnTo>
                <a:lnTo>
                  <a:pt x="6000" y="86178"/>
                </a:lnTo>
                <a:lnTo>
                  <a:pt x="5339" y="84772"/>
                </a:lnTo>
                <a:lnTo>
                  <a:pt x="4714" y="83346"/>
                </a:lnTo>
                <a:lnTo>
                  <a:pt x="4125" y="81901"/>
                </a:lnTo>
                <a:lnTo>
                  <a:pt x="3573" y="80437"/>
                </a:lnTo>
                <a:lnTo>
                  <a:pt x="3058" y="78956"/>
                </a:lnTo>
                <a:lnTo>
                  <a:pt x="2581" y="77458"/>
                </a:lnTo>
                <a:lnTo>
                  <a:pt x="2143" y="75942"/>
                </a:lnTo>
                <a:lnTo>
                  <a:pt x="1743" y="74411"/>
                </a:lnTo>
                <a:lnTo>
                  <a:pt x="1383" y="72864"/>
                </a:lnTo>
                <a:lnTo>
                  <a:pt x="1064" y="71301"/>
                </a:lnTo>
                <a:lnTo>
                  <a:pt x="785" y="69725"/>
                </a:lnTo>
                <a:lnTo>
                  <a:pt x="547" y="68134"/>
                </a:lnTo>
                <a:lnTo>
                  <a:pt x="352" y="66530"/>
                </a:lnTo>
                <a:lnTo>
                  <a:pt x="198" y="64914"/>
                </a:lnTo>
                <a:lnTo>
                  <a:pt x="88" y="63285"/>
                </a:lnTo>
                <a:lnTo>
                  <a:pt x="22" y="61645"/>
                </a:lnTo>
                <a:lnTo>
                  <a:pt x="0" y="59994"/>
                </a:lnTo>
                <a:close/>
              </a:path>
            </a:pathLst>
          </a:custGeom>
          <a:noFill/>
          <a:ln cap="flat" cmpd="sng" w="190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95" name="Google Shape;495;p35"/>
          <p:cNvSpPr txBox="1"/>
          <p:nvPr>
            <p:ph type="ctrTitle"/>
          </p:nvPr>
        </p:nvSpPr>
        <p:spPr>
          <a:xfrm>
            <a:off x="4322898" y="2451065"/>
            <a:ext cx="498202" cy="10092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3155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/>
          </a:p>
        </p:txBody>
      </p:sp>
      <p:sp>
        <p:nvSpPr>
          <p:cNvPr id="496" name="Google Shape;496;p35"/>
          <p:cNvSpPr/>
          <p:nvPr/>
        </p:nvSpPr>
        <p:spPr>
          <a:xfrm>
            <a:off x="702173" y="4016992"/>
            <a:ext cx="2301875" cy="1037167"/>
          </a:xfrm>
          <a:custGeom>
            <a:rect b="b" l="l" r="r" t="t"/>
            <a:pathLst>
              <a:path extrusionOk="0" h="120000" w="120000">
                <a:moveTo>
                  <a:pt x="0" y="119914"/>
                </a:moveTo>
                <a:lnTo>
                  <a:pt x="119985" y="0"/>
                </a:lnTo>
              </a:path>
            </a:pathLst>
          </a:custGeom>
          <a:noFill/>
          <a:ln cap="flat" cmpd="sng" w="19025">
            <a:solidFill>
              <a:srgbClr val="38751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97" name="Google Shape;497;p35"/>
          <p:cNvSpPr/>
          <p:nvPr/>
        </p:nvSpPr>
        <p:spPr>
          <a:xfrm>
            <a:off x="2984194" y="3964525"/>
            <a:ext cx="111024" cy="10489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98" name="Google Shape;498;p35"/>
          <p:cNvSpPr/>
          <p:nvPr/>
        </p:nvSpPr>
        <p:spPr>
          <a:xfrm>
            <a:off x="989423" y="627699"/>
            <a:ext cx="2089150" cy="118533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92" y="119979"/>
                </a:lnTo>
              </a:path>
            </a:pathLst>
          </a:custGeom>
          <a:noFill/>
          <a:ln cap="flat" cmpd="sng" w="19025">
            <a:solidFill>
              <a:srgbClr val="38751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99" name="Google Shape;499;p35"/>
          <p:cNvSpPr/>
          <p:nvPr/>
        </p:nvSpPr>
        <p:spPr>
          <a:xfrm>
            <a:off x="3056593" y="1761523"/>
            <a:ext cx="110924" cy="109136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00" name="Google Shape;500;p35"/>
          <p:cNvSpPr/>
          <p:nvPr/>
        </p:nvSpPr>
        <p:spPr>
          <a:xfrm>
            <a:off x="6470886" y="2989460"/>
            <a:ext cx="2160270" cy="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84" y="0"/>
                </a:lnTo>
              </a:path>
            </a:pathLst>
          </a:custGeom>
          <a:noFill/>
          <a:ln cap="flat" cmpd="sng" w="19025">
            <a:solidFill>
              <a:srgbClr val="38751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01" name="Google Shape;501;p35"/>
          <p:cNvSpPr/>
          <p:nvPr/>
        </p:nvSpPr>
        <p:spPr>
          <a:xfrm>
            <a:off x="8621357" y="2934807"/>
            <a:ext cx="105499" cy="109305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02" name="Google Shape;502;p35"/>
          <p:cNvSpPr/>
          <p:nvPr/>
        </p:nvSpPr>
        <p:spPr>
          <a:xfrm>
            <a:off x="1380509" y="310799"/>
            <a:ext cx="352424" cy="406399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03" name="Google Shape;503;p35"/>
          <p:cNvSpPr/>
          <p:nvPr/>
        </p:nvSpPr>
        <p:spPr>
          <a:xfrm>
            <a:off x="1370984" y="298099"/>
            <a:ext cx="371475" cy="431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99" y="0"/>
                </a:lnTo>
                <a:lnTo>
                  <a:pt x="119999" y="119999"/>
                </a:lnTo>
                <a:lnTo>
                  <a:pt x="0" y="119999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19025">
            <a:solidFill>
              <a:srgbClr val="38751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04" name="Google Shape;504;p35"/>
          <p:cNvSpPr/>
          <p:nvPr/>
        </p:nvSpPr>
        <p:spPr>
          <a:xfrm>
            <a:off x="1300359" y="4081357"/>
            <a:ext cx="295274" cy="482599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05" name="Google Shape;505;p35"/>
          <p:cNvSpPr/>
          <p:nvPr/>
        </p:nvSpPr>
        <p:spPr>
          <a:xfrm>
            <a:off x="1290834" y="4068657"/>
            <a:ext cx="314325" cy="50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99" y="0"/>
                </a:lnTo>
                <a:lnTo>
                  <a:pt x="119999" y="119999"/>
                </a:lnTo>
                <a:lnTo>
                  <a:pt x="0" y="119999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19025">
            <a:solidFill>
              <a:srgbClr val="38751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06" name="Google Shape;506;p35"/>
          <p:cNvSpPr/>
          <p:nvPr/>
        </p:nvSpPr>
        <p:spPr>
          <a:xfrm>
            <a:off x="7245910" y="2344928"/>
            <a:ext cx="314324" cy="406399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07" name="Google Shape;507;p35"/>
          <p:cNvSpPr/>
          <p:nvPr/>
        </p:nvSpPr>
        <p:spPr>
          <a:xfrm>
            <a:off x="7236385" y="2332228"/>
            <a:ext cx="371475" cy="431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99" y="0"/>
                </a:lnTo>
                <a:lnTo>
                  <a:pt x="119999" y="119999"/>
                </a:lnTo>
                <a:lnTo>
                  <a:pt x="0" y="119999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19025">
            <a:solidFill>
              <a:srgbClr val="38751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08" name="Google Shape;508;p35"/>
          <p:cNvSpPr/>
          <p:nvPr/>
        </p:nvSpPr>
        <p:spPr>
          <a:xfrm>
            <a:off x="6585386" y="3244827"/>
            <a:ext cx="2112010" cy="0"/>
          </a:xfrm>
          <a:custGeom>
            <a:rect b="b" l="l" r="r" t="t"/>
            <a:pathLst>
              <a:path extrusionOk="0" h="120000" w="120000">
                <a:moveTo>
                  <a:pt x="119982" y="0"/>
                </a:moveTo>
                <a:lnTo>
                  <a:pt x="0" y="0"/>
                </a:lnTo>
              </a:path>
            </a:pathLst>
          </a:custGeom>
          <a:noFill/>
          <a:ln cap="flat" cmpd="sng" w="190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09" name="Google Shape;509;p35"/>
          <p:cNvSpPr/>
          <p:nvPr/>
        </p:nvSpPr>
        <p:spPr>
          <a:xfrm>
            <a:off x="6489412" y="3190173"/>
            <a:ext cx="105499" cy="109305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10" name="Google Shape;510;p35"/>
          <p:cNvSpPr/>
          <p:nvPr/>
        </p:nvSpPr>
        <p:spPr>
          <a:xfrm>
            <a:off x="7164960" y="3406925"/>
            <a:ext cx="514348" cy="901697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11" name="Google Shape;511;p35"/>
          <p:cNvSpPr/>
          <p:nvPr/>
        </p:nvSpPr>
        <p:spPr>
          <a:xfrm>
            <a:off x="7155460" y="3394225"/>
            <a:ext cx="533400" cy="92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93" y="0"/>
                </a:lnTo>
                <a:lnTo>
                  <a:pt x="119993" y="119999"/>
                </a:lnTo>
                <a:lnTo>
                  <a:pt x="0" y="119999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190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12" name="Google Shape;512;p35"/>
          <p:cNvSpPr/>
          <p:nvPr/>
        </p:nvSpPr>
        <p:spPr>
          <a:xfrm>
            <a:off x="3398743" y="1720579"/>
            <a:ext cx="485773" cy="850897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13" name="Google Shape;513;p35"/>
          <p:cNvSpPr/>
          <p:nvPr/>
        </p:nvSpPr>
        <p:spPr>
          <a:xfrm>
            <a:off x="3389243" y="1707879"/>
            <a:ext cx="504825" cy="87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99" y="0"/>
                </a:lnTo>
                <a:lnTo>
                  <a:pt x="119999" y="119999"/>
                </a:lnTo>
                <a:lnTo>
                  <a:pt x="0" y="119999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190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14" name="Google Shape;514;p35"/>
          <p:cNvSpPr/>
          <p:nvPr/>
        </p:nvSpPr>
        <p:spPr>
          <a:xfrm>
            <a:off x="3398743" y="3324059"/>
            <a:ext cx="409574" cy="939797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15" name="Google Shape;515;p35"/>
          <p:cNvSpPr/>
          <p:nvPr/>
        </p:nvSpPr>
        <p:spPr>
          <a:xfrm>
            <a:off x="3389243" y="3311343"/>
            <a:ext cx="428625" cy="965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92" y="0"/>
                </a:lnTo>
                <a:lnTo>
                  <a:pt x="119992" y="119997"/>
                </a:lnTo>
                <a:lnTo>
                  <a:pt x="0" y="119997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190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16" name="Google Shape;516;p35"/>
          <p:cNvSpPr txBox="1"/>
          <p:nvPr/>
        </p:nvSpPr>
        <p:spPr>
          <a:xfrm>
            <a:off x="4018291" y="1276737"/>
            <a:ext cx="1537335" cy="3996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“local gradient”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Google Shape;517;p35"/>
          <p:cNvSpPr/>
          <p:nvPr/>
        </p:nvSpPr>
        <p:spPr>
          <a:xfrm>
            <a:off x="799523" y="949381"/>
            <a:ext cx="2129395" cy="2070861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18" name="Google Shape;518;p35"/>
          <p:cNvSpPr/>
          <p:nvPr/>
        </p:nvSpPr>
        <p:spPr>
          <a:xfrm>
            <a:off x="784738" y="988717"/>
            <a:ext cx="811530" cy="1110825"/>
          </a:xfrm>
          <a:custGeom>
            <a:rect b="b" l="l" r="r" t="t"/>
            <a:pathLst>
              <a:path extrusionOk="0" h="120000" w="120000">
                <a:moveTo>
                  <a:pt x="41610" y="0"/>
                </a:moveTo>
                <a:lnTo>
                  <a:pt x="119950" y="37507"/>
                </a:lnTo>
                <a:lnTo>
                  <a:pt x="78340" y="119996"/>
                </a:lnTo>
                <a:lnTo>
                  <a:pt x="0" y="82489"/>
                </a:lnTo>
                <a:lnTo>
                  <a:pt x="41610" y="0"/>
                </a:lnTo>
                <a:close/>
              </a:path>
            </a:pathLst>
          </a:custGeom>
          <a:noFill/>
          <a:ln cap="flat" cmpd="sng" w="190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19" name="Google Shape;519;p35"/>
          <p:cNvSpPr/>
          <p:nvPr/>
        </p:nvSpPr>
        <p:spPr>
          <a:xfrm>
            <a:off x="1053810" y="871751"/>
            <a:ext cx="2050414" cy="1181947"/>
          </a:xfrm>
          <a:custGeom>
            <a:rect b="b" l="l" r="r" t="t"/>
            <a:pathLst>
              <a:path extrusionOk="0" h="120000" w="120000">
                <a:moveTo>
                  <a:pt x="119974" y="119996"/>
                </a:moveTo>
                <a:lnTo>
                  <a:pt x="0" y="0"/>
                </a:lnTo>
              </a:path>
            </a:pathLst>
          </a:custGeom>
          <a:noFill/>
          <a:ln cap="flat" cmpd="sng" w="190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20" name="Google Shape;520;p35"/>
          <p:cNvSpPr/>
          <p:nvPr/>
        </p:nvSpPr>
        <p:spPr>
          <a:xfrm>
            <a:off x="964935" y="813301"/>
            <a:ext cx="110887" cy="109656"/>
          </a:xfrm>
          <a:prstGeom prst="rect">
            <a:avLst/>
          </a:prstGeom>
          <a:blipFill rotWithShape="1">
            <a:blip r:embed="rId1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21" name="Google Shape;521;p35"/>
          <p:cNvSpPr txBox="1"/>
          <p:nvPr/>
        </p:nvSpPr>
        <p:spPr>
          <a:xfrm>
            <a:off x="6785612" y="4804493"/>
            <a:ext cx="1487805" cy="6028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gradients</a:t>
            </a: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" name="Google Shape;522;p35"/>
          <p:cNvSpPr txBox="1"/>
          <p:nvPr>
            <p:ph idx="11" type="ftr"/>
          </p:nvPr>
        </p:nvSpPr>
        <p:spPr>
          <a:xfrm>
            <a:off x="72824" y="6257652"/>
            <a:ext cx="4514850" cy="3750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Fei-Fei Li &amp; Justin Johnson &amp; Serena Yeung</a:t>
            </a:r>
            <a:endParaRPr/>
          </a:p>
        </p:txBody>
      </p:sp>
      <p:sp>
        <p:nvSpPr>
          <p:cNvPr id="523" name="Google Shape;523;p35"/>
          <p:cNvSpPr txBox="1"/>
          <p:nvPr>
            <p:ph idx="12" type="sldNum"/>
          </p:nvPr>
        </p:nvSpPr>
        <p:spPr>
          <a:xfrm>
            <a:off x="5105644" y="6257639"/>
            <a:ext cx="1432559" cy="3750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Lecture 4 - </a:t>
            </a:r>
            <a:fld id="{00000000-1234-1234-1234-123412341234}" type="slidenum">
              <a:rPr b="0" i="0" lang="e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24" name="Google Shape;524;p35"/>
          <p:cNvSpPr txBox="1"/>
          <p:nvPr>
            <p:ph idx="10" type="dt"/>
          </p:nvPr>
        </p:nvSpPr>
        <p:spPr>
          <a:xfrm>
            <a:off x="7634716" y="6257652"/>
            <a:ext cx="1433195" cy="3750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April 13, 2017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36"/>
          <p:cNvSpPr/>
          <p:nvPr/>
        </p:nvSpPr>
        <p:spPr>
          <a:xfrm>
            <a:off x="2976194" y="659665"/>
            <a:ext cx="3495040" cy="4660053"/>
          </a:xfrm>
          <a:custGeom>
            <a:rect b="b" l="l" r="r" t="t"/>
            <a:pathLst>
              <a:path extrusionOk="0" h="120000" w="120000">
                <a:moveTo>
                  <a:pt x="59994" y="119988"/>
                </a:moveTo>
                <a:lnTo>
                  <a:pt x="58342" y="119965"/>
                </a:lnTo>
                <a:lnTo>
                  <a:pt x="56702" y="119899"/>
                </a:lnTo>
                <a:lnTo>
                  <a:pt x="55073" y="119789"/>
                </a:lnTo>
                <a:lnTo>
                  <a:pt x="53457" y="119636"/>
                </a:lnTo>
                <a:lnTo>
                  <a:pt x="51853" y="119440"/>
                </a:lnTo>
                <a:lnTo>
                  <a:pt x="50262" y="119202"/>
                </a:lnTo>
                <a:lnTo>
                  <a:pt x="48686" y="118923"/>
                </a:lnTo>
                <a:lnTo>
                  <a:pt x="47123" y="118604"/>
                </a:lnTo>
                <a:lnTo>
                  <a:pt x="45576" y="118244"/>
                </a:lnTo>
                <a:lnTo>
                  <a:pt x="44045" y="117845"/>
                </a:lnTo>
                <a:lnTo>
                  <a:pt x="42529" y="117406"/>
                </a:lnTo>
                <a:lnTo>
                  <a:pt x="41031" y="116929"/>
                </a:lnTo>
                <a:lnTo>
                  <a:pt x="39550" y="116414"/>
                </a:lnTo>
                <a:lnTo>
                  <a:pt x="38086" y="115862"/>
                </a:lnTo>
                <a:lnTo>
                  <a:pt x="36641" y="115273"/>
                </a:lnTo>
                <a:lnTo>
                  <a:pt x="35215" y="114648"/>
                </a:lnTo>
                <a:lnTo>
                  <a:pt x="33809" y="113987"/>
                </a:lnTo>
                <a:lnTo>
                  <a:pt x="32423" y="113291"/>
                </a:lnTo>
                <a:lnTo>
                  <a:pt x="31058" y="112561"/>
                </a:lnTo>
                <a:lnTo>
                  <a:pt x="29714" y="111797"/>
                </a:lnTo>
                <a:lnTo>
                  <a:pt x="28391" y="110999"/>
                </a:lnTo>
                <a:lnTo>
                  <a:pt x="27092" y="110169"/>
                </a:lnTo>
                <a:lnTo>
                  <a:pt x="25815" y="109306"/>
                </a:lnTo>
                <a:lnTo>
                  <a:pt x="24562" y="108412"/>
                </a:lnTo>
                <a:lnTo>
                  <a:pt x="23333" y="107487"/>
                </a:lnTo>
                <a:lnTo>
                  <a:pt x="22129" y="106531"/>
                </a:lnTo>
                <a:lnTo>
                  <a:pt x="20950" y="105546"/>
                </a:lnTo>
                <a:lnTo>
                  <a:pt x="19797" y="104531"/>
                </a:lnTo>
                <a:lnTo>
                  <a:pt x="18671" y="103487"/>
                </a:lnTo>
                <a:lnTo>
                  <a:pt x="17571" y="102416"/>
                </a:lnTo>
                <a:lnTo>
                  <a:pt x="16500" y="101316"/>
                </a:lnTo>
                <a:lnTo>
                  <a:pt x="15456" y="100190"/>
                </a:lnTo>
                <a:lnTo>
                  <a:pt x="14441" y="99037"/>
                </a:lnTo>
                <a:lnTo>
                  <a:pt x="13456" y="97858"/>
                </a:lnTo>
                <a:lnTo>
                  <a:pt x="12500" y="96654"/>
                </a:lnTo>
                <a:lnTo>
                  <a:pt x="11575" y="95425"/>
                </a:lnTo>
                <a:lnTo>
                  <a:pt x="10681" y="94172"/>
                </a:lnTo>
                <a:lnTo>
                  <a:pt x="9818" y="92895"/>
                </a:lnTo>
                <a:lnTo>
                  <a:pt x="8988" y="91596"/>
                </a:lnTo>
                <a:lnTo>
                  <a:pt x="8191" y="90274"/>
                </a:lnTo>
                <a:lnTo>
                  <a:pt x="7426" y="88929"/>
                </a:lnTo>
                <a:lnTo>
                  <a:pt x="6696" y="87564"/>
                </a:lnTo>
                <a:lnTo>
                  <a:pt x="6000" y="86178"/>
                </a:lnTo>
                <a:lnTo>
                  <a:pt x="5339" y="84772"/>
                </a:lnTo>
                <a:lnTo>
                  <a:pt x="4714" y="83346"/>
                </a:lnTo>
                <a:lnTo>
                  <a:pt x="4125" y="81901"/>
                </a:lnTo>
                <a:lnTo>
                  <a:pt x="3573" y="80437"/>
                </a:lnTo>
                <a:lnTo>
                  <a:pt x="3058" y="78956"/>
                </a:lnTo>
                <a:lnTo>
                  <a:pt x="2581" y="77458"/>
                </a:lnTo>
                <a:lnTo>
                  <a:pt x="2143" y="75942"/>
                </a:lnTo>
                <a:lnTo>
                  <a:pt x="1743" y="74411"/>
                </a:lnTo>
                <a:lnTo>
                  <a:pt x="1383" y="72864"/>
                </a:lnTo>
                <a:lnTo>
                  <a:pt x="1064" y="71301"/>
                </a:lnTo>
                <a:lnTo>
                  <a:pt x="785" y="69725"/>
                </a:lnTo>
                <a:lnTo>
                  <a:pt x="547" y="68134"/>
                </a:lnTo>
                <a:lnTo>
                  <a:pt x="352" y="66530"/>
                </a:lnTo>
                <a:lnTo>
                  <a:pt x="198" y="64914"/>
                </a:lnTo>
                <a:lnTo>
                  <a:pt x="88" y="63285"/>
                </a:lnTo>
                <a:lnTo>
                  <a:pt x="22" y="61645"/>
                </a:lnTo>
                <a:lnTo>
                  <a:pt x="0" y="59994"/>
                </a:lnTo>
                <a:lnTo>
                  <a:pt x="22" y="58342"/>
                </a:lnTo>
                <a:lnTo>
                  <a:pt x="88" y="56702"/>
                </a:lnTo>
                <a:lnTo>
                  <a:pt x="198" y="55073"/>
                </a:lnTo>
                <a:lnTo>
                  <a:pt x="352" y="53457"/>
                </a:lnTo>
                <a:lnTo>
                  <a:pt x="547" y="51853"/>
                </a:lnTo>
                <a:lnTo>
                  <a:pt x="785" y="50262"/>
                </a:lnTo>
                <a:lnTo>
                  <a:pt x="1064" y="48686"/>
                </a:lnTo>
                <a:lnTo>
                  <a:pt x="1383" y="47123"/>
                </a:lnTo>
                <a:lnTo>
                  <a:pt x="1743" y="45576"/>
                </a:lnTo>
                <a:lnTo>
                  <a:pt x="2143" y="44045"/>
                </a:lnTo>
                <a:lnTo>
                  <a:pt x="2581" y="42529"/>
                </a:lnTo>
                <a:lnTo>
                  <a:pt x="3058" y="41031"/>
                </a:lnTo>
                <a:lnTo>
                  <a:pt x="3573" y="39549"/>
                </a:lnTo>
                <a:lnTo>
                  <a:pt x="4125" y="38086"/>
                </a:lnTo>
                <a:lnTo>
                  <a:pt x="4714" y="36641"/>
                </a:lnTo>
                <a:lnTo>
                  <a:pt x="5339" y="35215"/>
                </a:lnTo>
                <a:lnTo>
                  <a:pt x="6000" y="33809"/>
                </a:lnTo>
                <a:lnTo>
                  <a:pt x="6696" y="32423"/>
                </a:lnTo>
                <a:lnTo>
                  <a:pt x="7426" y="31057"/>
                </a:lnTo>
                <a:lnTo>
                  <a:pt x="8191" y="29713"/>
                </a:lnTo>
                <a:lnTo>
                  <a:pt x="8988" y="28391"/>
                </a:lnTo>
                <a:lnTo>
                  <a:pt x="9818" y="27092"/>
                </a:lnTo>
                <a:lnTo>
                  <a:pt x="10681" y="25815"/>
                </a:lnTo>
                <a:lnTo>
                  <a:pt x="11575" y="24562"/>
                </a:lnTo>
                <a:lnTo>
                  <a:pt x="12500" y="23333"/>
                </a:lnTo>
                <a:lnTo>
                  <a:pt x="13456" y="22129"/>
                </a:lnTo>
                <a:lnTo>
                  <a:pt x="14441" y="20950"/>
                </a:lnTo>
                <a:lnTo>
                  <a:pt x="15456" y="19797"/>
                </a:lnTo>
                <a:lnTo>
                  <a:pt x="16500" y="18671"/>
                </a:lnTo>
                <a:lnTo>
                  <a:pt x="17571" y="17571"/>
                </a:lnTo>
                <a:lnTo>
                  <a:pt x="18671" y="16500"/>
                </a:lnTo>
                <a:lnTo>
                  <a:pt x="19797" y="15456"/>
                </a:lnTo>
                <a:lnTo>
                  <a:pt x="20950" y="14441"/>
                </a:lnTo>
                <a:lnTo>
                  <a:pt x="22129" y="13456"/>
                </a:lnTo>
                <a:lnTo>
                  <a:pt x="23333" y="12500"/>
                </a:lnTo>
                <a:lnTo>
                  <a:pt x="24562" y="11575"/>
                </a:lnTo>
                <a:lnTo>
                  <a:pt x="25815" y="10681"/>
                </a:lnTo>
                <a:lnTo>
                  <a:pt x="27092" y="9818"/>
                </a:lnTo>
                <a:lnTo>
                  <a:pt x="28391" y="8988"/>
                </a:lnTo>
                <a:lnTo>
                  <a:pt x="29714" y="8190"/>
                </a:lnTo>
                <a:lnTo>
                  <a:pt x="31058" y="7426"/>
                </a:lnTo>
                <a:lnTo>
                  <a:pt x="32423" y="6696"/>
                </a:lnTo>
                <a:lnTo>
                  <a:pt x="33809" y="6000"/>
                </a:lnTo>
                <a:lnTo>
                  <a:pt x="35215" y="5339"/>
                </a:lnTo>
                <a:lnTo>
                  <a:pt x="36641" y="4714"/>
                </a:lnTo>
                <a:lnTo>
                  <a:pt x="38086" y="4125"/>
                </a:lnTo>
                <a:lnTo>
                  <a:pt x="39550" y="3573"/>
                </a:lnTo>
                <a:lnTo>
                  <a:pt x="41031" y="3058"/>
                </a:lnTo>
                <a:lnTo>
                  <a:pt x="42529" y="2581"/>
                </a:lnTo>
                <a:lnTo>
                  <a:pt x="44045" y="2143"/>
                </a:lnTo>
                <a:lnTo>
                  <a:pt x="45576" y="1743"/>
                </a:lnTo>
                <a:lnTo>
                  <a:pt x="47123" y="1383"/>
                </a:lnTo>
                <a:lnTo>
                  <a:pt x="48686" y="1064"/>
                </a:lnTo>
                <a:lnTo>
                  <a:pt x="50262" y="785"/>
                </a:lnTo>
                <a:lnTo>
                  <a:pt x="51853" y="547"/>
                </a:lnTo>
                <a:lnTo>
                  <a:pt x="53457" y="352"/>
                </a:lnTo>
                <a:lnTo>
                  <a:pt x="55073" y="198"/>
                </a:lnTo>
                <a:lnTo>
                  <a:pt x="56702" y="88"/>
                </a:lnTo>
                <a:lnTo>
                  <a:pt x="58342" y="22"/>
                </a:lnTo>
                <a:lnTo>
                  <a:pt x="59994" y="0"/>
                </a:lnTo>
                <a:lnTo>
                  <a:pt x="61696" y="24"/>
                </a:lnTo>
                <a:lnTo>
                  <a:pt x="63392" y="96"/>
                </a:lnTo>
                <a:lnTo>
                  <a:pt x="65081" y="215"/>
                </a:lnTo>
                <a:lnTo>
                  <a:pt x="66763" y="382"/>
                </a:lnTo>
                <a:lnTo>
                  <a:pt x="68436" y="596"/>
                </a:lnTo>
                <a:lnTo>
                  <a:pt x="70100" y="857"/>
                </a:lnTo>
                <a:lnTo>
                  <a:pt x="71752" y="1163"/>
                </a:lnTo>
                <a:lnTo>
                  <a:pt x="73394" y="1515"/>
                </a:lnTo>
                <a:lnTo>
                  <a:pt x="75023" y="1912"/>
                </a:lnTo>
                <a:lnTo>
                  <a:pt x="76639" y="2355"/>
                </a:lnTo>
                <a:lnTo>
                  <a:pt x="78241" y="2842"/>
                </a:lnTo>
                <a:lnTo>
                  <a:pt x="79828" y="3373"/>
                </a:lnTo>
                <a:lnTo>
                  <a:pt x="81398" y="3948"/>
                </a:lnTo>
                <a:lnTo>
                  <a:pt x="82952" y="4566"/>
                </a:lnTo>
                <a:lnTo>
                  <a:pt x="84488" y="5228"/>
                </a:lnTo>
                <a:lnTo>
                  <a:pt x="86006" y="5932"/>
                </a:lnTo>
                <a:lnTo>
                  <a:pt x="87503" y="6678"/>
                </a:lnTo>
                <a:lnTo>
                  <a:pt x="88980" y="7467"/>
                </a:lnTo>
                <a:lnTo>
                  <a:pt x="90436" y="8296"/>
                </a:lnTo>
                <a:lnTo>
                  <a:pt x="91869" y="9167"/>
                </a:lnTo>
                <a:lnTo>
                  <a:pt x="93278" y="10079"/>
                </a:lnTo>
                <a:lnTo>
                  <a:pt x="94664" y="11031"/>
                </a:lnTo>
                <a:lnTo>
                  <a:pt x="96024" y="12024"/>
                </a:lnTo>
                <a:lnTo>
                  <a:pt x="97358" y="13055"/>
                </a:lnTo>
                <a:lnTo>
                  <a:pt x="98666" y="14126"/>
                </a:lnTo>
                <a:lnTo>
                  <a:pt x="99945" y="15236"/>
                </a:lnTo>
                <a:lnTo>
                  <a:pt x="101195" y="16385"/>
                </a:lnTo>
                <a:lnTo>
                  <a:pt x="102416" y="17571"/>
                </a:lnTo>
                <a:lnTo>
                  <a:pt x="103603" y="18792"/>
                </a:lnTo>
                <a:lnTo>
                  <a:pt x="104751" y="20042"/>
                </a:lnTo>
                <a:lnTo>
                  <a:pt x="105861" y="21322"/>
                </a:lnTo>
                <a:lnTo>
                  <a:pt x="106932" y="22629"/>
                </a:lnTo>
                <a:lnTo>
                  <a:pt x="107964" y="23963"/>
                </a:lnTo>
                <a:lnTo>
                  <a:pt x="108956" y="25323"/>
                </a:lnTo>
                <a:lnTo>
                  <a:pt x="109908" y="26709"/>
                </a:lnTo>
                <a:lnTo>
                  <a:pt x="110820" y="28119"/>
                </a:lnTo>
                <a:lnTo>
                  <a:pt x="111691" y="29552"/>
                </a:lnTo>
                <a:lnTo>
                  <a:pt x="112521" y="31007"/>
                </a:lnTo>
                <a:lnTo>
                  <a:pt x="113309" y="32484"/>
                </a:lnTo>
                <a:lnTo>
                  <a:pt x="114055" y="33982"/>
                </a:lnTo>
                <a:lnTo>
                  <a:pt x="114759" y="35499"/>
                </a:lnTo>
                <a:lnTo>
                  <a:pt x="115421" y="37035"/>
                </a:lnTo>
                <a:lnTo>
                  <a:pt x="116039" y="38589"/>
                </a:lnTo>
                <a:lnTo>
                  <a:pt x="116614" y="40159"/>
                </a:lnTo>
                <a:lnTo>
                  <a:pt x="117145" y="41746"/>
                </a:lnTo>
                <a:lnTo>
                  <a:pt x="117632" y="43348"/>
                </a:lnTo>
                <a:lnTo>
                  <a:pt x="118075" y="44964"/>
                </a:lnTo>
                <a:lnTo>
                  <a:pt x="118472" y="46593"/>
                </a:lnTo>
                <a:lnTo>
                  <a:pt x="118824" y="48235"/>
                </a:lnTo>
                <a:lnTo>
                  <a:pt x="119131" y="49888"/>
                </a:lnTo>
                <a:lnTo>
                  <a:pt x="119391" y="51551"/>
                </a:lnTo>
                <a:lnTo>
                  <a:pt x="119605" y="53224"/>
                </a:lnTo>
                <a:lnTo>
                  <a:pt x="119772" y="54906"/>
                </a:lnTo>
                <a:lnTo>
                  <a:pt x="119891" y="56595"/>
                </a:lnTo>
                <a:lnTo>
                  <a:pt x="119963" y="58291"/>
                </a:lnTo>
                <a:lnTo>
                  <a:pt x="119988" y="59994"/>
                </a:lnTo>
                <a:lnTo>
                  <a:pt x="119965" y="61645"/>
                </a:lnTo>
                <a:lnTo>
                  <a:pt x="119899" y="63285"/>
                </a:lnTo>
                <a:lnTo>
                  <a:pt x="119789" y="64914"/>
                </a:lnTo>
                <a:lnTo>
                  <a:pt x="119636" y="66530"/>
                </a:lnTo>
                <a:lnTo>
                  <a:pt x="119440" y="68134"/>
                </a:lnTo>
                <a:lnTo>
                  <a:pt x="119202" y="69725"/>
                </a:lnTo>
                <a:lnTo>
                  <a:pt x="118923" y="71301"/>
                </a:lnTo>
                <a:lnTo>
                  <a:pt x="118604" y="72864"/>
                </a:lnTo>
                <a:lnTo>
                  <a:pt x="118244" y="74411"/>
                </a:lnTo>
                <a:lnTo>
                  <a:pt x="117845" y="75942"/>
                </a:lnTo>
                <a:lnTo>
                  <a:pt x="117406" y="77458"/>
                </a:lnTo>
                <a:lnTo>
                  <a:pt x="116929" y="78956"/>
                </a:lnTo>
                <a:lnTo>
                  <a:pt x="116414" y="80437"/>
                </a:lnTo>
                <a:lnTo>
                  <a:pt x="115862" y="81901"/>
                </a:lnTo>
                <a:lnTo>
                  <a:pt x="115273" y="83346"/>
                </a:lnTo>
                <a:lnTo>
                  <a:pt x="114648" y="84772"/>
                </a:lnTo>
                <a:lnTo>
                  <a:pt x="113987" y="86178"/>
                </a:lnTo>
                <a:lnTo>
                  <a:pt x="113291" y="87564"/>
                </a:lnTo>
                <a:lnTo>
                  <a:pt x="112561" y="88929"/>
                </a:lnTo>
                <a:lnTo>
                  <a:pt x="111797" y="90274"/>
                </a:lnTo>
                <a:lnTo>
                  <a:pt x="110999" y="91596"/>
                </a:lnTo>
                <a:lnTo>
                  <a:pt x="110169" y="92895"/>
                </a:lnTo>
                <a:lnTo>
                  <a:pt x="109306" y="94172"/>
                </a:lnTo>
                <a:lnTo>
                  <a:pt x="108412" y="95425"/>
                </a:lnTo>
                <a:lnTo>
                  <a:pt x="107487" y="96654"/>
                </a:lnTo>
                <a:lnTo>
                  <a:pt x="106531" y="97858"/>
                </a:lnTo>
                <a:lnTo>
                  <a:pt x="105546" y="99037"/>
                </a:lnTo>
                <a:lnTo>
                  <a:pt x="104531" y="100190"/>
                </a:lnTo>
                <a:lnTo>
                  <a:pt x="103487" y="101316"/>
                </a:lnTo>
                <a:lnTo>
                  <a:pt x="102416" y="102416"/>
                </a:lnTo>
                <a:lnTo>
                  <a:pt x="101316" y="103487"/>
                </a:lnTo>
                <a:lnTo>
                  <a:pt x="100190" y="104531"/>
                </a:lnTo>
                <a:lnTo>
                  <a:pt x="99037" y="105546"/>
                </a:lnTo>
                <a:lnTo>
                  <a:pt x="97858" y="106531"/>
                </a:lnTo>
                <a:lnTo>
                  <a:pt x="96654" y="107487"/>
                </a:lnTo>
                <a:lnTo>
                  <a:pt x="95425" y="108412"/>
                </a:lnTo>
                <a:lnTo>
                  <a:pt x="94172" y="109306"/>
                </a:lnTo>
                <a:lnTo>
                  <a:pt x="92895" y="110169"/>
                </a:lnTo>
                <a:lnTo>
                  <a:pt x="91596" y="110999"/>
                </a:lnTo>
                <a:lnTo>
                  <a:pt x="90274" y="111797"/>
                </a:lnTo>
                <a:lnTo>
                  <a:pt x="88929" y="112561"/>
                </a:lnTo>
                <a:lnTo>
                  <a:pt x="87564" y="113291"/>
                </a:lnTo>
                <a:lnTo>
                  <a:pt x="86178" y="113987"/>
                </a:lnTo>
                <a:lnTo>
                  <a:pt x="84772" y="114648"/>
                </a:lnTo>
                <a:lnTo>
                  <a:pt x="83346" y="115273"/>
                </a:lnTo>
                <a:lnTo>
                  <a:pt x="81901" y="115862"/>
                </a:lnTo>
                <a:lnTo>
                  <a:pt x="80437" y="116414"/>
                </a:lnTo>
                <a:lnTo>
                  <a:pt x="78956" y="116929"/>
                </a:lnTo>
                <a:lnTo>
                  <a:pt x="77458" y="117406"/>
                </a:lnTo>
                <a:lnTo>
                  <a:pt x="75942" y="117845"/>
                </a:lnTo>
                <a:lnTo>
                  <a:pt x="74411" y="118244"/>
                </a:lnTo>
                <a:lnTo>
                  <a:pt x="72864" y="118604"/>
                </a:lnTo>
                <a:lnTo>
                  <a:pt x="71301" y="118923"/>
                </a:lnTo>
                <a:lnTo>
                  <a:pt x="69725" y="119202"/>
                </a:lnTo>
                <a:lnTo>
                  <a:pt x="68134" y="119440"/>
                </a:lnTo>
                <a:lnTo>
                  <a:pt x="66530" y="119636"/>
                </a:lnTo>
                <a:lnTo>
                  <a:pt x="64914" y="119789"/>
                </a:lnTo>
                <a:lnTo>
                  <a:pt x="63285" y="119899"/>
                </a:lnTo>
                <a:lnTo>
                  <a:pt x="61645" y="119965"/>
                </a:lnTo>
                <a:lnTo>
                  <a:pt x="59994" y="119988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30" name="Google Shape;530;p36"/>
          <p:cNvSpPr/>
          <p:nvPr/>
        </p:nvSpPr>
        <p:spPr>
          <a:xfrm>
            <a:off x="2976193" y="659665"/>
            <a:ext cx="3495040" cy="4660053"/>
          </a:xfrm>
          <a:custGeom>
            <a:rect b="b" l="l" r="r" t="t"/>
            <a:pathLst>
              <a:path extrusionOk="0" h="120000" w="120000">
                <a:moveTo>
                  <a:pt x="0" y="59994"/>
                </a:moveTo>
                <a:lnTo>
                  <a:pt x="22" y="58342"/>
                </a:lnTo>
                <a:lnTo>
                  <a:pt x="88" y="56702"/>
                </a:lnTo>
                <a:lnTo>
                  <a:pt x="198" y="55073"/>
                </a:lnTo>
                <a:lnTo>
                  <a:pt x="352" y="53457"/>
                </a:lnTo>
                <a:lnTo>
                  <a:pt x="547" y="51853"/>
                </a:lnTo>
                <a:lnTo>
                  <a:pt x="785" y="50262"/>
                </a:lnTo>
                <a:lnTo>
                  <a:pt x="1064" y="48686"/>
                </a:lnTo>
                <a:lnTo>
                  <a:pt x="1383" y="47123"/>
                </a:lnTo>
                <a:lnTo>
                  <a:pt x="1743" y="45576"/>
                </a:lnTo>
                <a:lnTo>
                  <a:pt x="2143" y="44045"/>
                </a:lnTo>
                <a:lnTo>
                  <a:pt x="2581" y="42529"/>
                </a:lnTo>
                <a:lnTo>
                  <a:pt x="3058" y="41031"/>
                </a:lnTo>
                <a:lnTo>
                  <a:pt x="3573" y="39549"/>
                </a:lnTo>
                <a:lnTo>
                  <a:pt x="4125" y="38086"/>
                </a:lnTo>
                <a:lnTo>
                  <a:pt x="4714" y="36641"/>
                </a:lnTo>
                <a:lnTo>
                  <a:pt x="5339" y="35215"/>
                </a:lnTo>
                <a:lnTo>
                  <a:pt x="6000" y="33809"/>
                </a:lnTo>
                <a:lnTo>
                  <a:pt x="6696" y="32423"/>
                </a:lnTo>
                <a:lnTo>
                  <a:pt x="7426" y="31057"/>
                </a:lnTo>
                <a:lnTo>
                  <a:pt x="8191" y="29713"/>
                </a:lnTo>
                <a:lnTo>
                  <a:pt x="8988" y="28391"/>
                </a:lnTo>
                <a:lnTo>
                  <a:pt x="9818" y="27092"/>
                </a:lnTo>
                <a:lnTo>
                  <a:pt x="10681" y="25815"/>
                </a:lnTo>
                <a:lnTo>
                  <a:pt x="11575" y="24562"/>
                </a:lnTo>
                <a:lnTo>
                  <a:pt x="12500" y="23333"/>
                </a:lnTo>
                <a:lnTo>
                  <a:pt x="13456" y="22129"/>
                </a:lnTo>
                <a:lnTo>
                  <a:pt x="14441" y="20950"/>
                </a:lnTo>
                <a:lnTo>
                  <a:pt x="15456" y="19797"/>
                </a:lnTo>
                <a:lnTo>
                  <a:pt x="16500" y="18671"/>
                </a:lnTo>
                <a:lnTo>
                  <a:pt x="17571" y="17571"/>
                </a:lnTo>
                <a:lnTo>
                  <a:pt x="18671" y="16500"/>
                </a:lnTo>
                <a:lnTo>
                  <a:pt x="19797" y="15456"/>
                </a:lnTo>
                <a:lnTo>
                  <a:pt x="20950" y="14441"/>
                </a:lnTo>
                <a:lnTo>
                  <a:pt x="22129" y="13456"/>
                </a:lnTo>
                <a:lnTo>
                  <a:pt x="23333" y="12500"/>
                </a:lnTo>
                <a:lnTo>
                  <a:pt x="24562" y="11575"/>
                </a:lnTo>
                <a:lnTo>
                  <a:pt x="25815" y="10681"/>
                </a:lnTo>
                <a:lnTo>
                  <a:pt x="27092" y="9818"/>
                </a:lnTo>
                <a:lnTo>
                  <a:pt x="28391" y="8988"/>
                </a:lnTo>
                <a:lnTo>
                  <a:pt x="29714" y="8190"/>
                </a:lnTo>
                <a:lnTo>
                  <a:pt x="31058" y="7426"/>
                </a:lnTo>
                <a:lnTo>
                  <a:pt x="32423" y="6696"/>
                </a:lnTo>
                <a:lnTo>
                  <a:pt x="33809" y="6000"/>
                </a:lnTo>
                <a:lnTo>
                  <a:pt x="35215" y="5339"/>
                </a:lnTo>
                <a:lnTo>
                  <a:pt x="36641" y="4714"/>
                </a:lnTo>
                <a:lnTo>
                  <a:pt x="38086" y="4125"/>
                </a:lnTo>
                <a:lnTo>
                  <a:pt x="39550" y="3573"/>
                </a:lnTo>
                <a:lnTo>
                  <a:pt x="41031" y="3058"/>
                </a:lnTo>
                <a:lnTo>
                  <a:pt x="42529" y="2581"/>
                </a:lnTo>
                <a:lnTo>
                  <a:pt x="44045" y="2143"/>
                </a:lnTo>
                <a:lnTo>
                  <a:pt x="45576" y="1743"/>
                </a:lnTo>
                <a:lnTo>
                  <a:pt x="47123" y="1383"/>
                </a:lnTo>
                <a:lnTo>
                  <a:pt x="48686" y="1064"/>
                </a:lnTo>
                <a:lnTo>
                  <a:pt x="50262" y="785"/>
                </a:lnTo>
                <a:lnTo>
                  <a:pt x="51853" y="547"/>
                </a:lnTo>
                <a:lnTo>
                  <a:pt x="53457" y="352"/>
                </a:lnTo>
                <a:lnTo>
                  <a:pt x="55073" y="198"/>
                </a:lnTo>
                <a:lnTo>
                  <a:pt x="56702" y="88"/>
                </a:lnTo>
                <a:lnTo>
                  <a:pt x="58342" y="22"/>
                </a:lnTo>
                <a:lnTo>
                  <a:pt x="59994" y="0"/>
                </a:lnTo>
                <a:lnTo>
                  <a:pt x="61696" y="24"/>
                </a:lnTo>
                <a:lnTo>
                  <a:pt x="63392" y="96"/>
                </a:lnTo>
                <a:lnTo>
                  <a:pt x="65081" y="215"/>
                </a:lnTo>
                <a:lnTo>
                  <a:pt x="66763" y="382"/>
                </a:lnTo>
                <a:lnTo>
                  <a:pt x="68436" y="596"/>
                </a:lnTo>
                <a:lnTo>
                  <a:pt x="70099" y="857"/>
                </a:lnTo>
                <a:lnTo>
                  <a:pt x="71752" y="1163"/>
                </a:lnTo>
                <a:lnTo>
                  <a:pt x="73394" y="1515"/>
                </a:lnTo>
                <a:lnTo>
                  <a:pt x="75023" y="1912"/>
                </a:lnTo>
                <a:lnTo>
                  <a:pt x="76639" y="2355"/>
                </a:lnTo>
                <a:lnTo>
                  <a:pt x="78241" y="2842"/>
                </a:lnTo>
                <a:lnTo>
                  <a:pt x="79828" y="3373"/>
                </a:lnTo>
                <a:lnTo>
                  <a:pt x="81398" y="3948"/>
                </a:lnTo>
                <a:lnTo>
                  <a:pt x="82952" y="4566"/>
                </a:lnTo>
                <a:lnTo>
                  <a:pt x="84488" y="5228"/>
                </a:lnTo>
                <a:lnTo>
                  <a:pt x="86006" y="5932"/>
                </a:lnTo>
                <a:lnTo>
                  <a:pt x="87503" y="6678"/>
                </a:lnTo>
                <a:lnTo>
                  <a:pt x="88980" y="7467"/>
                </a:lnTo>
                <a:lnTo>
                  <a:pt x="90436" y="8296"/>
                </a:lnTo>
                <a:lnTo>
                  <a:pt x="91869" y="9167"/>
                </a:lnTo>
                <a:lnTo>
                  <a:pt x="93278" y="10079"/>
                </a:lnTo>
                <a:lnTo>
                  <a:pt x="94664" y="11031"/>
                </a:lnTo>
                <a:lnTo>
                  <a:pt x="96024" y="12024"/>
                </a:lnTo>
                <a:lnTo>
                  <a:pt x="97358" y="13055"/>
                </a:lnTo>
                <a:lnTo>
                  <a:pt x="98666" y="14126"/>
                </a:lnTo>
                <a:lnTo>
                  <a:pt x="99945" y="15236"/>
                </a:lnTo>
                <a:lnTo>
                  <a:pt x="101195" y="16385"/>
                </a:lnTo>
                <a:lnTo>
                  <a:pt x="102416" y="17571"/>
                </a:lnTo>
                <a:lnTo>
                  <a:pt x="103603" y="18792"/>
                </a:lnTo>
                <a:lnTo>
                  <a:pt x="104751" y="20042"/>
                </a:lnTo>
                <a:lnTo>
                  <a:pt x="105861" y="21322"/>
                </a:lnTo>
                <a:lnTo>
                  <a:pt x="106932" y="22629"/>
                </a:lnTo>
                <a:lnTo>
                  <a:pt x="107964" y="23963"/>
                </a:lnTo>
                <a:lnTo>
                  <a:pt x="108956" y="25323"/>
                </a:lnTo>
                <a:lnTo>
                  <a:pt x="109908" y="26709"/>
                </a:lnTo>
                <a:lnTo>
                  <a:pt x="110820" y="28119"/>
                </a:lnTo>
                <a:lnTo>
                  <a:pt x="111691" y="29552"/>
                </a:lnTo>
                <a:lnTo>
                  <a:pt x="112521" y="31007"/>
                </a:lnTo>
                <a:lnTo>
                  <a:pt x="113309" y="32484"/>
                </a:lnTo>
                <a:lnTo>
                  <a:pt x="114055" y="33982"/>
                </a:lnTo>
                <a:lnTo>
                  <a:pt x="114759" y="35499"/>
                </a:lnTo>
                <a:lnTo>
                  <a:pt x="115421" y="37035"/>
                </a:lnTo>
                <a:lnTo>
                  <a:pt x="116039" y="38589"/>
                </a:lnTo>
                <a:lnTo>
                  <a:pt x="116614" y="40159"/>
                </a:lnTo>
                <a:lnTo>
                  <a:pt x="117145" y="41746"/>
                </a:lnTo>
                <a:lnTo>
                  <a:pt x="117632" y="43348"/>
                </a:lnTo>
                <a:lnTo>
                  <a:pt x="118075" y="44964"/>
                </a:lnTo>
                <a:lnTo>
                  <a:pt x="118472" y="46593"/>
                </a:lnTo>
                <a:lnTo>
                  <a:pt x="118824" y="48235"/>
                </a:lnTo>
                <a:lnTo>
                  <a:pt x="119131" y="49888"/>
                </a:lnTo>
                <a:lnTo>
                  <a:pt x="119391" y="51551"/>
                </a:lnTo>
                <a:lnTo>
                  <a:pt x="119605" y="53224"/>
                </a:lnTo>
                <a:lnTo>
                  <a:pt x="119772" y="54906"/>
                </a:lnTo>
                <a:lnTo>
                  <a:pt x="119891" y="56595"/>
                </a:lnTo>
                <a:lnTo>
                  <a:pt x="119963" y="58291"/>
                </a:lnTo>
                <a:lnTo>
                  <a:pt x="119988" y="59994"/>
                </a:lnTo>
                <a:lnTo>
                  <a:pt x="119965" y="61645"/>
                </a:lnTo>
                <a:lnTo>
                  <a:pt x="119899" y="63285"/>
                </a:lnTo>
                <a:lnTo>
                  <a:pt x="119789" y="64914"/>
                </a:lnTo>
                <a:lnTo>
                  <a:pt x="119636" y="66530"/>
                </a:lnTo>
                <a:lnTo>
                  <a:pt x="119440" y="68134"/>
                </a:lnTo>
                <a:lnTo>
                  <a:pt x="119202" y="69725"/>
                </a:lnTo>
                <a:lnTo>
                  <a:pt x="118923" y="71301"/>
                </a:lnTo>
                <a:lnTo>
                  <a:pt x="118604" y="72864"/>
                </a:lnTo>
                <a:lnTo>
                  <a:pt x="118244" y="74411"/>
                </a:lnTo>
                <a:lnTo>
                  <a:pt x="117845" y="75942"/>
                </a:lnTo>
                <a:lnTo>
                  <a:pt x="117406" y="77458"/>
                </a:lnTo>
                <a:lnTo>
                  <a:pt x="116929" y="78956"/>
                </a:lnTo>
                <a:lnTo>
                  <a:pt x="116414" y="80437"/>
                </a:lnTo>
                <a:lnTo>
                  <a:pt x="115862" y="81901"/>
                </a:lnTo>
                <a:lnTo>
                  <a:pt x="115273" y="83346"/>
                </a:lnTo>
                <a:lnTo>
                  <a:pt x="114648" y="84772"/>
                </a:lnTo>
                <a:lnTo>
                  <a:pt x="113987" y="86178"/>
                </a:lnTo>
                <a:lnTo>
                  <a:pt x="113291" y="87564"/>
                </a:lnTo>
                <a:lnTo>
                  <a:pt x="112561" y="88929"/>
                </a:lnTo>
                <a:lnTo>
                  <a:pt x="111797" y="90274"/>
                </a:lnTo>
                <a:lnTo>
                  <a:pt x="110999" y="91596"/>
                </a:lnTo>
                <a:lnTo>
                  <a:pt x="110169" y="92895"/>
                </a:lnTo>
                <a:lnTo>
                  <a:pt x="109306" y="94172"/>
                </a:lnTo>
                <a:lnTo>
                  <a:pt x="108412" y="95425"/>
                </a:lnTo>
                <a:lnTo>
                  <a:pt x="107487" y="96654"/>
                </a:lnTo>
                <a:lnTo>
                  <a:pt x="106531" y="97858"/>
                </a:lnTo>
                <a:lnTo>
                  <a:pt x="105546" y="99037"/>
                </a:lnTo>
                <a:lnTo>
                  <a:pt x="104531" y="100190"/>
                </a:lnTo>
                <a:lnTo>
                  <a:pt x="103487" y="101316"/>
                </a:lnTo>
                <a:lnTo>
                  <a:pt x="102416" y="102416"/>
                </a:lnTo>
                <a:lnTo>
                  <a:pt x="101316" y="103487"/>
                </a:lnTo>
                <a:lnTo>
                  <a:pt x="100190" y="104531"/>
                </a:lnTo>
                <a:lnTo>
                  <a:pt x="99037" y="105546"/>
                </a:lnTo>
                <a:lnTo>
                  <a:pt x="97858" y="106531"/>
                </a:lnTo>
                <a:lnTo>
                  <a:pt x="96654" y="107487"/>
                </a:lnTo>
                <a:lnTo>
                  <a:pt x="95425" y="108412"/>
                </a:lnTo>
                <a:lnTo>
                  <a:pt x="94172" y="109306"/>
                </a:lnTo>
                <a:lnTo>
                  <a:pt x="92895" y="110169"/>
                </a:lnTo>
                <a:lnTo>
                  <a:pt x="91596" y="110999"/>
                </a:lnTo>
                <a:lnTo>
                  <a:pt x="90274" y="111797"/>
                </a:lnTo>
                <a:lnTo>
                  <a:pt x="88929" y="112561"/>
                </a:lnTo>
                <a:lnTo>
                  <a:pt x="87564" y="113291"/>
                </a:lnTo>
                <a:lnTo>
                  <a:pt x="86178" y="113987"/>
                </a:lnTo>
                <a:lnTo>
                  <a:pt x="84772" y="114648"/>
                </a:lnTo>
                <a:lnTo>
                  <a:pt x="83346" y="115273"/>
                </a:lnTo>
                <a:lnTo>
                  <a:pt x="81901" y="115862"/>
                </a:lnTo>
                <a:lnTo>
                  <a:pt x="80437" y="116414"/>
                </a:lnTo>
                <a:lnTo>
                  <a:pt x="78956" y="116929"/>
                </a:lnTo>
                <a:lnTo>
                  <a:pt x="77458" y="117406"/>
                </a:lnTo>
                <a:lnTo>
                  <a:pt x="75942" y="117845"/>
                </a:lnTo>
                <a:lnTo>
                  <a:pt x="74411" y="118244"/>
                </a:lnTo>
                <a:lnTo>
                  <a:pt x="72864" y="118604"/>
                </a:lnTo>
                <a:lnTo>
                  <a:pt x="71301" y="118923"/>
                </a:lnTo>
                <a:lnTo>
                  <a:pt x="69725" y="119202"/>
                </a:lnTo>
                <a:lnTo>
                  <a:pt x="68134" y="119440"/>
                </a:lnTo>
                <a:lnTo>
                  <a:pt x="66530" y="119636"/>
                </a:lnTo>
                <a:lnTo>
                  <a:pt x="64914" y="119789"/>
                </a:lnTo>
                <a:lnTo>
                  <a:pt x="63285" y="119899"/>
                </a:lnTo>
                <a:lnTo>
                  <a:pt x="61645" y="119965"/>
                </a:lnTo>
                <a:lnTo>
                  <a:pt x="59994" y="119988"/>
                </a:lnTo>
                <a:lnTo>
                  <a:pt x="58342" y="119965"/>
                </a:lnTo>
                <a:lnTo>
                  <a:pt x="56702" y="119899"/>
                </a:lnTo>
                <a:lnTo>
                  <a:pt x="55073" y="119789"/>
                </a:lnTo>
                <a:lnTo>
                  <a:pt x="53457" y="119636"/>
                </a:lnTo>
                <a:lnTo>
                  <a:pt x="51853" y="119440"/>
                </a:lnTo>
                <a:lnTo>
                  <a:pt x="50262" y="119202"/>
                </a:lnTo>
                <a:lnTo>
                  <a:pt x="48686" y="118923"/>
                </a:lnTo>
                <a:lnTo>
                  <a:pt x="47123" y="118604"/>
                </a:lnTo>
                <a:lnTo>
                  <a:pt x="45576" y="118244"/>
                </a:lnTo>
                <a:lnTo>
                  <a:pt x="44045" y="117845"/>
                </a:lnTo>
                <a:lnTo>
                  <a:pt x="42529" y="117406"/>
                </a:lnTo>
                <a:lnTo>
                  <a:pt x="41031" y="116929"/>
                </a:lnTo>
                <a:lnTo>
                  <a:pt x="39550" y="116414"/>
                </a:lnTo>
                <a:lnTo>
                  <a:pt x="38086" y="115862"/>
                </a:lnTo>
                <a:lnTo>
                  <a:pt x="36641" y="115273"/>
                </a:lnTo>
                <a:lnTo>
                  <a:pt x="35215" y="114648"/>
                </a:lnTo>
                <a:lnTo>
                  <a:pt x="33809" y="113987"/>
                </a:lnTo>
                <a:lnTo>
                  <a:pt x="32423" y="113291"/>
                </a:lnTo>
                <a:lnTo>
                  <a:pt x="31058" y="112561"/>
                </a:lnTo>
                <a:lnTo>
                  <a:pt x="29714" y="111797"/>
                </a:lnTo>
                <a:lnTo>
                  <a:pt x="28391" y="110999"/>
                </a:lnTo>
                <a:lnTo>
                  <a:pt x="27092" y="110169"/>
                </a:lnTo>
                <a:lnTo>
                  <a:pt x="25815" y="109306"/>
                </a:lnTo>
                <a:lnTo>
                  <a:pt x="24562" y="108412"/>
                </a:lnTo>
                <a:lnTo>
                  <a:pt x="23333" y="107487"/>
                </a:lnTo>
                <a:lnTo>
                  <a:pt x="22129" y="106531"/>
                </a:lnTo>
                <a:lnTo>
                  <a:pt x="20950" y="105546"/>
                </a:lnTo>
                <a:lnTo>
                  <a:pt x="19797" y="104531"/>
                </a:lnTo>
                <a:lnTo>
                  <a:pt x="18671" y="103487"/>
                </a:lnTo>
                <a:lnTo>
                  <a:pt x="17571" y="102416"/>
                </a:lnTo>
                <a:lnTo>
                  <a:pt x="16500" y="101316"/>
                </a:lnTo>
                <a:lnTo>
                  <a:pt x="15456" y="100190"/>
                </a:lnTo>
                <a:lnTo>
                  <a:pt x="14441" y="99037"/>
                </a:lnTo>
                <a:lnTo>
                  <a:pt x="13456" y="97858"/>
                </a:lnTo>
                <a:lnTo>
                  <a:pt x="12500" y="96654"/>
                </a:lnTo>
                <a:lnTo>
                  <a:pt x="11575" y="95425"/>
                </a:lnTo>
                <a:lnTo>
                  <a:pt x="10681" y="94172"/>
                </a:lnTo>
                <a:lnTo>
                  <a:pt x="9818" y="92895"/>
                </a:lnTo>
                <a:lnTo>
                  <a:pt x="8988" y="91596"/>
                </a:lnTo>
                <a:lnTo>
                  <a:pt x="8191" y="90274"/>
                </a:lnTo>
                <a:lnTo>
                  <a:pt x="7426" y="88929"/>
                </a:lnTo>
                <a:lnTo>
                  <a:pt x="6696" y="87564"/>
                </a:lnTo>
                <a:lnTo>
                  <a:pt x="6000" y="86178"/>
                </a:lnTo>
                <a:lnTo>
                  <a:pt x="5339" y="84772"/>
                </a:lnTo>
                <a:lnTo>
                  <a:pt x="4714" y="83346"/>
                </a:lnTo>
                <a:lnTo>
                  <a:pt x="4125" y="81901"/>
                </a:lnTo>
                <a:lnTo>
                  <a:pt x="3573" y="80437"/>
                </a:lnTo>
                <a:lnTo>
                  <a:pt x="3058" y="78956"/>
                </a:lnTo>
                <a:lnTo>
                  <a:pt x="2581" y="77458"/>
                </a:lnTo>
                <a:lnTo>
                  <a:pt x="2143" y="75942"/>
                </a:lnTo>
                <a:lnTo>
                  <a:pt x="1743" y="74411"/>
                </a:lnTo>
                <a:lnTo>
                  <a:pt x="1383" y="72864"/>
                </a:lnTo>
                <a:lnTo>
                  <a:pt x="1064" y="71301"/>
                </a:lnTo>
                <a:lnTo>
                  <a:pt x="785" y="69725"/>
                </a:lnTo>
                <a:lnTo>
                  <a:pt x="547" y="68134"/>
                </a:lnTo>
                <a:lnTo>
                  <a:pt x="352" y="66530"/>
                </a:lnTo>
                <a:lnTo>
                  <a:pt x="198" y="64914"/>
                </a:lnTo>
                <a:lnTo>
                  <a:pt x="88" y="63285"/>
                </a:lnTo>
                <a:lnTo>
                  <a:pt x="22" y="61645"/>
                </a:lnTo>
                <a:lnTo>
                  <a:pt x="0" y="59994"/>
                </a:lnTo>
                <a:close/>
              </a:path>
            </a:pathLst>
          </a:custGeom>
          <a:noFill/>
          <a:ln cap="flat" cmpd="sng" w="190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31" name="Google Shape;531;p36"/>
          <p:cNvSpPr txBox="1"/>
          <p:nvPr>
            <p:ph type="ctrTitle"/>
          </p:nvPr>
        </p:nvSpPr>
        <p:spPr>
          <a:xfrm>
            <a:off x="4322898" y="2451065"/>
            <a:ext cx="498202" cy="10092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3155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/>
          </a:p>
        </p:txBody>
      </p:sp>
      <p:sp>
        <p:nvSpPr>
          <p:cNvPr id="532" name="Google Shape;532;p36"/>
          <p:cNvSpPr/>
          <p:nvPr/>
        </p:nvSpPr>
        <p:spPr>
          <a:xfrm>
            <a:off x="702173" y="4016992"/>
            <a:ext cx="2301875" cy="1037167"/>
          </a:xfrm>
          <a:custGeom>
            <a:rect b="b" l="l" r="r" t="t"/>
            <a:pathLst>
              <a:path extrusionOk="0" h="120000" w="120000">
                <a:moveTo>
                  <a:pt x="0" y="119914"/>
                </a:moveTo>
                <a:lnTo>
                  <a:pt x="119985" y="0"/>
                </a:lnTo>
              </a:path>
            </a:pathLst>
          </a:custGeom>
          <a:noFill/>
          <a:ln cap="flat" cmpd="sng" w="19025">
            <a:solidFill>
              <a:srgbClr val="38751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33" name="Google Shape;533;p36"/>
          <p:cNvSpPr/>
          <p:nvPr/>
        </p:nvSpPr>
        <p:spPr>
          <a:xfrm>
            <a:off x="2984194" y="3964525"/>
            <a:ext cx="111024" cy="10489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34" name="Google Shape;534;p36"/>
          <p:cNvSpPr/>
          <p:nvPr/>
        </p:nvSpPr>
        <p:spPr>
          <a:xfrm>
            <a:off x="989423" y="627699"/>
            <a:ext cx="2089150" cy="118533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92" y="119979"/>
                </a:lnTo>
              </a:path>
            </a:pathLst>
          </a:custGeom>
          <a:noFill/>
          <a:ln cap="flat" cmpd="sng" w="19025">
            <a:solidFill>
              <a:srgbClr val="38751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35" name="Google Shape;535;p36"/>
          <p:cNvSpPr/>
          <p:nvPr/>
        </p:nvSpPr>
        <p:spPr>
          <a:xfrm>
            <a:off x="3056593" y="1761523"/>
            <a:ext cx="110924" cy="109136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36" name="Google Shape;536;p36"/>
          <p:cNvSpPr/>
          <p:nvPr/>
        </p:nvSpPr>
        <p:spPr>
          <a:xfrm>
            <a:off x="6470886" y="2989460"/>
            <a:ext cx="2160270" cy="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84" y="0"/>
                </a:lnTo>
              </a:path>
            </a:pathLst>
          </a:custGeom>
          <a:noFill/>
          <a:ln cap="flat" cmpd="sng" w="19025">
            <a:solidFill>
              <a:srgbClr val="38751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37" name="Google Shape;537;p36"/>
          <p:cNvSpPr/>
          <p:nvPr/>
        </p:nvSpPr>
        <p:spPr>
          <a:xfrm>
            <a:off x="8621357" y="2934807"/>
            <a:ext cx="105499" cy="109305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38" name="Google Shape;538;p36"/>
          <p:cNvSpPr/>
          <p:nvPr/>
        </p:nvSpPr>
        <p:spPr>
          <a:xfrm>
            <a:off x="1380509" y="310799"/>
            <a:ext cx="352424" cy="406399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39" name="Google Shape;539;p36"/>
          <p:cNvSpPr/>
          <p:nvPr/>
        </p:nvSpPr>
        <p:spPr>
          <a:xfrm>
            <a:off x="1370984" y="298099"/>
            <a:ext cx="371475" cy="431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99" y="0"/>
                </a:lnTo>
                <a:lnTo>
                  <a:pt x="119999" y="119999"/>
                </a:lnTo>
                <a:lnTo>
                  <a:pt x="0" y="119999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19025">
            <a:solidFill>
              <a:srgbClr val="38751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40" name="Google Shape;540;p36"/>
          <p:cNvSpPr/>
          <p:nvPr/>
        </p:nvSpPr>
        <p:spPr>
          <a:xfrm>
            <a:off x="1300359" y="4081357"/>
            <a:ext cx="295274" cy="482599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41" name="Google Shape;541;p36"/>
          <p:cNvSpPr/>
          <p:nvPr/>
        </p:nvSpPr>
        <p:spPr>
          <a:xfrm>
            <a:off x="1290834" y="4068657"/>
            <a:ext cx="314325" cy="50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99" y="0"/>
                </a:lnTo>
                <a:lnTo>
                  <a:pt x="119999" y="119999"/>
                </a:lnTo>
                <a:lnTo>
                  <a:pt x="0" y="119999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19025">
            <a:solidFill>
              <a:srgbClr val="38751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42" name="Google Shape;542;p36"/>
          <p:cNvSpPr/>
          <p:nvPr/>
        </p:nvSpPr>
        <p:spPr>
          <a:xfrm>
            <a:off x="7245910" y="2344928"/>
            <a:ext cx="314324" cy="406399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43" name="Google Shape;543;p36"/>
          <p:cNvSpPr/>
          <p:nvPr/>
        </p:nvSpPr>
        <p:spPr>
          <a:xfrm>
            <a:off x="7236385" y="2332228"/>
            <a:ext cx="371475" cy="431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99" y="0"/>
                </a:lnTo>
                <a:lnTo>
                  <a:pt x="119999" y="119999"/>
                </a:lnTo>
                <a:lnTo>
                  <a:pt x="0" y="119999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19025">
            <a:solidFill>
              <a:srgbClr val="38751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44" name="Google Shape;544;p36"/>
          <p:cNvSpPr/>
          <p:nvPr/>
        </p:nvSpPr>
        <p:spPr>
          <a:xfrm>
            <a:off x="6585386" y="3244827"/>
            <a:ext cx="2112010" cy="0"/>
          </a:xfrm>
          <a:custGeom>
            <a:rect b="b" l="l" r="r" t="t"/>
            <a:pathLst>
              <a:path extrusionOk="0" h="120000" w="120000">
                <a:moveTo>
                  <a:pt x="119982" y="0"/>
                </a:moveTo>
                <a:lnTo>
                  <a:pt x="0" y="0"/>
                </a:lnTo>
              </a:path>
            </a:pathLst>
          </a:custGeom>
          <a:noFill/>
          <a:ln cap="flat" cmpd="sng" w="190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45" name="Google Shape;545;p36"/>
          <p:cNvSpPr/>
          <p:nvPr/>
        </p:nvSpPr>
        <p:spPr>
          <a:xfrm>
            <a:off x="6489412" y="3190173"/>
            <a:ext cx="105499" cy="109305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46" name="Google Shape;546;p36"/>
          <p:cNvSpPr/>
          <p:nvPr/>
        </p:nvSpPr>
        <p:spPr>
          <a:xfrm>
            <a:off x="7164960" y="3406925"/>
            <a:ext cx="514348" cy="901697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47" name="Google Shape;547;p36"/>
          <p:cNvSpPr/>
          <p:nvPr/>
        </p:nvSpPr>
        <p:spPr>
          <a:xfrm>
            <a:off x="7155460" y="3394225"/>
            <a:ext cx="533400" cy="92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93" y="0"/>
                </a:lnTo>
                <a:lnTo>
                  <a:pt x="119993" y="119999"/>
                </a:lnTo>
                <a:lnTo>
                  <a:pt x="0" y="119999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190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48" name="Google Shape;548;p36"/>
          <p:cNvSpPr/>
          <p:nvPr/>
        </p:nvSpPr>
        <p:spPr>
          <a:xfrm>
            <a:off x="3398743" y="1720579"/>
            <a:ext cx="485773" cy="850897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49" name="Google Shape;549;p36"/>
          <p:cNvSpPr/>
          <p:nvPr/>
        </p:nvSpPr>
        <p:spPr>
          <a:xfrm>
            <a:off x="3389243" y="1707879"/>
            <a:ext cx="504825" cy="87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99" y="0"/>
                </a:lnTo>
                <a:lnTo>
                  <a:pt x="119999" y="119999"/>
                </a:lnTo>
                <a:lnTo>
                  <a:pt x="0" y="119999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190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50" name="Google Shape;550;p36"/>
          <p:cNvSpPr/>
          <p:nvPr/>
        </p:nvSpPr>
        <p:spPr>
          <a:xfrm>
            <a:off x="3398743" y="3324059"/>
            <a:ext cx="409574" cy="939797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51" name="Google Shape;551;p36"/>
          <p:cNvSpPr/>
          <p:nvPr/>
        </p:nvSpPr>
        <p:spPr>
          <a:xfrm>
            <a:off x="3389243" y="3311343"/>
            <a:ext cx="428625" cy="965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92" y="0"/>
                </a:lnTo>
                <a:lnTo>
                  <a:pt x="119992" y="119997"/>
                </a:lnTo>
                <a:lnTo>
                  <a:pt x="0" y="119997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190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52" name="Google Shape;552;p36"/>
          <p:cNvSpPr txBox="1"/>
          <p:nvPr/>
        </p:nvSpPr>
        <p:spPr>
          <a:xfrm>
            <a:off x="4018291" y="1276737"/>
            <a:ext cx="1537335" cy="3996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“local gradient”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3" name="Google Shape;553;p36"/>
          <p:cNvSpPr/>
          <p:nvPr/>
        </p:nvSpPr>
        <p:spPr>
          <a:xfrm>
            <a:off x="799523" y="949381"/>
            <a:ext cx="2129395" cy="2070861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54" name="Google Shape;554;p36"/>
          <p:cNvSpPr/>
          <p:nvPr/>
        </p:nvSpPr>
        <p:spPr>
          <a:xfrm>
            <a:off x="784738" y="988717"/>
            <a:ext cx="811530" cy="1110825"/>
          </a:xfrm>
          <a:custGeom>
            <a:rect b="b" l="l" r="r" t="t"/>
            <a:pathLst>
              <a:path extrusionOk="0" h="120000" w="120000">
                <a:moveTo>
                  <a:pt x="41610" y="0"/>
                </a:moveTo>
                <a:lnTo>
                  <a:pt x="119950" y="37507"/>
                </a:lnTo>
                <a:lnTo>
                  <a:pt x="78340" y="119996"/>
                </a:lnTo>
                <a:lnTo>
                  <a:pt x="0" y="82489"/>
                </a:lnTo>
                <a:lnTo>
                  <a:pt x="41610" y="0"/>
                </a:lnTo>
                <a:close/>
              </a:path>
            </a:pathLst>
          </a:custGeom>
          <a:noFill/>
          <a:ln cap="flat" cmpd="sng" w="190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55" name="Google Shape;555;p36"/>
          <p:cNvSpPr/>
          <p:nvPr/>
        </p:nvSpPr>
        <p:spPr>
          <a:xfrm>
            <a:off x="1202508" y="4252371"/>
            <a:ext cx="2132702" cy="1760549"/>
          </a:xfrm>
          <a:prstGeom prst="rect">
            <a:avLst/>
          </a:prstGeom>
          <a:blipFill rotWithShape="1">
            <a:blip r:embed="rId1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56" name="Google Shape;556;p36"/>
          <p:cNvSpPr/>
          <p:nvPr/>
        </p:nvSpPr>
        <p:spPr>
          <a:xfrm>
            <a:off x="1195922" y="4894956"/>
            <a:ext cx="767080" cy="1061720"/>
          </a:xfrm>
          <a:custGeom>
            <a:rect b="b" l="l" r="r" t="t"/>
            <a:pathLst>
              <a:path extrusionOk="0" h="120000" w="120000">
                <a:moveTo>
                  <a:pt x="0" y="29114"/>
                </a:moveTo>
                <a:lnTo>
                  <a:pt x="87244" y="0"/>
                </a:lnTo>
                <a:lnTo>
                  <a:pt x="119955" y="90871"/>
                </a:lnTo>
                <a:lnTo>
                  <a:pt x="32710" y="119986"/>
                </a:lnTo>
                <a:lnTo>
                  <a:pt x="0" y="29114"/>
                </a:lnTo>
                <a:close/>
              </a:path>
            </a:pathLst>
          </a:custGeom>
          <a:noFill/>
          <a:ln cap="flat" cmpd="sng" w="190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57" name="Google Shape;557;p36"/>
          <p:cNvSpPr/>
          <p:nvPr/>
        </p:nvSpPr>
        <p:spPr>
          <a:xfrm>
            <a:off x="1053810" y="871751"/>
            <a:ext cx="2050414" cy="1181947"/>
          </a:xfrm>
          <a:custGeom>
            <a:rect b="b" l="l" r="r" t="t"/>
            <a:pathLst>
              <a:path extrusionOk="0" h="120000" w="120000">
                <a:moveTo>
                  <a:pt x="119974" y="119996"/>
                </a:moveTo>
                <a:lnTo>
                  <a:pt x="0" y="0"/>
                </a:lnTo>
              </a:path>
            </a:pathLst>
          </a:custGeom>
          <a:noFill/>
          <a:ln cap="flat" cmpd="sng" w="190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58" name="Google Shape;558;p36"/>
          <p:cNvSpPr/>
          <p:nvPr/>
        </p:nvSpPr>
        <p:spPr>
          <a:xfrm>
            <a:off x="964935" y="813301"/>
            <a:ext cx="110887" cy="109656"/>
          </a:xfrm>
          <a:prstGeom prst="rect">
            <a:avLst/>
          </a:prstGeom>
          <a:blipFill rotWithShape="1">
            <a:blip r:embed="rId1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59" name="Google Shape;559;p36"/>
          <p:cNvSpPr/>
          <p:nvPr/>
        </p:nvSpPr>
        <p:spPr>
          <a:xfrm>
            <a:off x="850438" y="4140124"/>
            <a:ext cx="2310130" cy="1061720"/>
          </a:xfrm>
          <a:custGeom>
            <a:rect b="b" l="l" r="r" t="t"/>
            <a:pathLst>
              <a:path extrusionOk="0" h="120000" w="120000">
                <a:moveTo>
                  <a:pt x="119974" y="0"/>
                </a:moveTo>
                <a:lnTo>
                  <a:pt x="0" y="119937"/>
                </a:lnTo>
              </a:path>
            </a:pathLst>
          </a:custGeom>
          <a:noFill/>
          <a:ln cap="flat" cmpd="sng" w="190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60" name="Google Shape;560;p36"/>
          <p:cNvSpPr/>
          <p:nvPr/>
        </p:nvSpPr>
        <p:spPr>
          <a:xfrm>
            <a:off x="759178" y="5148923"/>
            <a:ext cx="111034" cy="104699"/>
          </a:xfrm>
          <a:prstGeom prst="rect">
            <a:avLst/>
          </a:prstGeom>
          <a:blipFill rotWithShape="1">
            <a:blip r:embed="rId1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61" name="Google Shape;561;p36"/>
          <p:cNvSpPr txBox="1"/>
          <p:nvPr/>
        </p:nvSpPr>
        <p:spPr>
          <a:xfrm>
            <a:off x="6785612" y="4804493"/>
            <a:ext cx="1487805" cy="6028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gradients</a:t>
            </a: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2" name="Google Shape;562;p36"/>
          <p:cNvSpPr txBox="1"/>
          <p:nvPr>
            <p:ph idx="11" type="ftr"/>
          </p:nvPr>
        </p:nvSpPr>
        <p:spPr>
          <a:xfrm>
            <a:off x="72824" y="6257652"/>
            <a:ext cx="4514850" cy="3750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Fei-Fei Li &amp; Justin Johnson &amp; Serena Yeung</a:t>
            </a:r>
            <a:endParaRPr/>
          </a:p>
        </p:txBody>
      </p:sp>
      <p:sp>
        <p:nvSpPr>
          <p:cNvPr id="563" name="Google Shape;563;p36"/>
          <p:cNvSpPr txBox="1"/>
          <p:nvPr>
            <p:ph idx="12" type="sldNum"/>
          </p:nvPr>
        </p:nvSpPr>
        <p:spPr>
          <a:xfrm>
            <a:off x="5105644" y="6257639"/>
            <a:ext cx="1432559" cy="3750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Lecture 4 - </a:t>
            </a:r>
            <a:fld id="{00000000-1234-1234-1234-123412341234}" type="slidenum">
              <a:rPr b="0" i="0" lang="e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64" name="Google Shape;564;p36"/>
          <p:cNvSpPr txBox="1"/>
          <p:nvPr>
            <p:ph idx="10" type="dt"/>
          </p:nvPr>
        </p:nvSpPr>
        <p:spPr>
          <a:xfrm>
            <a:off x="7634716" y="6257652"/>
            <a:ext cx="1433195" cy="3750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April 13, 2017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37"/>
          <p:cNvSpPr/>
          <p:nvPr/>
        </p:nvSpPr>
        <p:spPr>
          <a:xfrm>
            <a:off x="2976194" y="659665"/>
            <a:ext cx="3495040" cy="4660053"/>
          </a:xfrm>
          <a:custGeom>
            <a:rect b="b" l="l" r="r" t="t"/>
            <a:pathLst>
              <a:path extrusionOk="0" h="120000" w="120000">
                <a:moveTo>
                  <a:pt x="59994" y="119988"/>
                </a:moveTo>
                <a:lnTo>
                  <a:pt x="58342" y="119965"/>
                </a:lnTo>
                <a:lnTo>
                  <a:pt x="56702" y="119899"/>
                </a:lnTo>
                <a:lnTo>
                  <a:pt x="55073" y="119789"/>
                </a:lnTo>
                <a:lnTo>
                  <a:pt x="53457" y="119636"/>
                </a:lnTo>
                <a:lnTo>
                  <a:pt x="51853" y="119440"/>
                </a:lnTo>
                <a:lnTo>
                  <a:pt x="50262" y="119202"/>
                </a:lnTo>
                <a:lnTo>
                  <a:pt x="48686" y="118923"/>
                </a:lnTo>
                <a:lnTo>
                  <a:pt x="47123" y="118604"/>
                </a:lnTo>
                <a:lnTo>
                  <a:pt x="45576" y="118244"/>
                </a:lnTo>
                <a:lnTo>
                  <a:pt x="44045" y="117845"/>
                </a:lnTo>
                <a:lnTo>
                  <a:pt x="42529" y="117406"/>
                </a:lnTo>
                <a:lnTo>
                  <a:pt x="41031" y="116929"/>
                </a:lnTo>
                <a:lnTo>
                  <a:pt x="39550" y="116414"/>
                </a:lnTo>
                <a:lnTo>
                  <a:pt x="38086" y="115862"/>
                </a:lnTo>
                <a:lnTo>
                  <a:pt x="36641" y="115273"/>
                </a:lnTo>
                <a:lnTo>
                  <a:pt x="35215" y="114648"/>
                </a:lnTo>
                <a:lnTo>
                  <a:pt x="33809" y="113987"/>
                </a:lnTo>
                <a:lnTo>
                  <a:pt x="32423" y="113291"/>
                </a:lnTo>
                <a:lnTo>
                  <a:pt x="31058" y="112561"/>
                </a:lnTo>
                <a:lnTo>
                  <a:pt x="29714" y="111797"/>
                </a:lnTo>
                <a:lnTo>
                  <a:pt x="28391" y="110999"/>
                </a:lnTo>
                <a:lnTo>
                  <a:pt x="27092" y="110169"/>
                </a:lnTo>
                <a:lnTo>
                  <a:pt x="25815" y="109306"/>
                </a:lnTo>
                <a:lnTo>
                  <a:pt x="24562" y="108412"/>
                </a:lnTo>
                <a:lnTo>
                  <a:pt x="23333" y="107487"/>
                </a:lnTo>
                <a:lnTo>
                  <a:pt x="22129" y="106531"/>
                </a:lnTo>
                <a:lnTo>
                  <a:pt x="20950" y="105546"/>
                </a:lnTo>
                <a:lnTo>
                  <a:pt x="19797" y="104531"/>
                </a:lnTo>
                <a:lnTo>
                  <a:pt x="18671" y="103487"/>
                </a:lnTo>
                <a:lnTo>
                  <a:pt x="17571" y="102416"/>
                </a:lnTo>
                <a:lnTo>
                  <a:pt x="16500" y="101316"/>
                </a:lnTo>
                <a:lnTo>
                  <a:pt x="15456" y="100190"/>
                </a:lnTo>
                <a:lnTo>
                  <a:pt x="14441" y="99037"/>
                </a:lnTo>
                <a:lnTo>
                  <a:pt x="13456" y="97858"/>
                </a:lnTo>
                <a:lnTo>
                  <a:pt x="12500" y="96654"/>
                </a:lnTo>
                <a:lnTo>
                  <a:pt x="11575" y="95425"/>
                </a:lnTo>
                <a:lnTo>
                  <a:pt x="10681" y="94172"/>
                </a:lnTo>
                <a:lnTo>
                  <a:pt x="9818" y="92895"/>
                </a:lnTo>
                <a:lnTo>
                  <a:pt x="8988" y="91596"/>
                </a:lnTo>
                <a:lnTo>
                  <a:pt x="8191" y="90274"/>
                </a:lnTo>
                <a:lnTo>
                  <a:pt x="7426" y="88929"/>
                </a:lnTo>
                <a:lnTo>
                  <a:pt x="6696" y="87564"/>
                </a:lnTo>
                <a:lnTo>
                  <a:pt x="6000" y="86178"/>
                </a:lnTo>
                <a:lnTo>
                  <a:pt x="5339" y="84772"/>
                </a:lnTo>
                <a:lnTo>
                  <a:pt x="4714" y="83346"/>
                </a:lnTo>
                <a:lnTo>
                  <a:pt x="4125" y="81901"/>
                </a:lnTo>
                <a:lnTo>
                  <a:pt x="3573" y="80437"/>
                </a:lnTo>
                <a:lnTo>
                  <a:pt x="3058" y="78956"/>
                </a:lnTo>
                <a:lnTo>
                  <a:pt x="2581" y="77458"/>
                </a:lnTo>
                <a:lnTo>
                  <a:pt x="2143" y="75942"/>
                </a:lnTo>
                <a:lnTo>
                  <a:pt x="1743" y="74411"/>
                </a:lnTo>
                <a:lnTo>
                  <a:pt x="1383" y="72864"/>
                </a:lnTo>
                <a:lnTo>
                  <a:pt x="1064" y="71301"/>
                </a:lnTo>
                <a:lnTo>
                  <a:pt x="785" y="69725"/>
                </a:lnTo>
                <a:lnTo>
                  <a:pt x="547" y="68134"/>
                </a:lnTo>
                <a:lnTo>
                  <a:pt x="352" y="66530"/>
                </a:lnTo>
                <a:lnTo>
                  <a:pt x="198" y="64914"/>
                </a:lnTo>
                <a:lnTo>
                  <a:pt x="88" y="63285"/>
                </a:lnTo>
                <a:lnTo>
                  <a:pt x="22" y="61645"/>
                </a:lnTo>
                <a:lnTo>
                  <a:pt x="0" y="59994"/>
                </a:lnTo>
                <a:lnTo>
                  <a:pt x="22" y="58342"/>
                </a:lnTo>
                <a:lnTo>
                  <a:pt x="88" y="56702"/>
                </a:lnTo>
                <a:lnTo>
                  <a:pt x="198" y="55073"/>
                </a:lnTo>
                <a:lnTo>
                  <a:pt x="352" y="53457"/>
                </a:lnTo>
                <a:lnTo>
                  <a:pt x="547" y="51853"/>
                </a:lnTo>
                <a:lnTo>
                  <a:pt x="785" y="50262"/>
                </a:lnTo>
                <a:lnTo>
                  <a:pt x="1064" y="48686"/>
                </a:lnTo>
                <a:lnTo>
                  <a:pt x="1383" y="47123"/>
                </a:lnTo>
                <a:lnTo>
                  <a:pt x="1743" y="45576"/>
                </a:lnTo>
                <a:lnTo>
                  <a:pt x="2143" y="44045"/>
                </a:lnTo>
                <a:lnTo>
                  <a:pt x="2581" y="42529"/>
                </a:lnTo>
                <a:lnTo>
                  <a:pt x="3058" y="41031"/>
                </a:lnTo>
                <a:lnTo>
                  <a:pt x="3573" y="39549"/>
                </a:lnTo>
                <a:lnTo>
                  <a:pt x="4125" y="38086"/>
                </a:lnTo>
                <a:lnTo>
                  <a:pt x="4714" y="36641"/>
                </a:lnTo>
                <a:lnTo>
                  <a:pt x="5339" y="35215"/>
                </a:lnTo>
                <a:lnTo>
                  <a:pt x="6000" y="33809"/>
                </a:lnTo>
                <a:lnTo>
                  <a:pt x="6696" y="32423"/>
                </a:lnTo>
                <a:lnTo>
                  <a:pt x="7426" y="31057"/>
                </a:lnTo>
                <a:lnTo>
                  <a:pt x="8191" y="29713"/>
                </a:lnTo>
                <a:lnTo>
                  <a:pt x="8988" y="28391"/>
                </a:lnTo>
                <a:lnTo>
                  <a:pt x="9818" y="27092"/>
                </a:lnTo>
                <a:lnTo>
                  <a:pt x="10681" y="25815"/>
                </a:lnTo>
                <a:lnTo>
                  <a:pt x="11575" y="24562"/>
                </a:lnTo>
                <a:lnTo>
                  <a:pt x="12500" y="23333"/>
                </a:lnTo>
                <a:lnTo>
                  <a:pt x="13456" y="22129"/>
                </a:lnTo>
                <a:lnTo>
                  <a:pt x="14441" y="20950"/>
                </a:lnTo>
                <a:lnTo>
                  <a:pt x="15456" y="19797"/>
                </a:lnTo>
                <a:lnTo>
                  <a:pt x="16500" y="18671"/>
                </a:lnTo>
                <a:lnTo>
                  <a:pt x="17571" y="17571"/>
                </a:lnTo>
                <a:lnTo>
                  <a:pt x="18671" y="16500"/>
                </a:lnTo>
                <a:lnTo>
                  <a:pt x="19797" y="15456"/>
                </a:lnTo>
                <a:lnTo>
                  <a:pt x="20950" y="14441"/>
                </a:lnTo>
                <a:lnTo>
                  <a:pt x="22129" y="13456"/>
                </a:lnTo>
                <a:lnTo>
                  <a:pt x="23333" y="12500"/>
                </a:lnTo>
                <a:lnTo>
                  <a:pt x="24562" y="11575"/>
                </a:lnTo>
                <a:lnTo>
                  <a:pt x="25815" y="10681"/>
                </a:lnTo>
                <a:lnTo>
                  <a:pt x="27092" y="9818"/>
                </a:lnTo>
                <a:lnTo>
                  <a:pt x="28391" y="8988"/>
                </a:lnTo>
                <a:lnTo>
                  <a:pt x="29714" y="8190"/>
                </a:lnTo>
                <a:lnTo>
                  <a:pt x="31058" y="7426"/>
                </a:lnTo>
                <a:lnTo>
                  <a:pt x="32423" y="6696"/>
                </a:lnTo>
                <a:lnTo>
                  <a:pt x="33809" y="6000"/>
                </a:lnTo>
                <a:lnTo>
                  <a:pt x="35215" y="5339"/>
                </a:lnTo>
                <a:lnTo>
                  <a:pt x="36641" y="4714"/>
                </a:lnTo>
                <a:lnTo>
                  <a:pt x="38086" y="4125"/>
                </a:lnTo>
                <a:lnTo>
                  <a:pt x="39550" y="3573"/>
                </a:lnTo>
                <a:lnTo>
                  <a:pt x="41031" y="3058"/>
                </a:lnTo>
                <a:lnTo>
                  <a:pt x="42529" y="2581"/>
                </a:lnTo>
                <a:lnTo>
                  <a:pt x="44045" y="2143"/>
                </a:lnTo>
                <a:lnTo>
                  <a:pt x="45576" y="1743"/>
                </a:lnTo>
                <a:lnTo>
                  <a:pt x="47123" y="1383"/>
                </a:lnTo>
                <a:lnTo>
                  <a:pt x="48686" y="1064"/>
                </a:lnTo>
                <a:lnTo>
                  <a:pt x="50262" y="785"/>
                </a:lnTo>
                <a:lnTo>
                  <a:pt x="51853" y="547"/>
                </a:lnTo>
                <a:lnTo>
                  <a:pt x="53457" y="352"/>
                </a:lnTo>
                <a:lnTo>
                  <a:pt x="55073" y="198"/>
                </a:lnTo>
                <a:lnTo>
                  <a:pt x="56702" y="88"/>
                </a:lnTo>
                <a:lnTo>
                  <a:pt x="58342" y="22"/>
                </a:lnTo>
                <a:lnTo>
                  <a:pt x="59994" y="0"/>
                </a:lnTo>
                <a:lnTo>
                  <a:pt x="61696" y="24"/>
                </a:lnTo>
                <a:lnTo>
                  <a:pt x="63392" y="96"/>
                </a:lnTo>
                <a:lnTo>
                  <a:pt x="65081" y="215"/>
                </a:lnTo>
                <a:lnTo>
                  <a:pt x="66763" y="382"/>
                </a:lnTo>
                <a:lnTo>
                  <a:pt x="68436" y="596"/>
                </a:lnTo>
                <a:lnTo>
                  <a:pt x="70100" y="857"/>
                </a:lnTo>
                <a:lnTo>
                  <a:pt x="71752" y="1163"/>
                </a:lnTo>
                <a:lnTo>
                  <a:pt x="73394" y="1515"/>
                </a:lnTo>
                <a:lnTo>
                  <a:pt x="75023" y="1912"/>
                </a:lnTo>
                <a:lnTo>
                  <a:pt x="76639" y="2355"/>
                </a:lnTo>
                <a:lnTo>
                  <a:pt x="78241" y="2842"/>
                </a:lnTo>
                <a:lnTo>
                  <a:pt x="79828" y="3373"/>
                </a:lnTo>
                <a:lnTo>
                  <a:pt x="81398" y="3948"/>
                </a:lnTo>
                <a:lnTo>
                  <a:pt x="82952" y="4566"/>
                </a:lnTo>
                <a:lnTo>
                  <a:pt x="84488" y="5228"/>
                </a:lnTo>
                <a:lnTo>
                  <a:pt x="86006" y="5932"/>
                </a:lnTo>
                <a:lnTo>
                  <a:pt x="87503" y="6678"/>
                </a:lnTo>
                <a:lnTo>
                  <a:pt x="88980" y="7467"/>
                </a:lnTo>
                <a:lnTo>
                  <a:pt x="90436" y="8296"/>
                </a:lnTo>
                <a:lnTo>
                  <a:pt x="91869" y="9167"/>
                </a:lnTo>
                <a:lnTo>
                  <a:pt x="93278" y="10079"/>
                </a:lnTo>
                <a:lnTo>
                  <a:pt x="94664" y="11031"/>
                </a:lnTo>
                <a:lnTo>
                  <a:pt x="96024" y="12024"/>
                </a:lnTo>
                <a:lnTo>
                  <a:pt x="97358" y="13055"/>
                </a:lnTo>
                <a:lnTo>
                  <a:pt x="98666" y="14126"/>
                </a:lnTo>
                <a:lnTo>
                  <a:pt x="99945" y="15236"/>
                </a:lnTo>
                <a:lnTo>
                  <a:pt x="101195" y="16385"/>
                </a:lnTo>
                <a:lnTo>
                  <a:pt x="102416" y="17571"/>
                </a:lnTo>
                <a:lnTo>
                  <a:pt x="103603" y="18792"/>
                </a:lnTo>
                <a:lnTo>
                  <a:pt x="104751" y="20042"/>
                </a:lnTo>
                <a:lnTo>
                  <a:pt x="105861" y="21322"/>
                </a:lnTo>
                <a:lnTo>
                  <a:pt x="106932" y="22629"/>
                </a:lnTo>
                <a:lnTo>
                  <a:pt x="107964" y="23963"/>
                </a:lnTo>
                <a:lnTo>
                  <a:pt x="108956" y="25323"/>
                </a:lnTo>
                <a:lnTo>
                  <a:pt x="109908" y="26709"/>
                </a:lnTo>
                <a:lnTo>
                  <a:pt x="110820" y="28119"/>
                </a:lnTo>
                <a:lnTo>
                  <a:pt x="111691" y="29552"/>
                </a:lnTo>
                <a:lnTo>
                  <a:pt x="112521" y="31007"/>
                </a:lnTo>
                <a:lnTo>
                  <a:pt x="113309" y="32484"/>
                </a:lnTo>
                <a:lnTo>
                  <a:pt x="114055" y="33982"/>
                </a:lnTo>
                <a:lnTo>
                  <a:pt x="114759" y="35499"/>
                </a:lnTo>
                <a:lnTo>
                  <a:pt x="115421" y="37035"/>
                </a:lnTo>
                <a:lnTo>
                  <a:pt x="116039" y="38589"/>
                </a:lnTo>
                <a:lnTo>
                  <a:pt x="116614" y="40159"/>
                </a:lnTo>
                <a:lnTo>
                  <a:pt x="117145" y="41746"/>
                </a:lnTo>
                <a:lnTo>
                  <a:pt x="117632" y="43348"/>
                </a:lnTo>
                <a:lnTo>
                  <a:pt x="118075" y="44964"/>
                </a:lnTo>
                <a:lnTo>
                  <a:pt x="118472" y="46593"/>
                </a:lnTo>
                <a:lnTo>
                  <a:pt x="118824" y="48235"/>
                </a:lnTo>
                <a:lnTo>
                  <a:pt x="119131" y="49888"/>
                </a:lnTo>
                <a:lnTo>
                  <a:pt x="119391" y="51551"/>
                </a:lnTo>
                <a:lnTo>
                  <a:pt x="119605" y="53224"/>
                </a:lnTo>
                <a:lnTo>
                  <a:pt x="119772" y="54906"/>
                </a:lnTo>
                <a:lnTo>
                  <a:pt x="119891" y="56595"/>
                </a:lnTo>
                <a:lnTo>
                  <a:pt x="119963" y="58291"/>
                </a:lnTo>
                <a:lnTo>
                  <a:pt x="119988" y="59994"/>
                </a:lnTo>
                <a:lnTo>
                  <a:pt x="119965" y="61645"/>
                </a:lnTo>
                <a:lnTo>
                  <a:pt x="119899" y="63285"/>
                </a:lnTo>
                <a:lnTo>
                  <a:pt x="119789" y="64914"/>
                </a:lnTo>
                <a:lnTo>
                  <a:pt x="119636" y="66530"/>
                </a:lnTo>
                <a:lnTo>
                  <a:pt x="119440" y="68134"/>
                </a:lnTo>
                <a:lnTo>
                  <a:pt x="119202" y="69725"/>
                </a:lnTo>
                <a:lnTo>
                  <a:pt x="118923" y="71301"/>
                </a:lnTo>
                <a:lnTo>
                  <a:pt x="118604" y="72864"/>
                </a:lnTo>
                <a:lnTo>
                  <a:pt x="118244" y="74411"/>
                </a:lnTo>
                <a:lnTo>
                  <a:pt x="117845" y="75942"/>
                </a:lnTo>
                <a:lnTo>
                  <a:pt x="117406" y="77458"/>
                </a:lnTo>
                <a:lnTo>
                  <a:pt x="116929" y="78956"/>
                </a:lnTo>
                <a:lnTo>
                  <a:pt x="116414" y="80437"/>
                </a:lnTo>
                <a:lnTo>
                  <a:pt x="115862" y="81901"/>
                </a:lnTo>
                <a:lnTo>
                  <a:pt x="115273" y="83346"/>
                </a:lnTo>
                <a:lnTo>
                  <a:pt x="114648" y="84772"/>
                </a:lnTo>
                <a:lnTo>
                  <a:pt x="113987" y="86178"/>
                </a:lnTo>
                <a:lnTo>
                  <a:pt x="113291" y="87564"/>
                </a:lnTo>
                <a:lnTo>
                  <a:pt x="112561" y="88929"/>
                </a:lnTo>
                <a:lnTo>
                  <a:pt x="111797" y="90274"/>
                </a:lnTo>
                <a:lnTo>
                  <a:pt x="110999" y="91596"/>
                </a:lnTo>
                <a:lnTo>
                  <a:pt x="110169" y="92895"/>
                </a:lnTo>
                <a:lnTo>
                  <a:pt x="109306" y="94172"/>
                </a:lnTo>
                <a:lnTo>
                  <a:pt x="108412" y="95425"/>
                </a:lnTo>
                <a:lnTo>
                  <a:pt x="107487" y="96654"/>
                </a:lnTo>
                <a:lnTo>
                  <a:pt x="106531" y="97858"/>
                </a:lnTo>
                <a:lnTo>
                  <a:pt x="105546" y="99037"/>
                </a:lnTo>
                <a:lnTo>
                  <a:pt x="104531" y="100190"/>
                </a:lnTo>
                <a:lnTo>
                  <a:pt x="103487" y="101316"/>
                </a:lnTo>
                <a:lnTo>
                  <a:pt x="102416" y="102416"/>
                </a:lnTo>
                <a:lnTo>
                  <a:pt x="101316" y="103487"/>
                </a:lnTo>
                <a:lnTo>
                  <a:pt x="100190" y="104531"/>
                </a:lnTo>
                <a:lnTo>
                  <a:pt x="99037" y="105546"/>
                </a:lnTo>
                <a:lnTo>
                  <a:pt x="97858" y="106531"/>
                </a:lnTo>
                <a:lnTo>
                  <a:pt x="96654" y="107487"/>
                </a:lnTo>
                <a:lnTo>
                  <a:pt x="95425" y="108412"/>
                </a:lnTo>
                <a:lnTo>
                  <a:pt x="94172" y="109306"/>
                </a:lnTo>
                <a:lnTo>
                  <a:pt x="92895" y="110169"/>
                </a:lnTo>
                <a:lnTo>
                  <a:pt x="91596" y="110999"/>
                </a:lnTo>
                <a:lnTo>
                  <a:pt x="90274" y="111797"/>
                </a:lnTo>
                <a:lnTo>
                  <a:pt x="88929" y="112561"/>
                </a:lnTo>
                <a:lnTo>
                  <a:pt x="87564" y="113291"/>
                </a:lnTo>
                <a:lnTo>
                  <a:pt x="86178" y="113987"/>
                </a:lnTo>
                <a:lnTo>
                  <a:pt x="84772" y="114648"/>
                </a:lnTo>
                <a:lnTo>
                  <a:pt x="83346" y="115273"/>
                </a:lnTo>
                <a:lnTo>
                  <a:pt x="81901" y="115862"/>
                </a:lnTo>
                <a:lnTo>
                  <a:pt x="80437" y="116414"/>
                </a:lnTo>
                <a:lnTo>
                  <a:pt x="78956" y="116929"/>
                </a:lnTo>
                <a:lnTo>
                  <a:pt x="77458" y="117406"/>
                </a:lnTo>
                <a:lnTo>
                  <a:pt x="75942" y="117845"/>
                </a:lnTo>
                <a:lnTo>
                  <a:pt x="74411" y="118244"/>
                </a:lnTo>
                <a:lnTo>
                  <a:pt x="72864" y="118604"/>
                </a:lnTo>
                <a:lnTo>
                  <a:pt x="71301" y="118923"/>
                </a:lnTo>
                <a:lnTo>
                  <a:pt x="69725" y="119202"/>
                </a:lnTo>
                <a:lnTo>
                  <a:pt x="68134" y="119440"/>
                </a:lnTo>
                <a:lnTo>
                  <a:pt x="66530" y="119636"/>
                </a:lnTo>
                <a:lnTo>
                  <a:pt x="64914" y="119789"/>
                </a:lnTo>
                <a:lnTo>
                  <a:pt x="63285" y="119899"/>
                </a:lnTo>
                <a:lnTo>
                  <a:pt x="61645" y="119965"/>
                </a:lnTo>
                <a:lnTo>
                  <a:pt x="59994" y="119988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70" name="Google Shape;570;p37"/>
          <p:cNvSpPr/>
          <p:nvPr/>
        </p:nvSpPr>
        <p:spPr>
          <a:xfrm>
            <a:off x="2976193" y="659665"/>
            <a:ext cx="3495040" cy="4660053"/>
          </a:xfrm>
          <a:custGeom>
            <a:rect b="b" l="l" r="r" t="t"/>
            <a:pathLst>
              <a:path extrusionOk="0" h="120000" w="120000">
                <a:moveTo>
                  <a:pt x="0" y="59994"/>
                </a:moveTo>
                <a:lnTo>
                  <a:pt x="22" y="58342"/>
                </a:lnTo>
                <a:lnTo>
                  <a:pt x="88" y="56702"/>
                </a:lnTo>
                <a:lnTo>
                  <a:pt x="198" y="55073"/>
                </a:lnTo>
                <a:lnTo>
                  <a:pt x="352" y="53457"/>
                </a:lnTo>
                <a:lnTo>
                  <a:pt x="547" y="51853"/>
                </a:lnTo>
                <a:lnTo>
                  <a:pt x="785" y="50262"/>
                </a:lnTo>
                <a:lnTo>
                  <a:pt x="1064" y="48686"/>
                </a:lnTo>
                <a:lnTo>
                  <a:pt x="1383" y="47123"/>
                </a:lnTo>
                <a:lnTo>
                  <a:pt x="1743" y="45576"/>
                </a:lnTo>
                <a:lnTo>
                  <a:pt x="2143" y="44045"/>
                </a:lnTo>
                <a:lnTo>
                  <a:pt x="2581" y="42529"/>
                </a:lnTo>
                <a:lnTo>
                  <a:pt x="3058" y="41031"/>
                </a:lnTo>
                <a:lnTo>
                  <a:pt x="3573" y="39549"/>
                </a:lnTo>
                <a:lnTo>
                  <a:pt x="4125" y="38086"/>
                </a:lnTo>
                <a:lnTo>
                  <a:pt x="4714" y="36641"/>
                </a:lnTo>
                <a:lnTo>
                  <a:pt x="5339" y="35215"/>
                </a:lnTo>
                <a:lnTo>
                  <a:pt x="6000" y="33809"/>
                </a:lnTo>
                <a:lnTo>
                  <a:pt x="6696" y="32423"/>
                </a:lnTo>
                <a:lnTo>
                  <a:pt x="7426" y="31057"/>
                </a:lnTo>
                <a:lnTo>
                  <a:pt x="8191" y="29713"/>
                </a:lnTo>
                <a:lnTo>
                  <a:pt x="8988" y="28391"/>
                </a:lnTo>
                <a:lnTo>
                  <a:pt x="9818" y="27092"/>
                </a:lnTo>
                <a:lnTo>
                  <a:pt x="10681" y="25815"/>
                </a:lnTo>
                <a:lnTo>
                  <a:pt x="11575" y="24562"/>
                </a:lnTo>
                <a:lnTo>
                  <a:pt x="12500" y="23333"/>
                </a:lnTo>
                <a:lnTo>
                  <a:pt x="13456" y="22129"/>
                </a:lnTo>
                <a:lnTo>
                  <a:pt x="14441" y="20950"/>
                </a:lnTo>
                <a:lnTo>
                  <a:pt x="15456" y="19797"/>
                </a:lnTo>
                <a:lnTo>
                  <a:pt x="16500" y="18671"/>
                </a:lnTo>
                <a:lnTo>
                  <a:pt x="17571" y="17571"/>
                </a:lnTo>
                <a:lnTo>
                  <a:pt x="18671" y="16500"/>
                </a:lnTo>
                <a:lnTo>
                  <a:pt x="19797" y="15456"/>
                </a:lnTo>
                <a:lnTo>
                  <a:pt x="20950" y="14441"/>
                </a:lnTo>
                <a:lnTo>
                  <a:pt x="22129" y="13456"/>
                </a:lnTo>
                <a:lnTo>
                  <a:pt x="23333" y="12500"/>
                </a:lnTo>
                <a:lnTo>
                  <a:pt x="24562" y="11575"/>
                </a:lnTo>
                <a:lnTo>
                  <a:pt x="25815" y="10681"/>
                </a:lnTo>
                <a:lnTo>
                  <a:pt x="27092" y="9818"/>
                </a:lnTo>
                <a:lnTo>
                  <a:pt x="28391" y="8988"/>
                </a:lnTo>
                <a:lnTo>
                  <a:pt x="29714" y="8190"/>
                </a:lnTo>
                <a:lnTo>
                  <a:pt x="31058" y="7426"/>
                </a:lnTo>
                <a:lnTo>
                  <a:pt x="32423" y="6696"/>
                </a:lnTo>
                <a:lnTo>
                  <a:pt x="33809" y="6000"/>
                </a:lnTo>
                <a:lnTo>
                  <a:pt x="35215" y="5339"/>
                </a:lnTo>
                <a:lnTo>
                  <a:pt x="36641" y="4714"/>
                </a:lnTo>
                <a:lnTo>
                  <a:pt x="38086" y="4125"/>
                </a:lnTo>
                <a:lnTo>
                  <a:pt x="39550" y="3573"/>
                </a:lnTo>
                <a:lnTo>
                  <a:pt x="41031" y="3058"/>
                </a:lnTo>
                <a:lnTo>
                  <a:pt x="42529" y="2581"/>
                </a:lnTo>
                <a:lnTo>
                  <a:pt x="44045" y="2143"/>
                </a:lnTo>
                <a:lnTo>
                  <a:pt x="45576" y="1743"/>
                </a:lnTo>
                <a:lnTo>
                  <a:pt x="47123" y="1383"/>
                </a:lnTo>
                <a:lnTo>
                  <a:pt x="48686" y="1064"/>
                </a:lnTo>
                <a:lnTo>
                  <a:pt x="50262" y="785"/>
                </a:lnTo>
                <a:lnTo>
                  <a:pt x="51853" y="547"/>
                </a:lnTo>
                <a:lnTo>
                  <a:pt x="53457" y="352"/>
                </a:lnTo>
                <a:lnTo>
                  <a:pt x="55073" y="198"/>
                </a:lnTo>
                <a:lnTo>
                  <a:pt x="56702" y="88"/>
                </a:lnTo>
                <a:lnTo>
                  <a:pt x="58342" y="22"/>
                </a:lnTo>
                <a:lnTo>
                  <a:pt x="59994" y="0"/>
                </a:lnTo>
                <a:lnTo>
                  <a:pt x="61696" y="24"/>
                </a:lnTo>
                <a:lnTo>
                  <a:pt x="63392" y="96"/>
                </a:lnTo>
                <a:lnTo>
                  <a:pt x="65081" y="215"/>
                </a:lnTo>
                <a:lnTo>
                  <a:pt x="66763" y="382"/>
                </a:lnTo>
                <a:lnTo>
                  <a:pt x="68436" y="596"/>
                </a:lnTo>
                <a:lnTo>
                  <a:pt x="70099" y="857"/>
                </a:lnTo>
                <a:lnTo>
                  <a:pt x="71752" y="1163"/>
                </a:lnTo>
                <a:lnTo>
                  <a:pt x="73394" y="1515"/>
                </a:lnTo>
                <a:lnTo>
                  <a:pt x="75023" y="1912"/>
                </a:lnTo>
                <a:lnTo>
                  <a:pt x="76639" y="2355"/>
                </a:lnTo>
                <a:lnTo>
                  <a:pt x="78241" y="2842"/>
                </a:lnTo>
                <a:lnTo>
                  <a:pt x="79828" y="3373"/>
                </a:lnTo>
                <a:lnTo>
                  <a:pt x="81398" y="3948"/>
                </a:lnTo>
                <a:lnTo>
                  <a:pt x="82952" y="4566"/>
                </a:lnTo>
                <a:lnTo>
                  <a:pt x="84488" y="5228"/>
                </a:lnTo>
                <a:lnTo>
                  <a:pt x="86006" y="5932"/>
                </a:lnTo>
                <a:lnTo>
                  <a:pt x="87503" y="6678"/>
                </a:lnTo>
                <a:lnTo>
                  <a:pt x="88980" y="7467"/>
                </a:lnTo>
                <a:lnTo>
                  <a:pt x="90436" y="8296"/>
                </a:lnTo>
                <a:lnTo>
                  <a:pt x="91869" y="9167"/>
                </a:lnTo>
                <a:lnTo>
                  <a:pt x="93278" y="10079"/>
                </a:lnTo>
                <a:lnTo>
                  <a:pt x="94664" y="11031"/>
                </a:lnTo>
                <a:lnTo>
                  <a:pt x="96024" y="12024"/>
                </a:lnTo>
                <a:lnTo>
                  <a:pt x="97358" y="13055"/>
                </a:lnTo>
                <a:lnTo>
                  <a:pt x="98666" y="14126"/>
                </a:lnTo>
                <a:lnTo>
                  <a:pt x="99945" y="15236"/>
                </a:lnTo>
                <a:lnTo>
                  <a:pt x="101195" y="16385"/>
                </a:lnTo>
                <a:lnTo>
                  <a:pt x="102416" y="17571"/>
                </a:lnTo>
                <a:lnTo>
                  <a:pt x="103603" y="18792"/>
                </a:lnTo>
                <a:lnTo>
                  <a:pt x="104751" y="20042"/>
                </a:lnTo>
                <a:lnTo>
                  <a:pt x="105861" y="21322"/>
                </a:lnTo>
                <a:lnTo>
                  <a:pt x="106932" y="22629"/>
                </a:lnTo>
                <a:lnTo>
                  <a:pt x="107964" y="23963"/>
                </a:lnTo>
                <a:lnTo>
                  <a:pt x="108956" y="25323"/>
                </a:lnTo>
                <a:lnTo>
                  <a:pt x="109908" y="26709"/>
                </a:lnTo>
                <a:lnTo>
                  <a:pt x="110820" y="28119"/>
                </a:lnTo>
                <a:lnTo>
                  <a:pt x="111691" y="29552"/>
                </a:lnTo>
                <a:lnTo>
                  <a:pt x="112521" y="31007"/>
                </a:lnTo>
                <a:lnTo>
                  <a:pt x="113309" y="32484"/>
                </a:lnTo>
                <a:lnTo>
                  <a:pt x="114055" y="33982"/>
                </a:lnTo>
                <a:lnTo>
                  <a:pt x="114759" y="35499"/>
                </a:lnTo>
                <a:lnTo>
                  <a:pt x="115421" y="37035"/>
                </a:lnTo>
                <a:lnTo>
                  <a:pt x="116039" y="38589"/>
                </a:lnTo>
                <a:lnTo>
                  <a:pt x="116614" y="40159"/>
                </a:lnTo>
                <a:lnTo>
                  <a:pt x="117145" y="41746"/>
                </a:lnTo>
                <a:lnTo>
                  <a:pt x="117632" y="43348"/>
                </a:lnTo>
                <a:lnTo>
                  <a:pt x="118075" y="44964"/>
                </a:lnTo>
                <a:lnTo>
                  <a:pt x="118472" y="46593"/>
                </a:lnTo>
                <a:lnTo>
                  <a:pt x="118824" y="48235"/>
                </a:lnTo>
                <a:lnTo>
                  <a:pt x="119131" y="49888"/>
                </a:lnTo>
                <a:lnTo>
                  <a:pt x="119391" y="51551"/>
                </a:lnTo>
                <a:lnTo>
                  <a:pt x="119605" y="53224"/>
                </a:lnTo>
                <a:lnTo>
                  <a:pt x="119772" y="54906"/>
                </a:lnTo>
                <a:lnTo>
                  <a:pt x="119891" y="56595"/>
                </a:lnTo>
                <a:lnTo>
                  <a:pt x="119963" y="58291"/>
                </a:lnTo>
                <a:lnTo>
                  <a:pt x="119988" y="59994"/>
                </a:lnTo>
                <a:lnTo>
                  <a:pt x="119965" y="61645"/>
                </a:lnTo>
                <a:lnTo>
                  <a:pt x="119899" y="63285"/>
                </a:lnTo>
                <a:lnTo>
                  <a:pt x="119789" y="64914"/>
                </a:lnTo>
                <a:lnTo>
                  <a:pt x="119636" y="66530"/>
                </a:lnTo>
                <a:lnTo>
                  <a:pt x="119440" y="68134"/>
                </a:lnTo>
                <a:lnTo>
                  <a:pt x="119202" y="69725"/>
                </a:lnTo>
                <a:lnTo>
                  <a:pt x="118923" y="71301"/>
                </a:lnTo>
                <a:lnTo>
                  <a:pt x="118604" y="72864"/>
                </a:lnTo>
                <a:lnTo>
                  <a:pt x="118244" y="74411"/>
                </a:lnTo>
                <a:lnTo>
                  <a:pt x="117845" y="75942"/>
                </a:lnTo>
                <a:lnTo>
                  <a:pt x="117406" y="77458"/>
                </a:lnTo>
                <a:lnTo>
                  <a:pt x="116929" y="78956"/>
                </a:lnTo>
                <a:lnTo>
                  <a:pt x="116414" y="80437"/>
                </a:lnTo>
                <a:lnTo>
                  <a:pt x="115862" y="81901"/>
                </a:lnTo>
                <a:lnTo>
                  <a:pt x="115273" y="83346"/>
                </a:lnTo>
                <a:lnTo>
                  <a:pt x="114648" y="84772"/>
                </a:lnTo>
                <a:lnTo>
                  <a:pt x="113987" y="86178"/>
                </a:lnTo>
                <a:lnTo>
                  <a:pt x="113291" y="87564"/>
                </a:lnTo>
                <a:lnTo>
                  <a:pt x="112561" y="88929"/>
                </a:lnTo>
                <a:lnTo>
                  <a:pt x="111797" y="90274"/>
                </a:lnTo>
                <a:lnTo>
                  <a:pt x="110999" y="91596"/>
                </a:lnTo>
                <a:lnTo>
                  <a:pt x="110169" y="92895"/>
                </a:lnTo>
                <a:lnTo>
                  <a:pt x="109306" y="94172"/>
                </a:lnTo>
                <a:lnTo>
                  <a:pt x="108412" y="95425"/>
                </a:lnTo>
                <a:lnTo>
                  <a:pt x="107487" y="96654"/>
                </a:lnTo>
                <a:lnTo>
                  <a:pt x="106531" y="97858"/>
                </a:lnTo>
                <a:lnTo>
                  <a:pt x="105546" y="99037"/>
                </a:lnTo>
                <a:lnTo>
                  <a:pt x="104531" y="100190"/>
                </a:lnTo>
                <a:lnTo>
                  <a:pt x="103487" y="101316"/>
                </a:lnTo>
                <a:lnTo>
                  <a:pt x="102416" y="102416"/>
                </a:lnTo>
                <a:lnTo>
                  <a:pt x="101316" y="103487"/>
                </a:lnTo>
                <a:lnTo>
                  <a:pt x="100190" y="104531"/>
                </a:lnTo>
                <a:lnTo>
                  <a:pt x="99037" y="105546"/>
                </a:lnTo>
                <a:lnTo>
                  <a:pt x="97858" y="106531"/>
                </a:lnTo>
                <a:lnTo>
                  <a:pt x="96654" y="107487"/>
                </a:lnTo>
                <a:lnTo>
                  <a:pt x="95425" y="108412"/>
                </a:lnTo>
                <a:lnTo>
                  <a:pt x="94172" y="109306"/>
                </a:lnTo>
                <a:lnTo>
                  <a:pt x="92895" y="110169"/>
                </a:lnTo>
                <a:lnTo>
                  <a:pt x="91596" y="110999"/>
                </a:lnTo>
                <a:lnTo>
                  <a:pt x="90274" y="111797"/>
                </a:lnTo>
                <a:lnTo>
                  <a:pt x="88929" y="112561"/>
                </a:lnTo>
                <a:lnTo>
                  <a:pt x="87564" y="113291"/>
                </a:lnTo>
                <a:lnTo>
                  <a:pt x="86178" y="113987"/>
                </a:lnTo>
                <a:lnTo>
                  <a:pt x="84772" y="114648"/>
                </a:lnTo>
                <a:lnTo>
                  <a:pt x="83346" y="115273"/>
                </a:lnTo>
                <a:lnTo>
                  <a:pt x="81901" y="115862"/>
                </a:lnTo>
                <a:lnTo>
                  <a:pt x="80437" y="116414"/>
                </a:lnTo>
                <a:lnTo>
                  <a:pt x="78956" y="116929"/>
                </a:lnTo>
                <a:lnTo>
                  <a:pt x="77458" y="117406"/>
                </a:lnTo>
                <a:lnTo>
                  <a:pt x="75942" y="117845"/>
                </a:lnTo>
                <a:lnTo>
                  <a:pt x="74411" y="118244"/>
                </a:lnTo>
                <a:lnTo>
                  <a:pt x="72864" y="118604"/>
                </a:lnTo>
                <a:lnTo>
                  <a:pt x="71301" y="118923"/>
                </a:lnTo>
                <a:lnTo>
                  <a:pt x="69725" y="119202"/>
                </a:lnTo>
                <a:lnTo>
                  <a:pt x="68134" y="119440"/>
                </a:lnTo>
                <a:lnTo>
                  <a:pt x="66530" y="119636"/>
                </a:lnTo>
                <a:lnTo>
                  <a:pt x="64914" y="119789"/>
                </a:lnTo>
                <a:lnTo>
                  <a:pt x="63285" y="119899"/>
                </a:lnTo>
                <a:lnTo>
                  <a:pt x="61645" y="119965"/>
                </a:lnTo>
                <a:lnTo>
                  <a:pt x="59994" y="119988"/>
                </a:lnTo>
                <a:lnTo>
                  <a:pt x="58342" y="119965"/>
                </a:lnTo>
                <a:lnTo>
                  <a:pt x="56702" y="119899"/>
                </a:lnTo>
                <a:lnTo>
                  <a:pt x="55073" y="119789"/>
                </a:lnTo>
                <a:lnTo>
                  <a:pt x="53457" y="119636"/>
                </a:lnTo>
                <a:lnTo>
                  <a:pt x="51853" y="119440"/>
                </a:lnTo>
                <a:lnTo>
                  <a:pt x="50262" y="119202"/>
                </a:lnTo>
                <a:lnTo>
                  <a:pt x="48686" y="118923"/>
                </a:lnTo>
                <a:lnTo>
                  <a:pt x="47123" y="118604"/>
                </a:lnTo>
                <a:lnTo>
                  <a:pt x="45576" y="118244"/>
                </a:lnTo>
                <a:lnTo>
                  <a:pt x="44045" y="117845"/>
                </a:lnTo>
                <a:lnTo>
                  <a:pt x="42529" y="117406"/>
                </a:lnTo>
                <a:lnTo>
                  <a:pt x="41031" y="116929"/>
                </a:lnTo>
                <a:lnTo>
                  <a:pt x="39550" y="116414"/>
                </a:lnTo>
                <a:lnTo>
                  <a:pt x="38086" y="115862"/>
                </a:lnTo>
                <a:lnTo>
                  <a:pt x="36641" y="115273"/>
                </a:lnTo>
                <a:lnTo>
                  <a:pt x="35215" y="114648"/>
                </a:lnTo>
                <a:lnTo>
                  <a:pt x="33809" y="113987"/>
                </a:lnTo>
                <a:lnTo>
                  <a:pt x="32423" y="113291"/>
                </a:lnTo>
                <a:lnTo>
                  <a:pt x="31058" y="112561"/>
                </a:lnTo>
                <a:lnTo>
                  <a:pt x="29714" y="111797"/>
                </a:lnTo>
                <a:lnTo>
                  <a:pt x="28391" y="110999"/>
                </a:lnTo>
                <a:lnTo>
                  <a:pt x="27092" y="110169"/>
                </a:lnTo>
                <a:lnTo>
                  <a:pt x="25815" y="109306"/>
                </a:lnTo>
                <a:lnTo>
                  <a:pt x="24562" y="108412"/>
                </a:lnTo>
                <a:lnTo>
                  <a:pt x="23333" y="107487"/>
                </a:lnTo>
                <a:lnTo>
                  <a:pt x="22129" y="106531"/>
                </a:lnTo>
                <a:lnTo>
                  <a:pt x="20950" y="105546"/>
                </a:lnTo>
                <a:lnTo>
                  <a:pt x="19797" y="104531"/>
                </a:lnTo>
                <a:lnTo>
                  <a:pt x="18671" y="103487"/>
                </a:lnTo>
                <a:lnTo>
                  <a:pt x="17571" y="102416"/>
                </a:lnTo>
                <a:lnTo>
                  <a:pt x="16500" y="101316"/>
                </a:lnTo>
                <a:lnTo>
                  <a:pt x="15456" y="100190"/>
                </a:lnTo>
                <a:lnTo>
                  <a:pt x="14441" y="99037"/>
                </a:lnTo>
                <a:lnTo>
                  <a:pt x="13456" y="97858"/>
                </a:lnTo>
                <a:lnTo>
                  <a:pt x="12500" y="96654"/>
                </a:lnTo>
                <a:lnTo>
                  <a:pt x="11575" y="95425"/>
                </a:lnTo>
                <a:lnTo>
                  <a:pt x="10681" y="94172"/>
                </a:lnTo>
                <a:lnTo>
                  <a:pt x="9818" y="92895"/>
                </a:lnTo>
                <a:lnTo>
                  <a:pt x="8988" y="91596"/>
                </a:lnTo>
                <a:lnTo>
                  <a:pt x="8191" y="90274"/>
                </a:lnTo>
                <a:lnTo>
                  <a:pt x="7426" y="88929"/>
                </a:lnTo>
                <a:lnTo>
                  <a:pt x="6696" y="87564"/>
                </a:lnTo>
                <a:lnTo>
                  <a:pt x="6000" y="86178"/>
                </a:lnTo>
                <a:lnTo>
                  <a:pt x="5339" y="84772"/>
                </a:lnTo>
                <a:lnTo>
                  <a:pt x="4714" y="83346"/>
                </a:lnTo>
                <a:lnTo>
                  <a:pt x="4125" y="81901"/>
                </a:lnTo>
                <a:lnTo>
                  <a:pt x="3573" y="80437"/>
                </a:lnTo>
                <a:lnTo>
                  <a:pt x="3058" y="78956"/>
                </a:lnTo>
                <a:lnTo>
                  <a:pt x="2581" y="77458"/>
                </a:lnTo>
                <a:lnTo>
                  <a:pt x="2143" y="75942"/>
                </a:lnTo>
                <a:lnTo>
                  <a:pt x="1743" y="74411"/>
                </a:lnTo>
                <a:lnTo>
                  <a:pt x="1383" y="72864"/>
                </a:lnTo>
                <a:lnTo>
                  <a:pt x="1064" y="71301"/>
                </a:lnTo>
                <a:lnTo>
                  <a:pt x="785" y="69725"/>
                </a:lnTo>
                <a:lnTo>
                  <a:pt x="547" y="68134"/>
                </a:lnTo>
                <a:lnTo>
                  <a:pt x="352" y="66530"/>
                </a:lnTo>
                <a:lnTo>
                  <a:pt x="198" y="64914"/>
                </a:lnTo>
                <a:lnTo>
                  <a:pt x="88" y="63285"/>
                </a:lnTo>
                <a:lnTo>
                  <a:pt x="22" y="61645"/>
                </a:lnTo>
                <a:lnTo>
                  <a:pt x="0" y="59994"/>
                </a:lnTo>
                <a:close/>
              </a:path>
            </a:pathLst>
          </a:custGeom>
          <a:noFill/>
          <a:ln cap="flat" cmpd="sng" w="190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71" name="Google Shape;571;p37"/>
          <p:cNvSpPr txBox="1"/>
          <p:nvPr>
            <p:ph type="title"/>
          </p:nvPr>
        </p:nvSpPr>
        <p:spPr>
          <a:xfrm>
            <a:off x="4322898" y="2451065"/>
            <a:ext cx="498202" cy="10092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3155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/>
          </a:p>
        </p:txBody>
      </p:sp>
      <p:sp>
        <p:nvSpPr>
          <p:cNvPr id="572" name="Google Shape;572;p37"/>
          <p:cNvSpPr/>
          <p:nvPr/>
        </p:nvSpPr>
        <p:spPr>
          <a:xfrm>
            <a:off x="702173" y="4016992"/>
            <a:ext cx="2301875" cy="1037167"/>
          </a:xfrm>
          <a:custGeom>
            <a:rect b="b" l="l" r="r" t="t"/>
            <a:pathLst>
              <a:path extrusionOk="0" h="120000" w="120000">
                <a:moveTo>
                  <a:pt x="0" y="119914"/>
                </a:moveTo>
                <a:lnTo>
                  <a:pt x="119985" y="0"/>
                </a:lnTo>
              </a:path>
            </a:pathLst>
          </a:custGeom>
          <a:noFill/>
          <a:ln cap="flat" cmpd="sng" w="19025">
            <a:solidFill>
              <a:srgbClr val="38751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73" name="Google Shape;573;p37"/>
          <p:cNvSpPr/>
          <p:nvPr/>
        </p:nvSpPr>
        <p:spPr>
          <a:xfrm>
            <a:off x="2984194" y="3964525"/>
            <a:ext cx="111024" cy="10489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74" name="Google Shape;574;p37"/>
          <p:cNvSpPr/>
          <p:nvPr/>
        </p:nvSpPr>
        <p:spPr>
          <a:xfrm>
            <a:off x="989423" y="627699"/>
            <a:ext cx="2089150" cy="118533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92" y="119979"/>
                </a:lnTo>
              </a:path>
            </a:pathLst>
          </a:custGeom>
          <a:noFill/>
          <a:ln cap="flat" cmpd="sng" w="19025">
            <a:solidFill>
              <a:srgbClr val="38751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75" name="Google Shape;575;p37"/>
          <p:cNvSpPr/>
          <p:nvPr/>
        </p:nvSpPr>
        <p:spPr>
          <a:xfrm>
            <a:off x="3056593" y="1761523"/>
            <a:ext cx="110924" cy="109136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76" name="Google Shape;576;p37"/>
          <p:cNvSpPr/>
          <p:nvPr/>
        </p:nvSpPr>
        <p:spPr>
          <a:xfrm>
            <a:off x="6470886" y="2989460"/>
            <a:ext cx="2160270" cy="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84" y="0"/>
                </a:lnTo>
              </a:path>
            </a:pathLst>
          </a:custGeom>
          <a:noFill/>
          <a:ln cap="flat" cmpd="sng" w="19025">
            <a:solidFill>
              <a:srgbClr val="38751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77" name="Google Shape;577;p37"/>
          <p:cNvSpPr/>
          <p:nvPr/>
        </p:nvSpPr>
        <p:spPr>
          <a:xfrm>
            <a:off x="8621357" y="2934807"/>
            <a:ext cx="105499" cy="109305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78" name="Google Shape;578;p37"/>
          <p:cNvSpPr/>
          <p:nvPr/>
        </p:nvSpPr>
        <p:spPr>
          <a:xfrm>
            <a:off x="1380509" y="310799"/>
            <a:ext cx="352424" cy="406399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79" name="Google Shape;579;p37"/>
          <p:cNvSpPr/>
          <p:nvPr/>
        </p:nvSpPr>
        <p:spPr>
          <a:xfrm>
            <a:off x="1370984" y="298099"/>
            <a:ext cx="371475" cy="431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99" y="0"/>
                </a:lnTo>
                <a:lnTo>
                  <a:pt x="119999" y="119999"/>
                </a:lnTo>
                <a:lnTo>
                  <a:pt x="0" y="119999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19025">
            <a:solidFill>
              <a:srgbClr val="38751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80" name="Google Shape;580;p37"/>
          <p:cNvSpPr/>
          <p:nvPr/>
        </p:nvSpPr>
        <p:spPr>
          <a:xfrm>
            <a:off x="1300359" y="4081357"/>
            <a:ext cx="295274" cy="482599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81" name="Google Shape;581;p37"/>
          <p:cNvSpPr/>
          <p:nvPr/>
        </p:nvSpPr>
        <p:spPr>
          <a:xfrm>
            <a:off x="1290834" y="4068657"/>
            <a:ext cx="314325" cy="50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99" y="0"/>
                </a:lnTo>
                <a:lnTo>
                  <a:pt x="119999" y="119999"/>
                </a:lnTo>
                <a:lnTo>
                  <a:pt x="0" y="119999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19025">
            <a:solidFill>
              <a:srgbClr val="38751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82" name="Google Shape;582;p37"/>
          <p:cNvSpPr/>
          <p:nvPr/>
        </p:nvSpPr>
        <p:spPr>
          <a:xfrm>
            <a:off x="7245910" y="2344928"/>
            <a:ext cx="314324" cy="406399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83" name="Google Shape;583;p37"/>
          <p:cNvSpPr/>
          <p:nvPr/>
        </p:nvSpPr>
        <p:spPr>
          <a:xfrm>
            <a:off x="7236385" y="2332228"/>
            <a:ext cx="371475" cy="431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99" y="0"/>
                </a:lnTo>
                <a:lnTo>
                  <a:pt x="119999" y="119999"/>
                </a:lnTo>
                <a:lnTo>
                  <a:pt x="0" y="119999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19025">
            <a:solidFill>
              <a:srgbClr val="38751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84" name="Google Shape;584;p37"/>
          <p:cNvSpPr/>
          <p:nvPr/>
        </p:nvSpPr>
        <p:spPr>
          <a:xfrm>
            <a:off x="6585386" y="3244827"/>
            <a:ext cx="2112010" cy="0"/>
          </a:xfrm>
          <a:custGeom>
            <a:rect b="b" l="l" r="r" t="t"/>
            <a:pathLst>
              <a:path extrusionOk="0" h="120000" w="120000">
                <a:moveTo>
                  <a:pt x="119982" y="0"/>
                </a:moveTo>
                <a:lnTo>
                  <a:pt x="0" y="0"/>
                </a:lnTo>
              </a:path>
            </a:pathLst>
          </a:custGeom>
          <a:noFill/>
          <a:ln cap="flat" cmpd="sng" w="190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85" name="Google Shape;585;p37"/>
          <p:cNvSpPr/>
          <p:nvPr/>
        </p:nvSpPr>
        <p:spPr>
          <a:xfrm>
            <a:off x="6489412" y="3190173"/>
            <a:ext cx="105499" cy="109305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86" name="Google Shape;586;p37"/>
          <p:cNvSpPr/>
          <p:nvPr/>
        </p:nvSpPr>
        <p:spPr>
          <a:xfrm>
            <a:off x="7164960" y="3406925"/>
            <a:ext cx="514348" cy="901697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87" name="Google Shape;587;p37"/>
          <p:cNvSpPr/>
          <p:nvPr/>
        </p:nvSpPr>
        <p:spPr>
          <a:xfrm>
            <a:off x="7155460" y="3394225"/>
            <a:ext cx="533400" cy="92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93" y="0"/>
                </a:lnTo>
                <a:lnTo>
                  <a:pt x="119993" y="119999"/>
                </a:lnTo>
                <a:lnTo>
                  <a:pt x="0" y="119999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190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88" name="Google Shape;588;p37"/>
          <p:cNvSpPr/>
          <p:nvPr/>
        </p:nvSpPr>
        <p:spPr>
          <a:xfrm>
            <a:off x="3398743" y="1720579"/>
            <a:ext cx="485773" cy="850897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89" name="Google Shape;589;p37"/>
          <p:cNvSpPr/>
          <p:nvPr/>
        </p:nvSpPr>
        <p:spPr>
          <a:xfrm>
            <a:off x="3389243" y="1707879"/>
            <a:ext cx="504825" cy="87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99" y="0"/>
                </a:lnTo>
                <a:lnTo>
                  <a:pt x="119999" y="119999"/>
                </a:lnTo>
                <a:lnTo>
                  <a:pt x="0" y="119999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190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90" name="Google Shape;590;p37"/>
          <p:cNvSpPr/>
          <p:nvPr/>
        </p:nvSpPr>
        <p:spPr>
          <a:xfrm>
            <a:off x="3398743" y="3324059"/>
            <a:ext cx="409574" cy="939797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91" name="Google Shape;591;p37"/>
          <p:cNvSpPr/>
          <p:nvPr/>
        </p:nvSpPr>
        <p:spPr>
          <a:xfrm>
            <a:off x="3389243" y="3311343"/>
            <a:ext cx="428625" cy="965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92" y="0"/>
                </a:lnTo>
                <a:lnTo>
                  <a:pt x="119992" y="119997"/>
                </a:lnTo>
                <a:lnTo>
                  <a:pt x="0" y="119997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190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92" name="Google Shape;592;p37"/>
          <p:cNvSpPr txBox="1"/>
          <p:nvPr/>
        </p:nvSpPr>
        <p:spPr>
          <a:xfrm>
            <a:off x="4018291" y="1276737"/>
            <a:ext cx="1537335" cy="3996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“local gradient”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3" name="Google Shape;593;p37"/>
          <p:cNvSpPr/>
          <p:nvPr/>
        </p:nvSpPr>
        <p:spPr>
          <a:xfrm>
            <a:off x="799523" y="949381"/>
            <a:ext cx="2129395" cy="2070861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94" name="Google Shape;594;p37"/>
          <p:cNvSpPr/>
          <p:nvPr/>
        </p:nvSpPr>
        <p:spPr>
          <a:xfrm>
            <a:off x="784738" y="988717"/>
            <a:ext cx="811530" cy="1110825"/>
          </a:xfrm>
          <a:custGeom>
            <a:rect b="b" l="l" r="r" t="t"/>
            <a:pathLst>
              <a:path extrusionOk="0" h="120000" w="120000">
                <a:moveTo>
                  <a:pt x="41610" y="0"/>
                </a:moveTo>
                <a:lnTo>
                  <a:pt x="119950" y="37507"/>
                </a:lnTo>
                <a:lnTo>
                  <a:pt x="78340" y="119996"/>
                </a:lnTo>
                <a:lnTo>
                  <a:pt x="0" y="82489"/>
                </a:lnTo>
                <a:lnTo>
                  <a:pt x="41610" y="0"/>
                </a:lnTo>
                <a:close/>
              </a:path>
            </a:pathLst>
          </a:custGeom>
          <a:noFill/>
          <a:ln cap="flat" cmpd="sng" w="190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95" name="Google Shape;595;p37"/>
          <p:cNvSpPr/>
          <p:nvPr/>
        </p:nvSpPr>
        <p:spPr>
          <a:xfrm>
            <a:off x="1202508" y="4252371"/>
            <a:ext cx="2132702" cy="1760549"/>
          </a:xfrm>
          <a:prstGeom prst="rect">
            <a:avLst/>
          </a:prstGeom>
          <a:blipFill rotWithShape="1">
            <a:blip r:embed="rId1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96" name="Google Shape;596;p37"/>
          <p:cNvSpPr/>
          <p:nvPr/>
        </p:nvSpPr>
        <p:spPr>
          <a:xfrm>
            <a:off x="1195922" y="4894956"/>
            <a:ext cx="767080" cy="1061720"/>
          </a:xfrm>
          <a:custGeom>
            <a:rect b="b" l="l" r="r" t="t"/>
            <a:pathLst>
              <a:path extrusionOk="0" h="120000" w="120000">
                <a:moveTo>
                  <a:pt x="0" y="29114"/>
                </a:moveTo>
                <a:lnTo>
                  <a:pt x="87244" y="0"/>
                </a:lnTo>
                <a:lnTo>
                  <a:pt x="119955" y="90871"/>
                </a:lnTo>
                <a:lnTo>
                  <a:pt x="32710" y="119986"/>
                </a:lnTo>
                <a:lnTo>
                  <a:pt x="0" y="29114"/>
                </a:lnTo>
                <a:close/>
              </a:path>
            </a:pathLst>
          </a:custGeom>
          <a:noFill/>
          <a:ln cap="flat" cmpd="sng" w="190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97" name="Google Shape;597;p37"/>
          <p:cNvSpPr/>
          <p:nvPr/>
        </p:nvSpPr>
        <p:spPr>
          <a:xfrm>
            <a:off x="0" y="0"/>
            <a:ext cx="1119505" cy="1501140"/>
          </a:xfrm>
          <a:custGeom>
            <a:rect b="b" l="l" r="r" t="t"/>
            <a:pathLst>
              <a:path extrusionOk="0" h="120000" w="120000">
                <a:moveTo>
                  <a:pt x="0" y="119966"/>
                </a:moveTo>
                <a:lnTo>
                  <a:pt x="0" y="0"/>
                </a:lnTo>
                <a:lnTo>
                  <a:pt x="119934" y="0"/>
                </a:lnTo>
                <a:lnTo>
                  <a:pt x="117739" y="6431"/>
                </a:lnTo>
                <a:lnTo>
                  <a:pt x="116015" y="10974"/>
                </a:lnTo>
                <a:lnTo>
                  <a:pt x="114177" y="15459"/>
                </a:lnTo>
                <a:lnTo>
                  <a:pt x="112225" y="19886"/>
                </a:lnTo>
                <a:lnTo>
                  <a:pt x="110162" y="24252"/>
                </a:lnTo>
                <a:lnTo>
                  <a:pt x="107990" y="28555"/>
                </a:lnTo>
                <a:lnTo>
                  <a:pt x="105710" y="32793"/>
                </a:lnTo>
                <a:lnTo>
                  <a:pt x="103324" y="36966"/>
                </a:lnTo>
                <a:lnTo>
                  <a:pt x="100834" y="41070"/>
                </a:lnTo>
                <a:lnTo>
                  <a:pt x="98242" y="45105"/>
                </a:lnTo>
                <a:lnTo>
                  <a:pt x="95549" y="49068"/>
                </a:lnTo>
                <a:lnTo>
                  <a:pt x="92758" y="52958"/>
                </a:lnTo>
                <a:lnTo>
                  <a:pt x="89870" y="56773"/>
                </a:lnTo>
                <a:lnTo>
                  <a:pt x="86886" y="60511"/>
                </a:lnTo>
                <a:lnTo>
                  <a:pt x="83809" y="64170"/>
                </a:lnTo>
                <a:lnTo>
                  <a:pt x="80641" y="67749"/>
                </a:lnTo>
                <a:lnTo>
                  <a:pt x="77383" y="71246"/>
                </a:lnTo>
                <a:lnTo>
                  <a:pt x="74037" y="74659"/>
                </a:lnTo>
                <a:lnTo>
                  <a:pt x="70605" y="77986"/>
                </a:lnTo>
                <a:lnTo>
                  <a:pt x="67088" y="81225"/>
                </a:lnTo>
                <a:lnTo>
                  <a:pt x="63489" y="84376"/>
                </a:lnTo>
                <a:lnTo>
                  <a:pt x="59809" y="87435"/>
                </a:lnTo>
                <a:lnTo>
                  <a:pt x="56049" y="90402"/>
                </a:lnTo>
                <a:lnTo>
                  <a:pt x="52213" y="93274"/>
                </a:lnTo>
                <a:lnTo>
                  <a:pt x="48301" y="96049"/>
                </a:lnTo>
                <a:lnTo>
                  <a:pt x="44315" y="98727"/>
                </a:lnTo>
                <a:lnTo>
                  <a:pt x="40258" y="101304"/>
                </a:lnTo>
                <a:lnTo>
                  <a:pt x="36130" y="103780"/>
                </a:lnTo>
                <a:lnTo>
                  <a:pt x="31934" y="106153"/>
                </a:lnTo>
                <a:lnTo>
                  <a:pt x="27671" y="108420"/>
                </a:lnTo>
                <a:lnTo>
                  <a:pt x="23344" y="110580"/>
                </a:lnTo>
                <a:lnTo>
                  <a:pt x="18954" y="112631"/>
                </a:lnTo>
                <a:lnTo>
                  <a:pt x="14502" y="114572"/>
                </a:lnTo>
                <a:lnTo>
                  <a:pt x="9991" y="116400"/>
                </a:lnTo>
                <a:lnTo>
                  <a:pt x="5422" y="118115"/>
                </a:lnTo>
                <a:lnTo>
                  <a:pt x="798" y="119713"/>
                </a:lnTo>
                <a:lnTo>
                  <a:pt x="0" y="119966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98" name="Google Shape;598;p37"/>
          <p:cNvSpPr/>
          <p:nvPr/>
        </p:nvSpPr>
        <p:spPr>
          <a:xfrm>
            <a:off x="0" y="0"/>
            <a:ext cx="1119505" cy="1501140"/>
          </a:xfrm>
          <a:custGeom>
            <a:rect b="b" l="l" r="r" t="t"/>
            <a:pathLst>
              <a:path extrusionOk="0" h="120000" w="120000">
                <a:moveTo>
                  <a:pt x="119934" y="0"/>
                </a:moveTo>
                <a:lnTo>
                  <a:pt x="117739" y="6431"/>
                </a:lnTo>
                <a:lnTo>
                  <a:pt x="116015" y="10974"/>
                </a:lnTo>
                <a:lnTo>
                  <a:pt x="114177" y="15459"/>
                </a:lnTo>
                <a:lnTo>
                  <a:pt x="112225" y="19886"/>
                </a:lnTo>
                <a:lnTo>
                  <a:pt x="110162" y="24252"/>
                </a:lnTo>
                <a:lnTo>
                  <a:pt x="107989" y="28555"/>
                </a:lnTo>
                <a:lnTo>
                  <a:pt x="105710" y="32793"/>
                </a:lnTo>
                <a:lnTo>
                  <a:pt x="103324" y="36966"/>
                </a:lnTo>
                <a:lnTo>
                  <a:pt x="100834" y="41070"/>
                </a:lnTo>
                <a:lnTo>
                  <a:pt x="98242" y="45105"/>
                </a:lnTo>
                <a:lnTo>
                  <a:pt x="95549" y="49068"/>
                </a:lnTo>
                <a:lnTo>
                  <a:pt x="92758" y="52958"/>
                </a:lnTo>
                <a:lnTo>
                  <a:pt x="89870" y="56773"/>
                </a:lnTo>
                <a:lnTo>
                  <a:pt x="86886" y="60511"/>
                </a:lnTo>
                <a:lnTo>
                  <a:pt x="83809" y="64170"/>
                </a:lnTo>
                <a:lnTo>
                  <a:pt x="80641" y="67749"/>
                </a:lnTo>
                <a:lnTo>
                  <a:pt x="77383" y="71246"/>
                </a:lnTo>
                <a:lnTo>
                  <a:pt x="74037" y="74659"/>
                </a:lnTo>
                <a:lnTo>
                  <a:pt x="70605" y="77986"/>
                </a:lnTo>
                <a:lnTo>
                  <a:pt x="67088" y="81225"/>
                </a:lnTo>
                <a:lnTo>
                  <a:pt x="63489" y="84376"/>
                </a:lnTo>
                <a:lnTo>
                  <a:pt x="59809" y="87435"/>
                </a:lnTo>
                <a:lnTo>
                  <a:pt x="56049" y="90402"/>
                </a:lnTo>
                <a:lnTo>
                  <a:pt x="52213" y="93274"/>
                </a:lnTo>
                <a:lnTo>
                  <a:pt x="48301" y="96049"/>
                </a:lnTo>
                <a:lnTo>
                  <a:pt x="44315" y="98727"/>
                </a:lnTo>
                <a:lnTo>
                  <a:pt x="40258" y="101304"/>
                </a:lnTo>
                <a:lnTo>
                  <a:pt x="36130" y="103780"/>
                </a:lnTo>
                <a:lnTo>
                  <a:pt x="31934" y="106153"/>
                </a:lnTo>
                <a:lnTo>
                  <a:pt x="27671" y="108420"/>
                </a:lnTo>
                <a:lnTo>
                  <a:pt x="23344" y="110580"/>
                </a:lnTo>
                <a:lnTo>
                  <a:pt x="18954" y="112631"/>
                </a:lnTo>
                <a:lnTo>
                  <a:pt x="14502" y="114572"/>
                </a:lnTo>
                <a:lnTo>
                  <a:pt x="9991" y="116400"/>
                </a:lnTo>
                <a:lnTo>
                  <a:pt x="5422" y="118115"/>
                </a:lnTo>
                <a:lnTo>
                  <a:pt x="798" y="119713"/>
                </a:lnTo>
                <a:lnTo>
                  <a:pt x="0" y="119966"/>
                </a:lnTo>
              </a:path>
            </a:pathLst>
          </a:custGeom>
          <a:noFill/>
          <a:ln cap="flat" cmpd="sng" w="190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99" name="Google Shape;599;p37"/>
          <p:cNvSpPr/>
          <p:nvPr/>
        </p:nvSpPr>
        <p:spPr>
          <a:xfrm>
            <a:off x="0" y="3964548"/>
            <a:ext cx="702310" cy="2893907"/>
          </a:xfrm>
          <a:custGeom>
            <a:rect b="b" l="l" r="r" t="t"/>
            <a:pathLst>
              <a:path extrusionOk="0" h="120000" w="120000">
                <a:moveTo>
                  <a:pt x="89495" y="119980"/>
                </a:moveTo>
                <a:lnTo>
                  <a:pt x="0" y="119980"/>
                </a:lnTo>
                <a:lnTo>
                  <a:pt x="0" y="0"/>
                </a:lnTo>
                <a:lnTo>
                  <a:pt x="7361" y="1831"/>
                </a:lnTo>
                <a:lnTo>
                  <a:pt x="13866" y="3556"/>
                </a:lnTo>
                <a:lnTo>
                  <a:pt x="20233" y="5343"/>
                </a:lnTo>
                <a:lnTo>
                  <a:pt x="26455" y="7193"/>
                </a:lnTo>
                <a:lnTo>
                  <a:pt x="32530" y="9103"/>
                </a:lnTo>
                <a:lnTo>
                  <a:pt x="38435" y="11069"/>
                </a:lnTo>
                <a:lnTo>
                  <a:pt x="44150" y="13082"/>
                </a:lnTo>
                <a:lnTo>
                  <a:pt x="49673" y="15142"/>
                </a:lnTo>
                <a:lnTo>
                  <a:pt x="55004" y="17247"/>
                </a:lnTo>
                <a:lnTo>
                  <a:pt x="60139" y="19396"/>
                </a:lnTo>
                <a:lnTo>
                  <a:pt x="65076" y="21586"/>
                </a:lnTo>
                <a:lnTo>
                  <a:pt x="69814" y="23818"/>
                </a:lnTo>
                <a:lnTo>
                  <a:pt x="74352" y="26088"/>
                </a:lnTo>
                <a:lnTo>
                  <a:pt x="78687" y="28395"/>
                </a:lnTo>
                <a:lnTo>
                  <a:pt x="82816" y="30739"/>
                </a:lnTo>
                <a:lnTo>
                  <a:pt x="86739" y="33117"/>
                </a:lnTo>
                <a:lnTo>
                  <a:pt x="90454" y="35529"/>
                </a:lnTo>
                <a:lnTo>
                  <a:pt x="93958" y="37972"/>
                </a:lnTo>
                <a:lnTo>
                  <a:pt x="97250" y="40446"/>
                </a:lnTo>
                <a:lnTo>
                  <a:pt x="100327" y="42948"/>
                </a:lnTo>
                <a:lnTo>
                  <a:pt x="103188" y="45477"/>
                </a:lnTo>
                <a:lnTo>
                  <a:pt x="105832" y="48032"/>
                </a:lnTo>
                <a:lnTo>
                  <a:pt x="108255" y="50612"/>
                </a:lnTo>
                <a:lnTo>
                  <a:pt x="110456" y="53214"/>
                </a:lnTo>
                <a:lnTo>
                  <a:pt x="112434" y="55837"/>
                </a:lnTo>
                <a:lnTo>
                  <a:pt x="114186" y="58481"/>
                </a:lnTo>
                <a:lnTo>
                  <a:pt x="115711" y="61143"/>
                </a:lnTo>
                <a:lnTo>
                  <a:pt x="117006" y="63821"/>
                </a:lnTo>
                <a:lnTo>
                  <a:pt x="118070" y="66515"/>
                </a:lnTo>
                <a:lnTo>
                  <a:pt x="118901" y="69223"/>
                </a:lnTo>
                <a:lnTo>
                  <a:pt x="119497" y="71944"/>
                </a:lnTo>
                <a:lnTo>
                  <a:pt x="119856" y="74675"/>
                </a:lnTo>
                <a:lnTo>
                  <a:pt x="119976" y="77416"/>
                </a:lnTo>
                <a:lnTo>
                  <a:pt x="119865" y="80075"/>
                </a:lnTo>
                <a:lnTo>
                  <a:pt x="119534" y="82717"/>
                </a:lnTo>
                <a:lnTo>
                  <a:pt x="118986" y="85340"/>
                </a:lnTo>
                <a:lnTo>
                  <a:pt x="118224" y="87943"/>
                </a:lnTo>
                <a:lnTo>
                  <a:pt x="117251" y="90525"/>
                </a:lnTo>
                <a:lnTo>
                  <a:pt x="116068" y="93086"/>
                </a:lnTo>
                <a:lnTo>
                  <a:pt x="114681" y="95625"/>
                </a:lnTo>
                <a:lnTo>
                  <a:pt x="113090" y="98141"/>
                </a:lnTo>
                <a:lnTo>
                  <a:pt x="111299" y="100632"/>
                </a:lnTo>
                <a:lnTo>
                  <a:pt x="109311" y="103098"/>
                </a:lnTo>
                <a:lnTo>
                  <a:pt x="107129" y="105539"/>
                </a:lnTo>
                <a:lnTo>
                  <a:pt x="104755" y="107952"/>
                </a:lnTo>
                <a:lnTo>
                  <a:pt x="102193" y="110337"/>
                </a:lnTo>
                <a:lnTo>
                  <a:pt x="99445" y="112694"/>
                </a:lnTo>
                <a:lnTo>
                  <a:pt x="96514" y="115020"/>
                </a:lnTo>
                <a:lnTo>
                  <a:pt x="93403" y="117316"/>
                </a:lnTo>
                <a:lnTo>
                  <a:pt x="90114" y="119581"/>
                </a:lnTo>
                <a:lnTo>
                  <a:pt x="89495" y="11998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00" name="Google Shape;600;p37"/>
          <p:cNvSpPr/>
          <p:nvPr/>
        </p:nvSpPr>
        <p:spPr>
          <a:xfrm>
            <a:off x="0" y="3964548"/>
            <a:ext cx="702310" cy="289390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7361" y="1831"/>
                </a:lnTo>
                <a:lnTo>
                  <a:pt x="13866" y="3556"/>
                </a:lnTo>
                <a:lnTo>
                  <a:pt x="20233" y="5343"/>
                </a:lnTo>
                <a:lnTo>
                  <a:pt x="26455" y="7193"/>
                </a:lnTo>
                <a:lnTo>
                  <a:pt x="32530" y="9103"/>
                </a:lnTo>
                <a:lnTo>
                  <a:pt x="38435" y="11069"/>
                </a:lnTo>
                <a:lnTo>
                  <a:pt x="44150" y="13082"/>
                </a:lnTo>
                <a:lnTo>
                  <a:pt x="49673" y="15142"/>
                </a:lnTo>
                <a:lnTo>
                  <a:pt x="55004" y="17247"/>
                </a:lnTo>
                <a:lnTo>
                  <a:pt x="60139" y="19396"/>
                </a:lnTo>
                <a:lnTo>
                  <a:pt x="65076" y="21586"/>
                </a:lnTo>
                <a:lnTo>
                  <a:pt x="69814" y="23818"/>
                </a:lnTo>
                <a:lnTo>
                  <a:pt x="74352" y="26088"/>
                </a:lnTo>
                <a:lnTo>
                  <a:pt x="78687" y="28395"/>
                </a:lnTo>
                <a:lnTo>
                  <a:pt x="82816" y="30739"/>
                </a:lnTo>
                <a:lnTo>
                  <a:pt x="86739" y="33117"/>
                </a:lnTo>
                <a:lnTo>
                  <a:pt x="90454" y="35529"/>
                </a:lnTo>
                <a:lnTo>
                  <a:pt x="93958" y="37972"/>
                </a:lnTo>
                <a:lnTo>
                  <a:pt x="97250" y="40446"/>
                </a:lnTo>
                <a:lnTo>
                  <a:pt x="100327" y="42948"/>
                </a:lnTo>
                <a:lnTo>
                  <a:pt x="103188" y="45477"/>
                </a:lnTo>
                <a:lnTo>
                  <a:pt x="105832" y="48032"/>
                </a:lnTo>
                <a:lnTo>
                  <a:pt x="108255" y="50612"/>
                </a:lnTo>
                <a:lnTo>
                  <a:pt x="110456" y="53214"/>
                </a:lnTo>
                <a:lnTo>
                  <a:pt x="112434" y="55837"/>
                </a:lnTo>
                <a:lnTo>
                  <a:pt x="114186" y="58481"/>
                </a:lnTo>
                <a:lnTo>
                  <a:pt x="115711" y="61143"/>
                </a:lnTo>
                <a:lnTo>
                  <a:pt x="117006" y="63821"/>
                </a:lnTo>
                <a:lnTo>
                  <a:pt x="118070" y="66515"/>
                </a:lnTo>
                <a:lnTo>
                  <a:pt x="118901" y="69223"/>
                </a:lnTo>
                <a:lnTo>
                  <a:pt x="119497" y="71944"/>
                </a:lnTo>
                <a:lnTo>
                  <a:pt x="119856" y="74675"/>
                </a:lnTo>
                <a:lnTo>
                  <a:pt x="119976" y="77416"/>
                </a:lnTo>
                <a:lnTo>
                  <a:pt x="119865" y="80075"/>
                </a:lnTo>
                <a:lnTo>
                  <a:pt x="119534" y="82717"/>
                </a:lnTo>
                <a:lnTo>
                  <a:pt x="118986" y="85340"/>
                </a:lnTo>
                <a:lnTo>
                  <a:pt x="118224" y="87943"/>
                </a:lnTo>
                <a:lnTo>
                  <a:pt x="117251" y="90525"/>
                </a:lnTo>
                <a:lnTo>
                  <a:pt x="116068" y="93086"/>
                </a:lnTo>
                <a:lnTo>
                  <a:pt x="114681" y="95625"/>
                </a:lnTo>
                <a:lnTo>
                  <a:pt x="113090" y="98141"/>
                </a:lnTo>
                <a:lnTo>
                  <a:pt x="111299" y="100632"/>
                </a:lnTo>
                <a:lnTo>
                  <a:pt x="109311" y="103098"/>
                </a:lnTo>
                <a:lnTo>
                  <a:pt x="107129" y="105538"/>
                </a:lnTo>
                <a:lnTo>
                  <a:pt x="104755" y="107952"/>
                </a:lnTo>
                <a:lnTo>
                  <a:pt x="102193" y="110337"/>
                </a:lnTo>
                <a:lnTo>
                  <a:pt x="99445" y="112694"/>
                </a:lnTo>
                <a:lnTo>
                  <a:pt x="96514" y="115020"/>
                </a:lnTo>
                <a:lnTo>
                  <a:pt x="93403" y="117316"/>
                </a:lnTo>
                <a:lnTo>
                  <a:pt x="90114" y="119581"/>
                </a:lnTo>
                <a:lnTo>
                  <a:pt x="89495" y="119980"/>
                </a:lnTo>
              </a:path>
            </a:pathLst>
          </a:custGeom>
          <a:noFill/>
          <a:ln cap="flat" cmpd="sng" w="190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01" name="Google Shape;601;p37"/>
          <p:cNvSpPr/>
          <p:nvPr/>
        </p:nvSpPr>
        <p:spPr>
          <a:xfrm>
            <a:off x="1053810" y="871751"/>
            <a:ext cx="2050414" cy="1181947"/>
          </a:xfrm>
          <a:custGeom>
            <a:rect b="b" l="l" r="r" t="t"/>
            <a:pathLst>
              <a:path extrusionOk="0" h="120000" w="120000">
                <a:moveTo>
                  <a:pt x="119974" y="119996"/>
                </a:moveTo>
                <a:lnTo>
                  <a:pt x="0" y="0"/>
                </a:lnTo>
              </a:path>
            </a:pathLst>
          </a:custGeom>
          <a:noFill/>
          <a:ln cap="flat" cmpd="sng" w="190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02" name="Google Shape;602;p37"/>
          <p:cNvSpPr/>
          <p:nvPr/>
        </p:nvSpPr>
        <p:spPr>
          <a:xfrm>
            <a:off x="964935" y="813301"/>
            <a:ext cx="110887" cy="109656"/>
          </a:xfrm>
          <a:prstGeom prst="rect">
            <a:avLst/>
          </a:prstGeom>
          <a:blipFill rotWithShape="1">
            <a:blip r:embed="rId1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03" name="Google Shape;603;p37"/>
          <p:cNvSpPr/>
          <p:nvPr/>
        </p:nvSpPr>
        <p:spPr>
          <a:xfrm>
            <a:off x="850438" y="4140124"/>
            <a:ext cx="2310130" cy="1061720"/>
          </a:xfrm>
          <a:custGeom>
            <a:rect b="b" l="l" r="r" t="t"/>
            <a:pathLst>
              <a:path extrusionOk="0" h="120000" w="120000">
                <a:moveTo>
                  <a:pt x="119974" y="0"/>
                </a:moveTo>
                <a:lnTo>
                  <a:pt x="0" y="119937"/>
                </a:lnTo>
              </a:path>
            </a:pathLst>
          </a:custGeom>
          <a:noFill/>
          <a:ln cap="flat" cmpd="sng" w="190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04" name="Google Shape;604;p37"/>
          <p:cNvSpPr/>
          <p:nvPr/>
        </p:nvSpPr>
        <p:spPr>
          <a:xfrm>
            <a:off x="759178" y="5148923"/>
            <a:ext cx="111034" cy="104699"/>
          </a:xfrm>
          <a:prstGeom prst="rect">
            <a:avLst/>
          </a:prstGeom>
          <a:blipFill rotWithShape="1">
            <a:blip r:embed="rId1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05" name="Google Shape;605;p37"/>
          <p:cNvSpPr txBox="1"/>
          <p:nvPr/>
        </p:nvSpPr>
        <p:spPr>
          <a:xfrm>
            <a:off x="6785612" y="4804493"/>
            <a:ext cx="1487805" cy="6028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gradients</a:t>
            </a: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6" name="Google Shape;606;p37"/>
          <p:cNvSpPr txBox="1"/>
          <p:nvPr>
            <p:ph idx="11" type="ftr"/>
          </p:nvPr>
        </p:nvSpPr>
        <p:spPr>
          <a:xfrm>
            <a:off x="72824" y="6257652"/>
            <a:ext cx="4514850" cy="3750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Fei-Fei Li &amp; Justin Johnson &amp; Serena Yeung</a:t>
            </a:r>
            <a:endParaRPr/>
          </a:p>
        </p:txBody>
      </p:sp>
      <p:sp>
        <p:nvSpPr>
          <p:cNvPr id="607" name="Google Shape;607;p37"/>
          <p:cNvSpPr txBox="1"/>
          <p:nvPr>
            <p:ph idx="12" type="sldNum"/>
          </p:nvPr>
        </p:nvSpPr>
        <p:spPr>
          <a:xfrm>
            <a:off x="5105644" y="6257639"/>
            <a:ext cx="1432559" cy="3750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Lecture 4 - </a:t>
            </a:r>
            <a:fld id="{00000000-1234-1234-1234-123412341234}" type="slidenum">
              <a:rPr b="0" i="0" lang="e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08" name="Google Shape;608;p37"/>
          <p:cNvSpPr txBox="1"/>
          <p:nvPr>
            <p:ph idx="10" type="dt"/>
          </p:nvPr>
        </p:nvSpPr>
        <p:spPr>
          <a:xfrm>
            <a:off x="7634716" y="6257652"/>
            <a:ext cx="1433195" cy="3750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April 13, 2017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/>
          <p:nvPr/>
        </p:nvSpPr>
        <p:spPr>
          <a:xfrm>
            <a:off x="4505940" y="206232"/>
            <a:ext cx="4510690" cy="274229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7" name="Google Shape;97;p20"/>
          <p:cNvSpPr/>
          <p:nvPr/>
        </p:nvSpPr>
        <p:spPr>
          <a:xfrm>
            <a:off x="4501190" y="199883"/>
            <a:ext cx="4520565" cy="275505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90" y="0"/>
                </a:lnTo>
                <a:lnTo>
                  <a:pt x="119990" y="119997"/>
                </a:lnTo>
                <a:lnTo>
                  <a:pt x="0" y="119997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8" name="Google Shape;98;p20"/>
          <p:cNvSpPr/>
          <p:nvPr/>
        </p:nvSpPr>
        <p:spPr>
          <a:xfrm>
            <a:off x="4702040" y="607999"/>
            <a:ext cx="375285" cy="35136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08" y="0"/>
                </a:lnTo>
                <a:lnTo>
                  <a:pt x="119908" y="119942"/>
                </a:lnTo>
                <a:lnTo>
                  <a:pt x="0" y="11994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9" name="Google Shape;99;p20"/>
          <p:cNvSpPr/>
          <p:nvPr/>
        </p:nvSpPr>
        <p:spPr>
          <a:xfrm>
            <a:off x="4774665" y="1619729"/>
            <a:ext cx="375285" cy="35136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08" y="0"/>
                </a:lnTo>
                <a:lnTo>
                  <a:pt x="119908" y="119942"/>
                </a:lnTo>
                <a:lnTo>
                  <a:pt x="0" y="11994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0" name="Google Shape;100;p20"/>
          <p:cNvSpPr/>
          <p:nvPr/>
        </p:nvSpPr>
        <p:spPr>
          <a:xfrm>
            <a:off x="6642537" y="1142064"/>
            <a:ext cx="375285" cy="35136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08" y="0"/>
                </a:lnTo>
                <a:lnTo>
                  <a:pt x="119908" y="119942"/>
                </a:lnTo>
                <a:lnTo>
                  <a:pt x="0" y="11994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1" name="Google Shape;101;p20"/>
          <p:cNvSpPr/>
          <p:nvPr/>
        </p:nvSpPr>
        <p:spPr>
          <a:xfrm>
            <a:off x="8470558" y="1866563"/>
            <a:ext cx="375285" cy="35136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08" y="0"/>
                </a:lnTo>
                <a:lnTo>
                  <a:pt x="119908" y="119942"/>
                </a:lnTo>
                <a:lnTo>
                  <a:pt x="0" y="11994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2" name="Google Shape;102;p20"/>
          <p:cNvSpPr/>
          <p:nvPr/>
        </p:nvSpPr>
        <p:spPr>
          <a:xfrm>
            <a:off x="4702040" y="2682560"/>
            <a:ext cx="375285" cy="2108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08" y="0"/>
                </a:lnTo>
                <a:lnTo>
                  <a:pt x="119908" y="119988"/>
                </a:lnTo>
                <a:lnTo>
                  <a:pt x="0" y="11998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3" name="Google Shape;103;p20"/>
          <p:cNvSpPr/>
          <p:nvPr/>
        </p:nvSpPr>
        <p:spPr>
          <a:xfrm>
            <a:off x="6434287" y="690331"/>
            <a:ext cx="244475" cy="35136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864" y="0"/>
                </a:lnTo>
                <a:lnTo>
                  <a:pt x="119864" y="119942"/>
                </a:lnTo>
                <a:lnTo>
                  <a:pt x="0" y="11994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4" name="Google Shape;104;p20"/>
          <p:cNvSpPr/>
          <p:nvPr/>
        </p:nvSpPr>
        <p:spPr>
          <a:xfrm>
            <a:off x="376274" y="919497"/>
            <a:ext cx="2838444" cy="584199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5" name="Google Shape;105;p20"/>
          <p:cNvSpPr txBox="1"/>
          <p:nvPr/>
        </p:nvSpPr>
        <p:spPr>
          <a:xfrm>
            <a:off x="408148" y="1630647"/>
            <a:ext cx="3163570" cy="5215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8751C"/>
                </a:solidFill>
                <a:latin typeface="Arial"/>
                <a:ea typeface="Arial"/>
                <a:cs typeface="Arial"/>
                <a:sym typeface="Arial"/>
              </a:rPr>
              <a:t>e.g. x = -2, y = 5, z = -4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20"/>
          <p:cNvSpPr txBox="1"/>
          <p:nvPr>
            <p:ph idx="11" type="ftr"/>
          </p:nvPr>
        </p:nvSpPr>
        <p:spPr>
          <a:xfrm>
            <a:off x="72824" y="6257652"/>
            <a:ext cx="4514850" cy="3750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Fei-Fei Li &amp; Justin Johnson &amp; Serena Yeung</a:t>
            </a:r>
            <a:endParaRPr/>
          </a:p>
        </p:txBody>
      </p:sp>
      <p:sp>
        <p:nvSpPr>
          <p:cNvPr id="107" name="Google Shape;107;p20"/>
          <p:cNvSpPr txBox="1"/>
          <p:nvPr>
            <p:ph idx="12" type="sldNum"/>
          </p:nvPr>
        </p:nvSpPr>
        <p:spPr>
          <a:xfrm>
            <a:off x="5105644" y="6257639"/>
            <a:ext cx="1432559" cy="3750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Lecture 4 - </a:t>
            </a:r>
            <a:fld id="{00000000-1234-1234-1234-123412341234}" type="slidenum">
              <a:rPr b="0" i="0" lang="e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08" name="Google Shape;108;p20"/>
          <p:cNvSpPr txBox="1"/>
          <p:nvPr>
            <p:ph idx="10" type="dt"/>
          </p:nvPr>
        </p:nvSpPr>
        <p:spPr>
          <a:xfrm>
            <a:off x="7634716" y="6257652"/>
            <a:ext cx="1433195" cy="3750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April 13, 2017</a:t>
            </a:r>
            <a:endParaRPr/>
          </a:p>
        </p:txBody>
      </p:sp>
      <p:sp>
        <p:nvSpPr>
          <p:cNvPr id="109" name="Google Shape;109;p20"/>
          <p:cNvSpPr txBox="1"/>
          <p:nvPr/>
        </p:nvSpPr>
        <p:spPr>
          <a:xfrm>
            <a:off x="156124" y="185419"/>
            <a:ext cx="4040504" cy="4402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Backpropagation: a simple example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38"/>
          <p:cNvSpPr/>
          <p:nvPr/>
        </p:nvSpPr>
        <p:spPr>
          <a:xfrm>
            <a:off x="3091518" y="86699"/>
            <a:ext cx="3047993" cy="91439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14" name="Google Shape;614;p38"/>
          <p:cNvSpPr txBox="1"/>
          <p:nvPr>
            <p:ph type="title"/>
          </p:nvPr>
        </p:nvSpPr>
        <p:spPr>
          <a:xfrm>
            <a:off x="199824" y="238409"/>
            <a:ext cx="2409825" cy="5215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Another example: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5" name="Google Shape;615;p38"/>
          <p:cNvSpPr/>
          <p:nvPr/>
        </p:nvSpPr>
        <p:spPr>
          <a:xfrm>
            <a:off x="1340722" y="1144564"/>
            <a:ext cx="6587686" cy="315942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16" name="Google Shape;616;p38"/>
          <p:cNvSpPr/>
          <p:nvPr/>
        </p:nvSpPr>
        <p:spPr>
          <a:xfrm>
            <a:off x="1577321" y="1438429"/>
            <a:ext cx="320040" cy="20912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10" y="0"/>
                </a:lnTo>
                <a:lnTo>
                  <a:pt x="119910" y="119583"/>
                </a:lnTo>
                <a:lnTo>
                  <a:pt x="0" y="11958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17" name="Google Shape;617;p38"/>
          <p:cNvSpPr/>
          <p:nvPr/>
        </p:nvSpPr>
        <p:spPr>
          <a:xfrm>
            <a:off x="1577321" y="2097961"/>
            <a:ext cx="320040" cy="20912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10" y="0"/>
                </a:lnTo>
                <a:lnTo>
                  <a:pt x="119910" y="119583"/>
                </a:lnTo>
                <a:lnTo>
                  <a:pt x="0" y="11958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18" name="Google Shape;618;p38"/>
          <p:cNvSpPr/>
          <p:nvPr/>
        </p:nvSpPr>
        <p:spPr>
          <a:xfrm>
            <a:off x="1577321" y="2757493"/>
            <a:ext cx="320040" cy="20912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10" y="0"/>
                </a:lnTo>
                <a:lnTo>
                  <a:pt x="119910" y="119583"/>
                </a:lnTo>
                <a:lnTo>
                  <a:pt x="0" y="11958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19" name="Google Shape;619;p38"/>
          <p:cNvSpPr/>
          <p:nvPr/>
        </p:nvSpPr>
        <p:spPr>
          <a:xfrm>
            <a:off x="1610671" y="3436859"/>
            <a:ext cx="320040" cy="20912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10" y="0"/>
                </a:lnTo>
                <a:lnTo>
                  <a:pt x="119910" y="119583"/>
                </a:lnTo>
                <a:lnTo>
                  <a:pt x="0" y="11958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20" name="Google Shape;620;p38"/>
          <p:cNvSpPr/>
          <p:nvPr/>
        </p:nvSpPr>
        <p:spPr>
          <a:xfrm>
            <a:off x="1610671" y="4116224"/>
            <a:ext cx="320040" cy="20912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10" y="0"/>
                </a:lnTo>
                <a:lnTo>
                  <a:pt x="119910" y="119583"/>
                </a:lnTo>
                <a:lnTo>
                  <a:pt x="0" y="11958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21" name="Google Shape;621;p38"/>
          <p:cNvSpPr/>
          <p:nvPr/>
        </p:nvSpPr>
        <p:spPr>
          <a:xfrm>
            <a:off x="2436295" y="3089327"/>
            <a:ext cx="320040" cy="20912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10" y="0"/>
                </a:lnTo>
                <a:lnTo>
                  <a:pt x="119910" y="119583"/>
                </a:lnTo>
                <a:lnTo>
                  <a:pt x="0" y="11958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22" name="Google Shape;622;p38"/>
          <p:cNvSpPr/>
          <p:nvPr/>
        </p:nvSpPr>
        <p:spPr>
          <a:xfrm>
            <a:off x="2436295" y="1791443"/>
            <a:ext cx="320040" cy="20912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10" y="0"/>
                </a:lnTo>
                <a:lnTo>
                  <a:pt x="119910" y="119583"/>
                </a:lnTo>
                <a:lnTo>
                  <a:pt x="0" y="11958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23" name="Google Shape;623;p38"/>
          <p:cNvSpPr/>
          <p:nvPr/>
        </p:nvSpPr>
        <p:spPr>
          <a:xfrm>
            <a:off x="3291668" y="2454095"/>
            <a:ext cx="320040" cy="20912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10" y="0"/>
                </a:lnTo>
                <a:lnTo>
                  <a:pt x="119910" y="119583"/>
                </a:lnTo>
                <a:lnTo>
                  <a:pt x="0" y="11958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24" name="Google Shape;624;p38"/>
          <p:cNvSpPr/>
          <p:nvPr/>
        </p:nvSpPr>
        <p:spPr>
          <a:xfrm>
            <a:off x="4188066" y="3277887"/>
            <a:ext cx="320040" cy="20912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10" y="0"/>
                </a:lnTo>
                <a:lnTo>
                  <a:pt x="119910" y="119586"/>
                </a:lnTo>
                <a:lnTo>
                  <a:pt x="0" y="11958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25" name="Google Shape;625;p38"/>
          <p:cNvSpPr/>
          <p:nvPr/>
        </p:nvSpPr>
        <p:spPr>
          <a:xfrm>
            <a:off x="5054739" y="3277893"/>
            <a:ext cx="320040" cy="20912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10" y="0"/>
                </a:lnTo>
                <a:lnTo>
                  <a:pt x="119910" y="119583"/>
                </a:lnTo>
                <a:lnTo>
                  <a:pt x="0" y="11958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26" name="Google Shape;626;p38"/>
          <p:cNvSpPr/>
          <p:nvPr/>
        </p:nvSpPr>
        <p:spPr>
          <a:xfrm>
            <a:off x="5921413" y="3277893"/>
            <a:ext cx="320040" cy="20912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10" y="0"/>
                </a:lnTo>
                <a:lnTo>
                  <a:pt x="119910" y="119583"/>
                </a:lnTo>
                <a:lnTo>
                  <a:pt x="0" y="11958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27" name="Google Shape;627;p38"/>
          <p:cNvSpPr/>
          <p:nvPr/>
        </p:nvSpPr>
        <p:spPr>
          <a:xfrm>
            <a:off x="6788086" y="3277893"/>
            <a:ext cx="320040" cy="20912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09" y="0"/>
                </a:lnTo>
                <a:lnTo>
                  <a:pt x="119909" y="119583"/>
                </a:lnTo>
                <a:lnTo>
                  <a:pt x="0" y="11958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28" name="Google Shape;628;p38"/>
          <p:cNvSpPr/>
          <p:nvPr/>
        </p:nvSpPr>
        <p:spPr>
          <a:xfrm>
            <a:off x="7608609" y="3277893"/>
            <a:ext cx="320040" cy="20912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09" y="0"/>
                </a:lnTo>
                <a:lnTo>
                  <a:pt x="119909" y="119583"/>
                </a:lnTo>
                <a:lnTo>
                  <a:pt x="0" y="11958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29" name="Google Shape;629;p38"/>
          <p:cNvSpPr txBox="1"/>
          <p:nvPr>
            <p:ph idx="11" type="ftr"/>
          </p:nvPr>
        </p:nvSpPr>
        <p:spPr>
          <a:xfrm>
            <a:off x="72824" y="6257652"/>
            <a:ext cx="4514850" cy="3750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Fei-Fei Li &amp; Justin Johnson &amp; Serena Yeung</a:t>
            </a:r>
            <a:endParaRPr/>
          </a:p>
        </p:txBody>
      </p:sp>
      <p:sp>
        <p:nvSpPr>
          <p:cNvPr id="630" name="Google Shape;630;p38"/>
          <p:cNvSpPr txBox="1"/>
          <p:nvPr>
            <p:ph idx="12" type="sldNum"/>
          </p:nvPr>
        </p:nvSpPr>
        <p:spPr>
          <a:xfrm>
            <a:off x="5105644" y="6257639"/>
            <a:ext cx="1432559" cy="3750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Lecture 4 - </a:t>
            </a:r>
            <a:fld id="{00000000-1234-1234-1234-123412341234}" type="slidenum">
              <a:rPr b="0" i="0" lang="e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31" name="Google Shape;631;p38"/>
          <p:cNvSpPr txBox="1"/>
          <p:nvPr>
            <p:ph idx="10" type="dt"/>
          </p:nvPr>
        </p:nvSpPr>
        <p:spPr>
          <a:xfrm>
            <a:off x="7634716" y="6257652"/>
            <a:ext cx="1433195" cy="3750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April 13, 2017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39"/>
          <p:cNvSpPr/>
          <p:nvPr/>
        </p:nvSpPr>
        <p:spPr>
          <a:xfrm>
            <a:off x="3091518" y="86699"/>
            <a:ext cx="3047993" cy="91439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37" name="Google Shape;637;p39"/>
          <p:cNvSpPr txBox="1"/>
          <p:nvPr>
            <p:ph type="title"/>
          </p:nvPr>
        </p:nvSpPr>
        <p:spPr>
          <a:xfrm>
            <a:off x="199824" y="238409"/>
            <a:ext cx="2409825" cy="5215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Another example: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8" name="Google Shape;638;p39"/>
          <p:cNvSpPr/>
          <p:nvPr/>
        </p:nvSpPr>
        <p:spPr>
          <a:xfrm>
            <a:off x="1340722" y="1144564"/>
            <a:ext cx="6587686" cy="315942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39" name="Google Shape;639;p39"/>
          <p:cNvSpPr/>
          <p:nvPr/>
        </p:nvSpPr>
        <p:spPr>
          <a:xfrm>
            <a:off x="4785792" y="4409357"/>
            <a:ext cx="4153454" cy="1328696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40" name="Google Shape;640;p39"/>
          <p:cNvSpPr/>
          <p:nvPr/>
        </p:nvSpPr>
        <p:spPr>
          <a:xfrm>
            <a:off x="267124" y="4409357"/>
            <a:ext cx="3920752" cy="1328696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41" name="Google Shape;641;p39"/>
          <p:cNvSpPr/>
          <p:nvPr/>
        </p:nvSpPr>
        <p:spPr>
          <a:xfrm>
            <a:off x="4492566" y="4460191"/>
            <a:ext cx="0" cy="138938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0" y="119949"/>
                </a:lnTo>
              </a:path>
            </a:pathLst>
          </a:custGeom>
          <a:noFill/>
          <a:ln cap="flat" cmpd="sng" w="380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42" name="Google Shape;642;p39"/>
          <p:cNvSpPr/>
          <p:nvPr/>
        </p:nvSpPr>
        <p:spPr>
          <a:xfrm>
            <a:off x="1577321" y="1438429"/>
            <a:ext cx="320040" cy="20912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10" y="0"/>
                </a:lnTo>
                <a:lnTo>
                  <a:pt x="119910" y="119583"/>
                </a:lnTo>
                <a:lnTo>
                  <a:pt x="0" y="11958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43" name="Google Shape;643;p39"/>
          <p:cNvSpPr/>
          <p:nvPr/>
        </p:nvSpPr>
        <p:spPr>
          <a:xfrm>
            <a:off x="1577321" y="2097961"/>
            <a:ext cx="320040" cy="20912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10" y="0"/>
                </a:lnTo>
                <a:lnTo>
                  <a:pt x="119910" y="119583"/>
                </a:lnTo>
                <a:lnTo>
                  <a:pt x="0" y="11958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44" name="Google Shape;644;p39"/>
          <p:cNvSpPr/>
          <p:nvPr/>
        </p:nvSpPr>
        <p:spPr>
          <a:xfrm>
            <a:off x="1577321" y="2757493"/>
            <a:ext cx="320040" cy="20912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10" y="0"/>
                </a:lnTo>
                <a:lnTo>
                  <a:pt x="119910" y="119583"/>
                </a:lnTo>
                <a:lnTo>
                  <a:pt x="0" y="11958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45" name="Google Shape;645;p39"/>
          <p:cNvSpPr/>
          <p:nvPr/>
        </p:nvSpPr>
        <p:spPr>
          <a:xfrm>
            <a:off x="1610671" y="3436859"/>
            <a:ext cx="320040" cy="20912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10" y="0"/>
                </a:lnTo>
                <a:lnTo>
                  <a:pt x="119910" y="119583"/>
                </a:lnTo>
                <a:lnTo>
                  <a:pt x="0" y="11958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46" name="Google Shape;646;p39"/>
          <p:cNvSpPr/>
          <p:nvPr/>
        </p:nvSpPr>
        <p:spPr>
          <a:xfrm>
            <a:off x="1610671" y="4116224"/>
            <a:ext cx="320040" cy="20912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10" y="0"/>
                </a:lnTo>
                <a:lnTo>
                  <a:pt x="119910" y="119583"/>
                </a:lnTo>
                <a:lnTo>
                  <a:pt x="0" y="11958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47" name="Google Shape;647;p39"/>
          <p:cNvSpPr/>
          <p:nvPr/>
        </p:nvSpPr>
        <p:spPr>
          <a:xfrm>
            <a:off x="2436295" y="3089327"/>
            <a:ext cx="320040" cy="20912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10" y="0"/>
                </a:lnTo>
                <a:lnTo>
                  <a:pt x="119910" y="119583"/>
                </a:lnTo>
                <a:lnTo>
                  <a:pt x="0" y="11958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48" name="Google Shape;648;p39"/>
          <p:cNvSpPr/>
          <p:nvPr/>
        </p:nvSpPr>
        <p:spPr>
          <a:xfrm>
            <a:off x="2436295" y="1791443"/>
            <a:ext cx="320040" cy="20912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10" y="0"/>
                </a:lnTo>
                <a:lnTo>
                  <a:pt x="119910" y="119583"/>
                </a:lnTo>
                <a:lnTo>
                  <a:pt x="0" y="11958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49" name="Google Shape;649;p39"/>
          <p:cNvSpPr/>
          <p:nvPr/>
        </p:nvSpPr>
        <p:spPr>
          <a:xfrm>
            <a:off x="3291668" y="2454095"/>
            <a:ext cx="320040" cy="20912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10" y="0"/>
                </a:lnTo>
                <a:lnTo>
                  <a:pt x="119910" y="119583"/>
                </a:lnTo>
                <a:lnTo>
                  <a:pt x="0" y="11958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50" name="Google Shape;650;p39"/>
          <p:cNvSpPr/>
          <p:nvPr/>
        </p:nvSpPr>
        <p:spPr>
          <a:xfrm>
            <a:off x="4188066" y="3277887"/>
            <a:ext cx="320040" cy="20912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10" y="0"/>
                </a:lnTo>
                <a:lnTo>
                  <a:pt x="119910" y="119586"/>
                </a:lnTo>
                <a:lnTo>
                  <a:pt x="0" y="11958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51" name="Google Shape;651;p39"/>
          <p:cNvSpPr/>
          <p:nvPr/>
        </p:nvSpPr>
        <p:spPr>
          <a:xfrm>
            <a:off x="5054739" y="3277893"/>
            <a:ext cx="320040" cy="20912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10" y="0"/>
                </a:lnTo>
                <a:lnTo>
                  <a:pt x="119910" y="119583"/>
                </a:lnTo>
                <a:lnTo>
                  <a:pt x="0" y="11958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52" name="Google Shape;652;p39"/>
          <p:cNvSpPr/>
          <p:nvPr/>
        </p:nvSpPr>
        <p:spPr>
          <a:xfrm>
            <a:off x="5921413" y="3277893"/>
            <a:ext cx="320040" cy="20912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10" y="0"/>
                </a:lnTo>
                <a:lnTo>
                  <a:pt x="119910" y="119583"/>
                </a:lnTo>
                <a:lnTo>
                  <a:pt x="0" y="11958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53" name="Google Shape;653;p39"/>
          <p:cNvSpPr/>
          <p:nvPr/>
        </p:nvSpPr>
        <p:spPr>
          <a:xfrm>
            <a:off x="6788086" y="3277893"/>
            <a:ext cx="320040" cy="20912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09" y="0"/>
                </a:lnTo>
                <a:lnTo>
                  <a:pt x="119909" y="119583"/>
                </a:lnTo>
                <a:lnTo>
                  <a:pt x="0" y="11958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54" name="Google Shape;654;p39"/>
          <p:cNvSpPr txBox="1"/>
          <p:nvPr>
            <p:ph idx="11" type="ftr"/>
          </p:nvPr>
        </p:nvSpPr>
        <p:spPr>
          <a:xfrm>
            <a:off x="72824" y="6257652"/>
            <a:ext cx="4514850" cy="3750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Fei-Fei Li &amp; Justin Johnson &amp; Serena Yeung</a:t>
            </a:r>
            <a:endParaRPr/>
          </a:p>
        </p:txBody>
      </p:sp>
      <p:sp>
        <p:nvSpPr>
          <p:cNvPr id="655" name="Google Shape;655;p39"/>
          <p:cNvSpPr txBox="1"/>
          <p:nvPr>
            <p:ph idx="12" type="sldNum"/>
          </p:nvPr>
        </p:nvSpPr>
        <p:spPr>
          <a:xfrm>
            <a:off x="5105644" y="6257639"/>
            <a:ext cx="1432559" cy="3750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Lecture 4 - </a:t>
            </a:r>
            <a:fld id="{00000000-1234-1234-1234-123412341234}" type="slidenum">
              <a:rPr b="0" i="0" lang="e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56" name="Google Shape;656;p39"/>
          <p:cNvSpPr txBox="1"/>
          <p:nvPr>
            <p:ph idx="10" type="dt"/>
          </p:nvPr>
        </p:nvSpPr>
        <p:spPr>
          <a:xfrm>
            <a:off x="7634716" y="6257652"/>
            <a:ext cx="1433195" cy="3750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April 13, 2017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40"/>
          <p:cNvSpPr/>
          <p:nvPr/>
        </p:nvSpPr>
        <p:spPr>
          <a:xfrm>
            <a:off x="3091518" y="86699"/>
            <a:ext cx="3047993" cy="91439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62" name="Google Shape;662;p40"/>
          <p:cNvSpPr txBox="1"/>
          <p:nvPr>
            <p:ph type="title"/>
          </p:nvPr>
        </p:nvSpPr>
        <p:spPr>
          <a:xfrm>
            <a:off x="199824" y="238409"/>
            <a:ext cx="2409825" cy="5215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Another example: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3" name="Google Shape;663;p40"/>
          <p:cNvSpPr/>
          <p:nvPr/>
        </p:nvSpPr>
        <p:spPr>
          <a:xfrm>
            <a:off x="1340722" y="1144564"/>
            <a:ext cx="6587686" cy="315942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64" name="Google Shape;664;p40"/>
          <p:cNvSpPr/>
          <p:nvPr/>
        </p:nvSpPr>
        <p:spPr>
          <a:xfrm>
            <a:off x="4785792" y="4409357"/>
            <a:ext cx="4153454" cy="1328696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65" name="Google Shape;665;p40"/>
          <p:cNvSpPr/>
          <p:nvPr/>
        </p:nvSpPr>
        <p:spPr>
          <a:xfrm>
            <a:off x="267124" y="4409357"/>
            <a:ext cx="3920752" cy="1328696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66" name="Google Shape;666;p40"/>
          <p:cNvSpPr/>
          <p:nvPr/>
        </p:nvSpPr>
        <p:spPr>
          <a:xfrm>
            <a:off x="4492566" y="4460191"/>
            <a:ext cx="0" cy="138938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0" y="119949"/>
                </a:lnTo>
              </a:path>
            </a:pathLst>
          </a:custGeom>
          <a:noFill/>
          <a:ln cap="flat" cmpd="sng" w="380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67" name="Google Shape;667;p40"/>
          <p:cNvSpPr/>
          <p:nvPr/>
        </p:nvSpPr>
        <p:spPr>
          <a:xfrm>
            <a:off x="6707936" y="2742027"/>
            <a:ext cx="1297940" cy="952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59" y="0"/>
                </a:lnTo>
                <a:lnTo>
                  <a:pt x="119959" y="119987"/>
                </a:lnTo>
                <a:lnTo>
                  <a:pt x="0" y="119987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190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68" name="Google Shape;668;p40"/>
          <p:cNvSpPr/>
          <p:nvPr/>
        </p:nvSpPr>
        <p:spPr>
          <a:xfrm>
            <a:off x="4756865" y="4263024"/>
            <a:ext cx="4222750" cy="87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84" y="0"/>
                </a:lnTo>
                <a:lnTo>
                  <a:pt x="119984" y="119903"/>
                </a:lnTo>
                <a:lnTo>
                  <a:pt x="0" y="119903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190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69" name="Google Shape;669;p40"/>
          <p:cNvSpPr/>
          <p:nvPr/>
        </p:nvSpPr>
        <p:spPr>
          <a:xfrm>
            <a:off x="1577321" y="1438429"/>
            <a:ext cx="331470" cy="20912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02" y="0"/>
                </a:lnTo>
                <a:lnTo>
                  <a:pt x="119902" y="119583"/>
                </a:lnTo>
                <a:lnTo>
                  <a:pt x="0" y="11958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70" name="Google Shape;670;p40"/>
          <p:cNvSpPr/>
          <p:nvPr/>
        </p:nvSpPr>
        <p:spPr>
          <a:xfrm>
            <a:off x="1577321" y="2097961"/>
            <a:ext cx="320040" cy="20912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10" y="0"/>
                </a:lnTo>
                <a:lnTo>
                  <a:pt x="119910" y="119583"/>
                </a:lnTo>
                <a:lnTo>
                  <a:pt x="0" y="11958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71" name="Google Shape;671;p40"/>
          <p:cNvSpPr/>
          <p:nvPr/>
        </p:nvSpPr>
        <p:spPr>
          <a:xfrm>
            <a:off x="1577321" y="2757493"/>
            <a:ext cx="331470" cy="20912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02" y="0"/>
                </a:lnTo>
                <a:lnTo>
                  <a:pt x="119902" y="119583"/>
                </a:lnTo>
                <a:lnTo>
                  <a:pt x="0" y="11958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72" name="Google Shape;672;p40"/>
          <p:cNvSpPr/>
          <p:nvPr/>
        </p:nvSpPr>
        <p:spPr>
          <a:xfrm>
            <a:off x="1610671" y="3436859"/>
            <a:ext cx="320040" cy="20912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10" y="0"/>
                </a:lnTo>
                <a:lnTo>
                  <a:pt x="119910" y="119583"/>
                </a:lnTo>
                <a:lnTo>
                  <a:pt x="0" y="11958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73" name="Google Shape;673;p40"/>
          <p:cNvSpPr/>
          <p:nvPr/>
        </p:nvSpPr>
        <p:spPr>
          <a:xfrm>
            <a:off x="1610671" y="4116224"/>
            <a:ext cx="320040" cy="20912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10" y="0"/>
                </a:lnTo>
                <a:lnTo>
                  <a:pt x="119910" y="119583"/>
                </a:lnTo>
                <a:lnTo>
                  <a:pt x="0" y="11958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74" name="Google Shape;674;p40"/>
          <p:cNvSpPr/>
          <p:nvPr/>
        </p:nvSpPr>
        <p:spPr>
          <a:xfrm>
            <a:off x="2436295" y="3089327"/>
            <a:ext cx="320040" cy="20912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10" y="0"/>
                </a:lnTo>
                <a:lnTo>
                  <a:pt x="119910" y="119583"/>
                </a:lnTo>
                <a:lnTo>
                  <a:pt x="0" y="11958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75" name="Google Shape;675;p40"/>
          <p:cNvSpPr/>
          <p:nvPr/>
        </p:nvSpPr>
        <p:spPr>
          <a:xfrm>
            <a:off x="2436295" y="1791443"/>
            <a:ext cx="320040" cy="20912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10" y="0"/>
                </a:lnTo>
                <a:lnTo>
                  <a:pt x="119910" y="119583"/>
                </a:lnTo>
                <a:lnTo>
                  <a:pt x="0" y="11958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76" name="Google Shape;676;p40"/>
          <p:cNvSpPr/>
          <p:nvPr/>
        </p:nvSpPr>
        <p:spPr>
          <a:xfrm>
            <a:off x="3291668" y="2454095"/>
            <a:ext cx="320040" cy="20912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10" y="0"/>
                </a:lnTo>
                <a:lnTo>
                  <a:pt x="119910" y="119583"/>
                </a:lnTo>
                <a:lnTo>
                  <a:pt x="0" y="11958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77" name="Google Shape;677;p40"/>
          <p:cNvSpPr/>
          <p:nvPr/>
        </p:nvSpPr>
        <p:spPr>
          <a:xfrm>
            <a:off x="4188066" y="3277887"/>
            <a:ext cx="320040" cy="20912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10" y="0"/>
                </a:lnTo>
                <a:lnTo>
                  <a:pt x="119910" y="119586"/>
                </a:lnTo>
                <a:lnTo>
                  <a:pt x="0" y="11958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78" name="Google Shape;678;p40"/>
          <p:cNvSpPr/>
          <p:nvPr/>
        </p:nvSpPr>
        <p:spPr>
          <a:xfrm>
            <a:off x="5054739" y="3277893"/>
            <a:ext cx="320040" cy="20912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10" y="0"/>
                </a:lnTo>
                <a:lnTo>
                  <a:pt x="119910" y="119583"/>
                </a:lnTo>
                <a:lnTo>
                  <a:pt x="0" y="11958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79" name="Google Shape;679;p40"/>
          <p:cNvSpPr/>
          <p:nvPr/>
        </p:nvSpPr>
        <p:spPr>
          <a:xfrm>
            <a:off x="5921413" y="3277893"/>
            <a:ext cx="320040" cy="20912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10" y="0"/>
                </a:lnTo>
                <a:lnTo>
                  <a:pt x="119910" y="119583"/>
                </a:lnTo>
                <a:lnTo>
                  <a:pt x="0" y="11958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80" name="Google Shape;680;p40"/>
          <p:cNvSpPr/>
          <p:nvPr/>
        </p:nvSpPr>
        <p:spPr>
          <a:xfrm>
            <a:off x="6788086" y="3277893"/>
            <a:ext cx="320040" cy="20912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09" y="0"/>
                </a:lnTo>
                <a:lnTo>
                  <a:pt x="119909" y="119583"/>
                </a:lnTo>
                <a:lnTo>
                  <a:pt x="0" y="11958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81" name="Google Shape;681;p40"/>
          <p:cNvSpPr txBox="1"/>
          <p:nvPr>
            <p:ph idx="11" type="ftr"/>
          </p:nvPr>
        </p:nvSpPr>
        <p:spPr>
          <a:xfrm>
            <a:off x="72824" y="6257652"/>
            <a:ext cx="4514850" cy="3750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Fei-Fei Li &amp; Justin Johnson &amp; Serena Yeung</a:t>
            </a:r>
            <a:endParaRPr/>
          </a:p>
        </p:txBody>
      </p:sp>
      <p:sp>
        <p:nvSpPr>
          <p:cNvPr id="682" name="Google Shape;682;p40"/>
          <p:cNvSpPr txBox="1"/>
          <p:nvPr>
            <p:ph idx="12" type="sldNum"/>
          </p:nvPr>
        </p:nvSpPr>
        <p:spPr>
          <a:xfrm>
            <a:off x="5105644" y="6257639"/>
            <a:ext cx="1432559" cy="3750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Lecture 4 - </a:t>
            </a:r>
            <a:fld id="{00000000-1234-1234-1234-123412341234}" type="slidenum">
              <a:rPr b="0" i="0" lang="e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83" name="Google Shape;683;p40"/>
          <p:cNvSpPr txBox="1"/>
          <p:nvPr>
            <p:ph idx="10" type="dt"/>
          </p:nvPr>
        </p:nvSpPr>
        <p:spPr>
          <a:xfrm>
            <a:off x="7634716" y="6257652"/>
            <a:ext cx="1433195" cy="3750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April 13, 2017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41"/>
          <p:cNvSpPr/>
          <p:nvPr/>
        </p:nvSpPr>
        <p:spPr>
          <a:xfrm>
            <a:off x="3091518" y="86699"/>
            <a:ext cx="3047993" cy="91439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89" name="Google Shape;689;p41"/>
          <p:cNvSpPr txBox="1"/>
          <p:nvPr>
            <p:ph type="title"/>
          </p:nvPr>
        </p:nvSpPr>
        <p:spPr>
          <a:xfrm>
            <a:off x="199824" y="238409"/>
            <a:ext cx="2409825" cy="5215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Another example: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0" name="Google Shape;690;p41"/>
          <p:cNvSpPr/>
          <p:nvPr/>
        </p:nvSpPr>
        <p:spPr>
          <a:xfrm>
            <a:off x="1340722" y="1144564"/>
            <a:ext cx="6587686" cy="315942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91" name="Google Shape;691;p41"/>
          <p:cNvSpPr/>
          <p:nvPr/>
        </p:nvSpPr>
        <p:spPr>
          <a:xfrm>
            <a:off x="4785792" y="4409357"/>
            <a:ext cx="4153454" cy="1328696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92" name="Google Shape;692;p41"/>
          <p:cNvSpPr/>
          <p:nvPr/>
        </p:nvSpPr>
        <p:spPr>
          <a:xfrm>
            <a:off x="267124" y="4409357"/>
            <a:ext cx="3920752" cy="1328696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93" name="Google Shape;693;p41"/>
          <p:cNvSpPr/>
          <p:nvPr/>
        </p:nvSpPr>
        <p:spPr>
          <a:xfrm>
            <a:off x="4492566" y="4460191"/>
            <a:ext cx="0" cy="138938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0" y="119949"/>
                </a:lnTo>
              </a:path>
            </a:pathLst>
          </a:custGeom>
          <a:noFill/>
          <a:ln cap="flat" cmpd="sng" w="380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94" name="Google Shape;694;p41"/>
          <p:cNvSpPr/>
          <p:nvPr/>
        </p:nvSpPr>
        <p:spPr>
          <a:xfrm>
            <a:off x="6707936" y="2742027"/>
            <a:ext cx="1297940" cy="952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59" y="0"/>
                </a:lnTo>
                <a:lnTo>
                  <a:pt x="119959" y="119987"/>
                </a:lnTo>
                <a:lnTo>
                  <a:pt x="0" y="119987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190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95" name="Google Shape;695;p41"/>
          <p:cNvSpPr/>
          <p:nvPr/>
        </p:nvSpPr>
        <p:spPr>
          <a:xfrm>
            <a:off x="4756865" y="4263024"/>
            <a:ext cx="4222750" cy="87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84" y="0"/>
                </a:lnTo>
                <a:lnTo>
                  <a:pt x="119984" y="119903"/>
                </a:lnTo>
                <a:lnTo>
                  <a:pt x="0" y="119903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190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96" name="Google Shape;696;p41"/>
          <p:cNvSpPr/>
          <p:nvPr/>
        </p:nvSpPr>
        <p:spPr>
          <a:xfrm>
            <a:off x="1577321" y="2097961"/>
            <a:ext cx="320040" cy="20912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10" y="0"/>
                </a:lnTo>
                <a:lnTo>
                  <a:pt x="119910" y="119583"/>
                </a:lnTo>
                <a:lnTo>
                  <a:pt x="0" y="11958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97" name="Google Shape;697;p41"/>
          <p:cNvSpPr/>
          <p:nvPr/>
        </p:nvSpPr>
        <p:spPr>
          <a:xfrm>
            <a:off x="1610671" y="3436859"/>
            <a:ext cx="320040" cy="20912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10" y="0"/>
                </a:lnTo>
                <a:lnTo>
                  <a:pt x="119910" y="119583"/>
                </a:lnTo>
                <a:lnTo>
                  <a:pt x="0" y="11958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98" name="Google Shape;698;p41"/>
          <p:cNvSpPr/>
          <p:nvPr/>
        </p:nvSpPr>
        <p:spPr>
          <a:xfrm>
            <a:off x="1610671" y="4116224"/>
            <a:ext cx="320040" cy="20912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10" y="0"/>
                </a:lnTo>
                <a:lnTo>
                  <a:pt x="119910" y="119583"/>
                </a:lnTo>
                <a:lnTo>
                  <a:pt x="0" y="11958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99" name="Google Shape;699;p41"/>
          <p:cNvSpPr/>
          <p:nvPr/>
        </p:nvSpPr>
        <p:spPr>
          <a:xfrm>
            <a:off x="2436295" y="3089327"/>
            <a:ext cx="320040" cy="20912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10" y="0"/>
                </a:lnTo>
                <a:lnTo>
                  <a:pt x="119910" y="119583"/>
                </a:lnTo>
                <a:lnTo>
                  <a:pt x="0" y="11958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00" name="Google Shape;700;p41"/>
          <p:cNvSpPr/>
          <p:nvPr/>
        </p:nvSpPr>
        <p:spPr>
          <a:xfrm>
            <a:off x="2436295" y="1791443"/>
            <a:ext cx="320040" cy="20912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10" y="0"/>
                </a:lnTo>
                <a:lnTo>
                  <a:pt x="119910" y="119583"/>
                </a:lnTo>
                <a:lnTo>
                  <a:pt x="0" y="11958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01" name="Google Shape;701;p41"/>
          <p:cNvSpPr/>
          <p:nvPr/>
        </p:nvSpPr>
        <p:spPr>
          <a:xfrm>
            <a:off x="3291668" y="2454095"/>
            <a:ext cx="320040" cy="20912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10" y="0"/>
                </a:lnTo>
                <a:lnTo>
                  <a:pt x="119910" y="119583"/>
                </a:lnTo>
                <a:lnTo>
                  <a:pt x="0" y="11958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02" name="Google Shape;702;p41"/>
          <p:cNvSpPr/>
          <p:nvPr/>
        </p:nvSpPr>
        <p:spPr>
          <a:xfrm>
            <a:off x="4188066" y="3277887"/>
            <a:ext cx="320040" cy="20912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10" y="0"/>
                </a:lnTo>
                <a:lnTo>
                  <a:pt x="119910" y="119586"/>
                </a:lnTo>
                <a:lnTo>
                  <a:pt x="0" y="11958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03" name="Google Shape;703;p41"/>
          <p:cNvSpPr/>
          <p:nvPr/>
        </p:nvSpPr>
        <p:spPr>
          <a:xfrm>
            <a:off x="5054739" y="3277893"/>
            <a:ext cx="320040" cy="20912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10" y="0"/>
                </a:lnTo>
                <a:lnTo>
                  <a:pt x="119910" y="119583"/>
                </a:lnTo>
                <a:lnTo>
                  <a:pt x="0" y="11958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04" name="Google Shape;704;p41"/>
          <p:cNvSpPr/>
          <p:nvPr/>
        </p:nvSpPr>
        <p:spPr>
          <a:xfrm>
            <a:off x="5921413" y="3277893"/>
            <a:ext cx="320040" cy="20912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10" y="0"/>
                </a:lnTo>
                <a:lnTo>
                  <a:pt x="119910" y="119583"/>
                </a:lnTo>
                <a:lnTo>
                  <a:pt x="0" y="11958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05" name="Google Shape;705;p41"/>
          <p:cNvSpPr/>
          <p:nvPr/>
        </p:nvSpPr>
        <p:spPr>
          <a:xfrm>
            <a:off x="6562087" y="2097952"/>
            <a:ext cx="1776946" cy="452765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06" name="Google Shape;706;p41"/>
          <p:cNvSpPr/>
          <p:nvPr/>
        </p:nvSpPr>
        <p:spPr>
          <a:xfrm>
            <a:off x="1577321" y="1438429"/>
            <a:ext cx="331470" cy="20912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02" y="0"/>
                </a:lnTo>
                <a:lnTo>
                  <a:pt x="119902" y="119583"/>
                </a:lnTo>
                <a:lnTo>
                  <a:pt x="0" y="11958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07" name="Google Shape;707;p41"/>
          <p:cNvSpPr/>
          <p:nvPr/>
        </p:nvSpPr>
        <p:spPr>
          <a:xfrm>
            <a:off x="1577321" y="2757493"/>
            <a:ext cx="331470" cy="20912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02" y="0"/>
                </a:lnTo>
                <a:lnTo>
                  <a:pt x="119902" y="119583"/>
                </a:lnTo>
                <a:lnTo>
                  <a:pt x="0" y="11958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08" name="Google Shape;708;p41"/>
          <p:cNvSpPr txBox="1"/>
          <p:nvPr>
            <p:ph idx="11" type="ftr"/>
          </p:nvPr>
        </p:nvSpPr>
        <p:spPr>
          <a:xfrm>
            <a:off x="72824" y="6257652"/>
            <a:ext cx="4514850" cy="3750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Fei-Fei Li &amp; Justin Johnson &amp; Serena Yeung</a:t>
            </a:r>
            <a:endParaRPr/>
          </a:p>
        </p:txBody>
      </p:sp>
      <p:sp>
        <p:nvSpPr>
          <p:cNvPr id="709" name="Google Shape;709;p41"/>
          <p:cNvSpPr txBox="1"/>
          <p:nvPr>
            <p:ph idx="12" type="sldNum"/>
          </p:nvPr>
        </p:nvSpPr>
        <p:spPr>
          <a:xfrm>
            <a:off x="5105644" y="6257639"/>
            <a:ext cx="1432559" cy="3750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Lecture 4 - </a:t>
            </a:r>
            <a:fld id="{00000000-1234-1234-1234-123412341234}" type="slidenum">
              <a:rPr b="0" i="0" lang="e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710" name="Google Shape;710;p41"/>
          <p:cNvSpPr txBox="1"/>
          <p:nvPr>
            <p:ph idx="10" type="dt"/>
          </p:nvPr>
        </p:nvSpPr>
        <p:spPr>
          <a:xfrm>
            <a:off x="7634716" y="6257652"/>
            <a:ext cx="1433195" cy="3750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April 13, 2017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42"/>
          <p:cNvSpPr/>
          <p:nvPr/>
        </p:nvSpPr>
        <p:spPr>
          <a:xfrm>
            <a:off x="3091518" y="86699"/>
            <a:ext cx="3047993" cy="91439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16" name="Google Shape;716;p42"/>
          <p:cNvSpPr txBox="1"/>
          <p:nvPr>
            <p:ph type="title"/>
          </p:nvPr>
        </p:nvSpPr>
        <p:spPr>
          <a:xfrm>
            <a:off x="199824" y="238409"/>
            <a:ext cx="2409825" cy="5215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Another example: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7" name="Google Shape;717;p42"/>
          <p:cNvSpPr/>
          <p:nvPr/>
        </p:nvSpPr>
        <p:spPr>
          <a:xfrm>
            <a:off x="1340722" y="1144564"/>
            <a:ext cx="6587686" cy="315942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18" name="Google Shape;718;p42"/>
          <p:cNvSpPr/>
          <p:nvPr/>
        </p:nvSpPr>
        <p:spPr>
          <a:xfrm>
            <a:off x="4785792" y="4409357"/>
            <a:ext cx="4153454" cy="1328696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19" name="Google Shape;719;p42"/>
          <p:cNvSpPr/>
          <p:nvPr/>
        </p:nvSpPr>
        <p:spPr>
          <a:xfrm>
            <a:off x="267124" y="4409357"/>
            <a:ext cx="3920752" cy="1328696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20" name="Google Shape;720;p42"/>
          <p:cNvSpPr/>
          <p:nvPr/>
        </p:nvSpPr>
        <p:spPr>
          <a:xfrm>
            <a:off x="4492566" y="4460191"/>
            <a:ext cx="0" cy="138938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0" y="119949"/>
                </a:lnTo>
              </a:path>
            </a:pathLst>
          </a:custGeom>
          <a:noFill/>
          <a:ln cap="flat" cmpd="sng" w="380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21" name="Google Shape;721;p42"/>
          <p:cNvSpPr/>
          <p:nvPr/>
        </p:nvSpPr>
        <p:spPr>
          <a:xfrm>
            <a:off x="5842963" y="2730260"/>
            <a:ext cx="1297940" cy="952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59" y="0"/>
                </a:lnTo>
                <a:lnTo>
                  <a:pt x="119959" y="119987"/>
                </a:lnTo>
                <a:lnTo>
                  <a:pt x="0" y="119987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190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22" name="Google Shape;722;p42"/>
          <p:cNvSpPr/>
          <p:nvPr/>
        </p:nvSpPr>
        <p:spPr>
          <a:xfrm>
            <a:off x="4756865" y="5091056"/>
            <a:ext cx="4222750" cy="69257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84" y="0"/>
                </a:lnTo>
                <a:lnTo>
                  <a:pt x="119984" y="119900"/>
                </a:lnTo>
                <a:lnTo>
                  <a:pt x="0" y="119900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190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23" name="Google Shape;723;p42"/>
          <p:cNvSpPr/>
          <p:nvPr/>
        </p:nvSpPr>
        <p:spPr>
          <a:xfrm>
            <a:off x="1577321" y="2097961"/>
            <a:ext cx="320040" cy="20912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10" y="0"/>
                </a:lnTo>
                <a:lnTo>
                  <a:pt x="119910" y="119583"/>
                </a:lnTo>
                <a:lnTo>
                  <a:pt x="0" y="11958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24" name="Google Shape;724;p42"/>
          <p:cNvSpPr/>
          <p:nvPr/>
        </p:nvSpPr>
        <p:spPr>
          <a:xfrm>
            <a:off x="1610671" y="3436859"/>
            <a:ext cx="320040" cy="20912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10" y="0"/>
                </a:lnTo>
                <a:lnTo>
                  <a:pt x="119910" y="119583"/>
                </a:lnTo>
                <a:lnTo>
                  <a:pt x="0" y="11958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25" name="Google Shape;725;p42"/>
          <p:cNvSpPr/>
          <p:nvPr/>
        </p:nvSpPr>
        <p:spPr>
          <a:xfrm>
            <a:off x="1610671" y="4116224"/>
            <a:ext cx="320040" cy="20912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10" y="0"/>
                </a:lnTo>
                <a:lnTo>
                  <a:pt x="119910" y="119583"/>
                </a:lnTo>
                <a:lnTo>
                  <a:pt x="0" y="11958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26" name="Google Shape;726;p42"/>
          <p:cNvSpPr/>
          <p:nvPr/>
        </p:nvSpPr>
        <p:spPr>
          <a:xfrm>
            <a:off x="2436295" y="3089327"/>
            <a:ext cx="320040" cy="20912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10" y="0"/>
                </a:lnTo>
                <a:lnTo>
                  <a:pt x="119910" y="119583"/>
                </a:lnTo>
                <a:lnTo>
                  <a:pt x="0" y="11958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27" name="Google Shape;727;p42"/>
          <p:cNvSpPr/>
          <p:nvPr/>
        </p:nvSpPr>
        <p:spPr>
          <a:xfrm>
            <a:off x="2436295" y="1791443"/>
            <a:ext cx="320040" cy="20912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10" y="0"/>
                </a:lnTo>
                <a:lnTo>
                  <a:pt x="119910" y="119583"/>
                </a:lnTo>
                <a:lnTo>
                  <a:pt x="0" y="11958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28" name="Google Shape;728;p42"/>
          <p:cNvSpPr/>
          <p:nvPr/>
        </p:nvSpPr>
        <p:spPr>
          <a:xfrm>
            <a:off x="3291668" y="2454095"/>
            <a:ext cx="320040" cy="20912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10" y="0"/>
                </a:lnTo>
                <a:lnTo>
                  <a:pt x="119910" y="119583"/>
                </a:lnTo>
                <a:lnTo>
                  <a:pt x="0" y="11958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29" name="Google Shape;729;p42"/>
          <p:cNvSpPr/>
          <p:nvPr/>
        </p:nvSpPr>
        <p:spPr>
          <a:xfrm>
            <a:off x="4188066" y="3277887"/>
            <a:ext cx="320040" cy="20912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10" y="0"/>
                </a:lnTo>
                <a:lnTo>
                  <a:pt x="119910" y="119586"/>
                </a:lnTo>
                <a:lnTo>
                  <a:pt x="0" y="11958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30" name="Google Shape;730;p42"/>
          <p:cNvSpPr/>
          <p:nvPr/>
        </p:nvSpPr>
        <p:spPr>
          <a:xfrm>
            <a:off x="5054739" y="3277893"/>
            <a:ext cx="320040" cy="20912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10" y="0"/>
                </a:lnTo>
                <a:lnTo>
                  <a:pt x="119910" y="119583"/>
                </a:lnTo>
                <a:lnTo>
                  <a:pt x="0" y="11958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31" name="Google Shape;731;p42"/>
          <p:cNvSpPr/>
          <p:nvPr/>
        </p:nvSpPr>
        <p:spPr>
          <a:xfrm>
            <a:off x="5921413" y="3277893"/>
            <a:ext cx="320040" cy="20912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10" y="0"/>
                </a:lnTo>
                <a:lnTo>
                  <a:pt x="119910" y="119583"/>
                </a:lnTo>
                <a:lnTo>
                  <a:pt x="0" y="11958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32" name="Google Shape;732;p42"/>
          <p:cNvSpPr/>
          <p:nvPr/>
        </p:nvSpPr>
        <p:spPr>
          <a:xfrm>
            <a:off x="1577321" y="1438429"/>
            <a:ext cx="331470" cy="20912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02" y="0"/>
                </a:lnTo>
                <a:lnTo>
                  <a:pt x="119902" y="119583"/>
                </a:lnTo>
                <a:lnTo>
                  <a:pt x="0" y="11958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33" name="Google Shape;733;p42"/>
          <p:cNvSpPr/>
          <p:nvPr/>
        </p:nvSpPr>
        <p:spPr>
          <a:xfrm>
            <a:off x="1577321" y="2757493"/>
            <a:ext cx="331470" cy="20912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02" y="0"/>
                </a:lnTo>
                <a:lnTo>
                  <a:pt x="119902" y="119583"/>
                </a:lnTo>
                <a:lnTo>
                  <a:pt x="0" y="11958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34" name="Google Shape;734;p42"/>
          <p:cNvSpPr txBox="1"/>
          <p:nvPr>
            <p:ph idx="11" type="ftr"/>
          </p:nvPr>
        </p:nvSpPr>
        <p:spPr>
          <a:xfrm>
            <a:off x="72824" y="6257652"/>
            <a:ext cx="4514850" cy="3750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Fei-Fei Li &amp; Justin Johnson &amp; Serena Yeung</a:t>
            </a:r>
            <a:endParaRPr/>
          </a:p>
        </p:txBody>
      </p:sp>
      <p:sp>
        <p:nvSpPr>
          <p:cNvPr id="735" name="Google Shape;735;p42"/>
          <p:cNvSpPr txBox="1"/>
          <p:nvPr>
            <p:ph idx="12" type="sldNum"/>
          </p:nvPr>
        </p:nvSpPr>
        <p:spPr>
          <a:xfrm>
            <a:off x="5105644" y="6257639"/>
            <a:ext cx="1432559" cy="3750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Lecture 4 - </a:t>
            </a:r>
            <a:fld id="{00000000-1234-1234-1234-123412341234}" type="slidenum">
              <a:rPr b="0" i="0" lang="e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736" name="Google Shape;736;p42"/>
          <p:cNvSpPr txBox="1"/>
          <p:nvPr>
            <p:ph idx="10" type="dt"/>
          </p:nvPr>
        </p:nvSpPr>
        <p:spPr>
          <a:xfrm>
            <a:off x="7634716" y="6257652"/>
            <a:ext cx="1433195" cy="3750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April 13, 2017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43"/>
          <p:cNvSpPr/>
          <p:nvPr/>
        </p:nvSpPr>
        <p:spPr>
          <a:xfrm>
            <a:off x="3091518" y="86699"/>
            <a:ext cx="3047993" cy="91439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42" name="Google Shape;742;p43"/>
          <p:cNvSpPr txBox="1"/>
          <p:nvPr>
            <p:ph type="title"/>
          </p:nvPr>
        </p:nvSpPr>
        <p:spPr>
          <a:xfrm>
            <a:off x="199824" y="238409"/>
            <a:ext cx="2409825" cy="5215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Another example: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3" name="Google Shape;743;p43"/>
          <p:cNvSpPr/>
          <p:nvPr/>
        </p:nvSpPr>
        <p:spPr>
          <a:xfrm>
            <a:off x="1340722" y="1144564"/>
            <a:ext cx="6587686" cy="315942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44" name="Google Shape;744;p43"/>
          <p:cNvSpPr/>
          <p:nvPr/>
        </p:nvSpPr>
        <p:spPr>
          <a:xfrm>
            <a:off x="4785792" y="4409357"/>
            <a:ext cx="4153454" cy="1328696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45" name="Google Shape;745;p43"/>
          <p:cNvSpPr/>
          <p:nvPr/>
        </p:nvSpPr>
        <p:spPr>
          <a:xfrm>
            <a:off x="267124" y="4409357"/>
            <a:ext cx="3920752" cy="1328696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46" name="Google Shape;746;p43"/>
          <p:cNvSpPr/>
          <p:nvPr/>
        </p:nvSpPr>
        <p:spPr>
          <a:xfrm>
            <a:off x="4492566" y="4460191"/>
            <a:ext cx="0" cy="138938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0" y="119949"/>
                </a:lnTo>
              </a:path>
            </a:pathLst>
          </a:custGeom>
          <a:noFill/>
          <a:ln cap="flat" cmpd="sng" w="380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47" name="Google Shape;747;p43"/>
          <p:cNvSpPr/>
          <p:nvPr/>
        </p:nvSpPr>
        <p:spPr>
          <a:xfrm>
            <a:off x="5842963" y="2730260"/>
            <a:ext cx="1297940" cy="952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59" y="0"/>
                </a:lnTo>
                <a:lnTo>
                  <a:pt x="119959" y="119987"/>
                </a:lnTo>
                <a:lnTo>
                  <a:pt x="0" y="119987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190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48" name="Google Shape;748;p43"/>
          <p:cNvSpPr/>
          <p:nvPr/>
        </p:nvSpPr>
        <p:spPr>
          <a:xfrm>
            <a:off x="4756865" y="5091056"/>
            <a:ext cx="4222750" cy="69257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84" y="0"/>
                </a:lnTo>
                <a:lnTo>
                  <a:pt x="119984" y="119900"/>
                </a:lnTo>
                <a:lnTo>
                  <a:pt x="0" y="119900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190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49" name="Google Shape;749;p43"/>
          <p:cNvSpPr/>
          <p:nvPr/>
        </p:nvSpPr>
        <p:spPr>
          <a:xfrm>
            <a:off x="1577321" y="2097961"/>
            <a:ext cx="320040" cy="20912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10" y="0"/>
                </a:lnTo>
                <a:lnTo>
                  <a:pt x="119910" y="119583"/>
                </a:lnTo>
                <a:lnTo>
                  <a:pt x="0" y="11958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50" name="Google Shape;750;p43"/>
          <p:cNvSpPr/>
          <p:nvPr/>
        </p:nvSpPr>
        <p:spPr>
          <a:xfrm>
            <a:off x="1610671" y="3436859"/>
            <a:ext cx="320040" cy="20912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10" y="0"/>
                </a:lnTo>
                <a:lnTo>
                  <a:pt x="119910" y="119583"/>
                </a:lnTo>
                <a:lnTo>
                  <a:pt x="0" y="11958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51" name="Google Shape;751;p43"/>
          <p:cNvSpPr/>
          <p:nvPr/>
        </p:nvSpPr>
        <p:spPr>
          <a:xfrm>
            <a:off x="1610671" y="4116224"/>
            <a:ext cx="320040" cy="20912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10" y="0"/>
                </a:lnTo>
                <a:lnTo>
                  <a:pt x="119910" y="119583"/>
                </a:lnTo>
                <a:lnTo>
                  <a:pt x="0" y="11958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52" name="Google Shape;752;p43"/>
          <p:cNvSpPr/>
          <p:nvPr/>
        </p:nvSpPr>
        <p:spPr>
          <a:xfrm>
            <a:off x="2436295" y="3089327"/>
            <a:ext cx="320040" cy="20912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10" y="0"/>
                </a:lnTo>
                <a:lnTo>
                  <a:pt x="119910" y="119583"/>
                </a:lnTo>
                <a:lnTo>
                  <a:pt x="0" y="11958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53" name="Google Shape;753;p43"/>
          <p:cNvSpPr/>
          <p:nvPr/>
        </p:nvSpPr>
        <p:spPr>
          <a:xfrm>
            <a:off x="2436295" y="1791443"/>
            <a:ext cx="320040" cy="20912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10" y="0"/>
                </a:lnTo>
                <a:lnTo>
                  <a:pt x="119910" y="119583"/>
                </a:lnTo>
                <a:lnTo>
                  <a:pt x="0" y="11958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54" name="Google Shape;754;p43"/>
          <p:cNvSpPr/>
          <p:nvPr/>
        </p:nvSpPr>
        <p:spPr>
          <a:xfrm>
            <a:off x="3291668" y="2454095"/>
            <a:ext cx="320040" cy="20912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10" y="0"/>
                </a:lnTo>
                <a:lnTo>
                  <a:pt x="119910" y="119583"/>
                </a:lnTo>
                <a:lnTo>
                  <a:pt x="0" y="11958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55" name="Google Shape;755;p43"/>
          <p:cNvSpPr/>
          <p:nvPr/>
        </p:nvSpPr>
        <p:spPr>
          <a:xfrm>
            <a:off x="4188066" y="3277887"/>
            <a:ext cx="320040" cy="20912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10" y="0"/>
                </a:lnTo>
                <a:lnTo>
                  <a:pt x="119910" y="119586"/>
                </a:lnTo>
                <a:lnTo>
                  <a:pt x="0" y="11958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56" name="Google Shape;756;p43"/>
          <p:cNvSpPr/>
          <p:nvPr/>
        </p:nvSpPr>
        <p:spPr>
          <a:xfrm>
            <a:off x="5054739" y="3277893"/>
            <a:ext cx="320040" cy="20912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10" y="0"/>
                </a:lnTo>
                <a:lnTo>
                  <a:pt x="119910" y="119583"/>
                </a:lnTo>
                <a:lnTo>
                  <a:pt x="0" y="11958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57" name="Google Shape;757;p43"/>
          <p:cNvSpPr/>
          <p:nvPr/>
        </p:nvSpPr>
        <p:spPr>
          <a:xfrm>
            <a:off x="5498763" y="2208761"/>
            <a:ext cx="2101895" cy="389241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58" name="Google Shape;758;p43"/>
          <p:cNvSpPr/>
          <p:nvPr/>
        </p:nvSpPr>
        <p:spPr>
          <a:xfrm>
            <a:off x="1577321" y="1438429"/>
            <a:ext cx="331470" cy="20912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02" y="0"/>
                </a:lnTo>
                <a:lnTo>
                  <a:pt x="119902" y="119583"/>
                </a:lnTo>
                <a:lnTo>
                  <a:pt x="0" y="11958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59" name="Google Shape;759;p43"/>
          <p:cNvSpPr/>
          <p:nvPr/>
        </p:nvSpPr>
        <p:spPr>
          <a:xfrm>
            <a:off x="1577321" y="2757493"/>
            <a:ext cx="331470" cy="20912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02" y="0"/>
                </a:lnTo>
                <a:lnTo>
                  <a:pt x="119902" y="119583"/>
                </a:lnTo>
                <a:lnTo>
                  <a:pt x="0" y="11958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60" name="Google Shape;760;p43"/>
          <p:cNvSpPr txBox="1"/>
          <p:nvPr>
            <p:ph idx="11" type="ftr"/>
          </p:nvPr>
        </p:nvSpPr>
        <p:spPr>
          <a:xfrm>
            <a:off x="72824" y="6257652"/>
            <a:ext cx="4514850" cy="3750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Fei-Fei Li &amp; Justin Johnson &amp; Serena Yeung</a:t>
            </a:r>
            <a:endParaRPr/>
          </a:p>
        </p:txBody>
      </p:sp>
      <p:sp>
        <p:nvSpPr>
          <p:cNvPr id="761" name="Google Shape;761;p43"/>
          <p:cNvSpPr txBox="1"/>
          <p:nvPr>
            <p:ph idx="12" type="sldNum"/>
          </p:nvPr>
        </p:nvSpPr>
        <p:spPr>
          <a:xfrm>
            <a:off x="5105644" y="6257639"/>
            <a:ext cx="1432559" cy="3750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Lecture 4 - </a:t>
            </a:r>
            <a:fld id="{00000000-1234-1234-1234-123412341234}" type="slidenum">
              <a:rPr b="0" i="0" lang="e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762" name="Google Shape;762;p43"/>
          <p:cNvSpPr txBox="1"/>
          <p:nvPr>
            <p:ph idx="10" type="dt"/>
          </p:nvPr>
        </p:nvSpPr>
        <p:spPr>
          <a:xfrm>
            <a:off x="7634716" y="6257652"/>
            <a:ext cx="1433195" cy="3750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April 13, 2017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44"/>
          <p:cNvSpPr/>
          <p:nvPr/>
        </p:nvSpPr>
        <p:spPr>
          <a:xfrm>
            <a:off x="3091518" y="86699"/>
            <a:ext cx="3047993" cy="91439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68" name="Google Shape;768;p44"/>
          <p:cNvSpPr txBox="1"/>
          <p:nvPr>
            <p:ph type="title"/>
          </p:nvPr>
        </p:nvSpPr>
        <p:spPr>
          <a:xfrm>
            <a:off x="199824" y="238409"/>
            <a:ext cx="2409825" cy="5215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Another example: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9" name="Google Shape;769;p44"/>
          <p:cNvSpPr/>
          <p:nvPr/>
        </p:nvSpPr>
        <p:spPr>
          <a:xfrm>
            <a:off x="1340722" y="1144564"/>
            <a:ext cx="6587686" cy="315942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70" name="Google Shape;770;p44"/>
          <p:cNvSpPr/>
          <p:nvPr/>
        </p:nvSpPr>
        <p:spPr>
          <a:xfrm>
            <a:off x="4785792" y="4409357"/>
            <a:ext cx="4153454" cy="1328696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71" name="Google Shape;771;p44"/>
          <p:cNvSpPr/>
          <p:nvPr/>
        </p:nvSpPr>
        <p:spPr>
          <a:xfrm>
            <a:off x="267124" y="4409357"/>
            <a:ext cx="3920752" cy="1328696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72" name="Google Shape;772;p44"/>
          <p:cNvSpPr/>
          <p:nvPr/>
        </p:nvSpPr>
        <p:spPr>
          <a:xfrm>
            <a:off x="4492566" y="4460191"/>
            <a:ext cx="0" cy="138938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0" y="119949"/>
                </a:lnTo>
              </a:path>
            </a:pathLst>
          </a:custGeom>
          <a:noFill/>
          <a:ln cap="flat" cmpd="sng" w="380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73" name="Google Shape;773;p44"/>
          <p:cNvSpPr/>
          <p:nvPr/>
        </p:nvSpPr>
        <p:spPr>
          <a:xfrm>
            <a:off x="5004765" y="2730260"/>
            <a:ext cx="1297940" cy="952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59" y="0"/>
                </a:lnTo>
                <a:lnTo>
                  <a:pt x="119959" y="119987"/>
                </a:lnTo>
                <a:lnTo>
                  <a:pt x="0" y="119987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190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74" name="Google Shape;774;p44"/>
          <p:cNvSpPr/>
          <p:nvPr/>
        </p:nvSpPr>
        <p:spPr>
          <a:xfrm>
            <a:off x="229649" y="4370524"/>
            <a:ext cx="4032250" cy="72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83" y="0"/>
                </a:lnTo>
                <a:lnTo>
                  <a:pt x="119983" y="119906"/>
                </a:lnTo>
                <a:lnTo>
                  <a:pt x="0" y="119906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190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75" name="Google Shape;775;p44"/>
          <p:cNvSpPr/>
          <p:nvPr/>
        </p:nvSpPr>
        <p:spPr>
          <a:xfrm>
            <a:off x="1577321" y="2097961"/>
            <a:ext cx="320040" cy="20912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10" y="0"/>
                </a:lnTo>
                <a:lnTo>
                  <a:pt x="119910" y="119583"/>
                </a:lnTo>
                <a:lnTo>
                  <a:pt x="0" y="11958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76" name="Google Shape;776;p44"/>
          <p:cNvSpPr/>
          <p:nvPr/>
        </p:nvSpPr>
        <p:spPr>
          <a:xfrm>
            <a:off x="1610671" y="3436859"/>
            <a:ext cx="320040" cy="20912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10" y="0"/>
                </a:lnTo>
                <a:lnTo>
                  <a:pt x="119910" y="119583"/>
                </a:lnTo>
                <a:lnTo>
                  <a:pt x="0" y="11958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77" name="Google Shape;777;p44"/>
          <p:cNvSpPr/>
          <p:nvPr/>
        </p:nvSpPr>
        <p:spPr>
          <a:xfrm>
            <a:off x="1610671" y="4116224"/>
            <a:ext cx="320040" cy="20912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10" y="0"/>
                </a:lnTo>
                <a:lnTo>
                  <a:pt x="119910" y="119583"/>
                </a:lnTo>
                <a:lnTo>
                  <a:pt x="0" y="11958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78" name="Google Shape;778;p44"/>
          <p:cNvSpPr/>
          <p:nvPr/>
        </p:nvSpPr>
        <p:spPr>
          <a:xfrm>
            <a:off x="2436295" y="3089327"/>
            <a:ext cx="320040" cy="20912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10" y="0"/>
                </a:lnTo>
                <a:lnTo>
                  <a:pt x="119910" y="119583"/>
                </a:lnTo>
                <a:lnTo>
                  <a:pt x="0" y="11958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79" name="Google Shape;779;p44"/>
          <p:cNvSpPr/>
          <p:nvPr/>
        </p:nvSpPr>
        <p:spPr>
          <a:xfrm>
            <a:off x="2436295" y="1791443"/>
            <a:ext cx="320040" cy="20912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10" y="0"/>
                </a:lnTo>
                <a:lnTo>
                  <a:pt x="119910" y="119583"/>
                </a:lnTo>
                <a:lnTo>
                  <a:pt x="0" y="11958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80" name="Google Shape;780;p44"/>
          <p:cNvSpPr/>
          <p:nvPr/>
        </p:nvSpPr>
        <p:spPr>
          <a:xfrm>
            <a:off x="3291668" y="2454095"/>
            <a:ext cx="320040" cy="20912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10" y="0"/>
                </a:lnTo>
                <a:lnTo>
                  <a:pt x="119910" y="119583"/>
                </a:lnTo>
                <a:lnTo>
                  <a:pt x="0" y="11958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81" name="Google Shape;781;p44"/>
          <p:cNvSpPr/>
          <p:nvPr/>
        </p:nvSpPr>
        <p:spPr>
          <a:xfrm>
            <a:off x="4188066" y="3277887"/>
            <a:ext cx="320040" cy="20912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10" y="0"/>
                </a:lnTo>
                <a:lnTo>
                  <a:pt x="119910" y="119586"/>
                </a:lnTo>
                <a:lnTo>
                  <a:pt x="0" y="11958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82" name="Google Shape;782;p44"/>
          <p:cNvSpPr/>
          <p:nvPr/>
        </p:nvSpPr>
        <p:spPr>
          <a:xfrm>
            <a:off x="5054739" y="3277893"/>
            <a:ext cx="320040" cy="20912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10" y="0"/>
                </a:lnTo>
                <a:lnTo>
                  <a:pt x="119910" y="119583"/>
                </a:lnTo>
                <a:lnTo>
                  <a:pt x="0" y="11958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83" name="Google Shape;783;p44"/>
          <p:cNvSpPr/>
          <p:nvPr/>
        </p:nvSpPr>
        <p:spPr>
          <a:xfrm>
            <a:off x="1577321" y="1438429"/>
            <a:ext cx="331470" cy="20912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02" y="0"/>
                </a:lnTo>
                <a:lnTo>
                  <a:pt x="119902" y="119583"/>
                </a:lnTo>
                <a:lnTo>
                  <a:pt x="0" y="11958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84" name="Google Shape;784;p44"/>
          <p:cNvSpPr/>
          <p:nvPr/>
        </p:nvSpPr>
        <p:spPr>
          <a:xfrm>
            <a:off x="1577321" y="2757493"/>
            <a:ext cx="331470" cy="20912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02" y="0"/>
                </a:lnTo>
                <a:lnTo>
                  <a:pt x="119902" y="119583"/>
                </a:lnTo>
                <a:lnTo>
                  <a:pt x="0" y="11958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85" name="Google Shape;785;p44"/>
          <p:cNvSpPr txBox="1"/>
          <p:nvPr>
            <p:ph idx="11" type="ftr"/>
          </p:nvPr>
        </p:nvSpPr>
        <p:spPr>
          <a:xfrm>
            <a:off x="72824" y="6257652"/>
            <a:ext cx="4514850" cy="3750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Fei-Fei Li &amp; Justin Johnson &amp; Serena Yeung</a:t>
            </a:r>
            <a:endParaRPr/>
          </a:p>
        </p:txBody>
      </p:sp>
      <p:sp>
        <p:nvSpPr>
          <p:cNvPr id="786" name="Google Shape;786;p44"/>
          <p:cNvSpPr txBox="1"/>
          <p:nvPr>
            <p:ph idx="12" type="sldNum"/>
          </p:nvPr>
        </p:nvSpPr>
        <p:spPr>
          <a:xfrm>
            <a:off x="5105644" y="6257639"/>
            <a:ext cx="1432559" cy="3750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Lecture 4 - </a:t>
            </a:r>
            <a:fld id="{00000000-1234-1234-1234-123412341234}" type="slidenum">
              <a:rPr b="0" i="0" lang="e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787" name="Google Shape;787;p44"/>
          <p:cNvSpPr txBox="1"/>
          <p:nvPr>
            <p:ph idx="10" type="dt"/>
          </p:nvPr>
        </p:nvSpPr>
        <p:spPr>
          <a:xfrm>
            <a:off x="7634716" y="6257652"/>
            <a:ext cx="1433195" cy="3750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April 13, 2017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p45"/>
          <p:cNvSpPr/>
          <p:nvPr/>
        </p:nvSpPr>
        <p:spPr>
          <a:xfrm>
            <a:off x="3091518" y="86699"/>
            <a:ext cx="3047993" cy="91439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93" name="Google Shape;793;p45"/>
          <p:cNvSpPr txBox="1"/>
          <p:nvPr>
            <p:ph type="title"/>
          </p:nvPr>
        </p:nvSpPr>
        <p:spPr>
          <a:xfrm>
            <a:off x="199824" y="238409"/>
            <a:ext cx="2409825" cy="5215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Another example: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4" name="Google Shape;794;p45"/>
          <p:cNvSpPr/>
          <p:nvPr/>
        </p:nvSpPr>
        <p:spPr>
          <a:xfrm>
            <a:off x="1340722" y="1144564"/>
            <a:ext cx="6587686" cy="315942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95" name="Google Shape;795;p45"/>
          <p:cNvSpPr/>
          <p:nvPr/>
        </p:nvSpPr>
        <p:spPr>
          <a:xfrm>
            <a:off x="4785792" y="4409357"/>
            <a:ext cx="4153454" cy="1328696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96" name="Google Shape;796;p45"/>
          <p:cNvSpPr/>
          <p:nvPr/>
        </p:nvSpPr>
        <p:spPr>
          <a:xfrm>
            <a:off x="267124" y="4409357"/>
            <a:ext cx="3920752" cy="1328696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97" name="Google Shape;797;p45"/>
          <p:cNvSpPr/>
          <p:nvPr/>
        </p:nvSpPr>
        <p:spPr>
          <a:xfrm>
            <a:off x="4492566" y="4460191"/>
            <a:ext cx="0" cy="138938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0" y="119949"/>
                </a:lnTo>
              </a:path>
            </a:pathLst>
          </a:custGeom>
          <a:noFill/>
          <a:ln cap="flat" cmpd="sng" w="380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98" name="Google Shape;798;p45"/>
          <p:cNvSpPr/>
          <p:nvPr/>
        </p:nvSpPr>
        <p:spPr>
          <a:xfrm>
            <a:off x="5004765" y="2730260"/>
            <a:ext cx="1297940" cy="952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59" y="0"/>
                </a:lnTo>
                <a:lnTo>
                  <a:pt x="119959" y="119987"/>
                </a:lnTo>
                <a:lnTo>
                  <a:pt x="0" y="119987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190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99" name="Google Shape;799;p45"/>
          <p:cNvSpPr/>
          <p:nvPr/>
        </p:nvSpPr>
        <p:spPr>
          <a:xfrm>
            <a:off x="229649" y="4370524"/>
            <a:ext cx="4032250" cy="72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83" y="0"/>
                </a:lnTo>
                <a:lnTo>
                  <a:pt x="119983" y="119906"/>
                </a:lnTo>
                <a:lnTo>
                  <a:pt x="0" y="119906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190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00" name="Google Shape;800;p45"/>
          <p:cNvSpPr/>
          <p:nvPr/>
        </p:nvSpPr>
        <p:spPr>
          <a:xfrm>
            <a:off x="1577321" y="2097961"/>
            <a:ext cx="320040" cy="20912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10" y="0"/>
                </a:lnTo>
                <a:lnTo>
                  <a:pt x="119910" y="119583"/>
                </a:lnTo>
                <a:lnTo>
                  <a:pt x="0" y="11958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01" name="Google Shape;801;p45"/>
          <p:cNvSpPr/>
          <p:nvPr/>
        </p:nvSpPr>
        <p:spPr>
          <a:xfrm>
            <a:off x="1610671" y="3436859"/>
            <a:ext cx="320040" cy="20912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10" y="0"/>
                </a:lnTo>
                <a:lnTo>
                  <a:pt x="119910" y="119583"/>
                </a:lnTo>
                <a:lnTo>
                  <a:pt x="0" y="11958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02" name="Google Shape;802;p45"/>
          <p:cNvSpPr/>
          <p:nvPr/>
        </p:nvSpPr>
        <p:spPr>
          <a:xfrm>
            <a:off x="1610671" y="4116224"/>
            <a:ext cx="320040" cy="20912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10" y="0"/>
                </a:lnTo>
                <a:lnTo>
                  <a:pt x="119910" y="119583"/>
                </a:lnTo>
                <a:lnTo>
                  <a:pt x="0" y="11958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03" name="Google Shape;803;p45"/>
          <p:cNvSpPr/>
          <p:nvPr/>
        </p:nvSpPr>
        <p:spPr>
          <a:xfrm>
            <a:off x="2436295" y="3089327"/>
            <a:ext cx="320040" cy="20912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10" y="0"/>
                </a:lnTo>
                <a:lnTo>
                  <a:pt x="119910" y="119583"/>
                </a:lnTo>
                <a:lnTo>
                  <a:pt x="0" y="11958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04" name="Google Shape;804;p45"/>
          <p:cNvSpPr/>
          <p:nvPr/>
        </p:nvSpPr>
        <p:spPr>
          <a:xfrm>
            <a:off x="2436295" y="1791443"/>
            <a:ext cx="320040" cy="20912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10" y="0"/>
                </a:lnTo>
                <a:lnTo>
                  <a:pt x="119910" y="119583"/>
                </a:lnTo>
                <a:lnTo>
                  <a:pt x="0" y="11958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05" name="Google Shape;805;p45"/>
          <p:cNvSpPr/>
          <p:nvPr/>
        </p:nvSpPr>
        <p:spPr>
          <a:xfrm>
            <a:off x="3291668" y="2454095"/>
            <a:ext cx="320040" cy="20912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10" y="0"/>
                </a:lnTo>
                <a:lnTo>
                  <a:pt x="119910" y="119583"/>
                </a:lnTo>
                <a:lnTo>
                  <a:pt x="0" y="11958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06" name="Google Shape;806;p45"/>
          <p:cNvSpPr/>
          <p:nvPr/>
        </p:nvSpPr>
        <p:spPr>
          <a:xfrm>
            <a:off x="4188066" y="3277887"/>
            <a:ext cx="320040" cy="20912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10" y="0"/>
                </a:lnTo>
                <a:lnTo>
                  <a:pt x="119910" y="119586"/>
                </a:lnTo>
                <a:lnTo>
                  <a:pt x="0" y="11958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07" name="Google Shape;807;p45"/>
          <p:cNvSpPr/>
          <p:nvPr/>
        </p:nvSpPr>
        <p:spPr>
          <a:xfrm>
            <a:off x="4682815" y="2097965"/>
            <a:ext cx="2526744" cy="431699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08" name="Google Shape;808;p45"/>
          <p:cNvSpPr/>
          <p:nvPr/>
        </p:nvSpPr>
        <p:spPr>
          <a:xfrm>
            <a:off x="1577321" y="1438429"/>
            <a:ext cx="331470" cy="20912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02" y="0"/>
                </a:lnTo>
                <a:lnTo>
                  <a:pt x="119902" y="119583"/>
                </a:lnTo>
                <a:lnTo>
                  <a:pt x="0" y="11958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09" name="Google Shape;809;p45"/>
          <p:cNvSpPr/>
          <p:nvPr/>
        </p:nvSpPr>
        <p:spPr>
          <a:xfrm>
            <a:off x="1577321" y="2757493"/>
            <a:ext cx="331470" cy="20912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02" y="0"/>
                </a:lnTo>
                <a:lnTo>
                  <a:pt x="119902" y="119583"/>
                </a:lnTo>
                <a:lnTo>
                  <a:pt x="0" y="11958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10" name="Google Shape;810;p45"/>
          <p:cNvSpPr txBox="1"/>
          <p:nvPr>
            <p:ph idx="11" type="ftr"/>
          </p:nvPr>
        </p:nvSpPr>
        <p:spPr>
          <a:xfrm>
            <a:off x="72824" y="6257652"/>
            <a:ext cx="4514850" cy="3750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Fei-Fei Li &amp; Justin Johnson &amp; Serena Yeung</a:t>
            </a:r>
            <a:endParaRPr/>
          </a:p>
        </p:txBody>
      </p:sp>
      <p:sp>
        <p:nvSpPr>
          <p:cNvPr id="811" name="Google Shape;811;p45"/>
          <p:cNvSpPr txBox="1"/>
          <p:nvPr>
            <p:ph idx="12" type="sldNum"/>
          </p:nvPr>
        </p:nvSpPr>
        <p:spPr>
          <a:xfrm>
            <a:off x="5105644" y="6257639"/>
            <a:ext cx="1432559" cy="3750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Lecture 4 - </a:t>
            </a:r>
            <a:fld id="{00000000-1234-1234-1234-123412341234}" type="slidenum">
              <a:rPr b="0" i="0" lang="e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812" name="Google Shape;812;p45"/>
          <p:cNvSpPr txBox="1"/>
          <p:nvPr>
            <p:ph idx="10" type="dt"/>
          </p:nvPr>
        </p:nvSpPr>
        <p:spPr>
          <a:xfrm>
            <a:off x="7634716" y="6257652"/>
            <a:ext cx="1433195" cy="3750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April 13, 2017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46"/>
          <p:cNvSpPr/>
          <p:nvPr/>
        </p:nvSpPr>
        <p:spPr>
          <a:xfrm>
            <a:off x="3091518" y="86699"/>
            <a:ext cx="3047993" cy="91439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18" name="Google Shape;818;p46"/>
          <p:cNvSpPr txBox="1"/>
          <p:nvPr>
            <p:ph type="title"/>
          </p:nvPr>
        </p:nvSpPr>
        <p:spPr>
          <a:xfrm>
            <a:off x="199824" y="238409"/>
            <a:ext cx="2409825" cy="5215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Another example: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9" name="Google Shape;819;p46"/>
          <p:cNvSpPr/>
          <p:nvPr/>
        </p:nvSpPr>
        <p:spPr>
          <a:xfrm>
            <a:off x="1340722" y="1144564"/>
            <a:ext cx="6587686" cy="315942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20" name="Google Shape;820;p46"/>
          <p:cNvSpPr/>
          <p:nvPr/>
        </p:nvSpPr>
        <p:spPr>
          <a:xfrm>
            <a:off x="4785792" y="4409357"/>
            <a:ext cx="4153454" cy="1328696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21" name="Google Shape;821;p46"/>
          <p:cNvSpPr/>
          <p:nvPr/>
        </p:nvSpPr>
        <p:spPr>
          <a:xfrm>
            <a:off x="267124" y="4409357"/>
            <a:ext cx="3920752" cy="1328696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22" name="Google Shape;822;p46"/>
          <p:cNvSpPr/>
          <p:nvPr/>
        </p:nvSpPr>
        <p:spPr>
          <a:xfrm>
            <a:off x="4492566" y="4460191"/>
            <a:ext cx="0" cy="138938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0" y="119949"/>
                </a:lnTo>
              </a:path>
            </a:pathLst>
          </a:custGeom>
          <a:noFill/>
          <a:ln cap="flat" cmpd="sng" w="380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23" name="Google Shape;823;p46"/>
          <p:cNvSpPr/>
          <p:nvPr/>
        </p:nvSpPr>
        <p:spPr>
          <a:xfrm>
            <a:off x="4134491" y="2730260"/>
            <a:ext cx="1297940" cy="952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59" y="0"/>
                </a:lnTo>
                <a:lnTo>
                  <a:pt x="119959" y="119987"/>
                </a:lnTo>
                <a:lnTo>
                  <a:pt x="0" y="119987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190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24" name="Google Shape;824;p46"/>
          <p:cNvSpPr/>
          <p:nvPr/>
        </p:nvSpPr>
        <p:spPr>
          <a:xfrm>
            <a:off x="267099" y="5057090"/>
            <a:ext cx="3994785" cy="80179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82" y="0"/>
                </a:lnTo>
                <a:lnTo>
                  <a:pt x="119982" y="119910"/>
                </a:lnTo>
                <a:lnTo>
                  <a:pt x="0" y="119910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190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25" name="Google Shape;825;p46"/>
          <p:cNvSpPr/>
          <p:nvPr/>
        </p:nvSpPr>
        <p:spPr>
          <a:xfrm>
            <a:off x="1577321" y="2097961"/>
            <a:ext cx="320040" cy="20912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10" y="0"/>
                </a:lnTo>
                <a:lnTo>
                  <a:pt x="119910" y="119583"/>
                </a:lnTo>
                <a:lnTo>
                  <a:pt x="0" y="11958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26" name="Google Shape;826;p46"/>
          <p:cNvSpPr/>
          <p:nvPr/>
        </p:nvSpPr>
        <p:spPr>
          <a:xfrm>
            <a:off x="1610671" y="3436859"/>
            <a:ext cx="320040" cy="20912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10" y="0"/>
                </a:lnTo>
                <a:lnTo>
                  <a:pt x="119910" y="119583"/>
                </a:lnTo>
                <a:lnTo>
                  <a:pt x="0" y="11958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27" name="Google Shape;827;p46"/>
          <p:cNvSpPr/>
          <p:nvPr/>
        </p:nvSpPr>
        <p:spPr>
          <a:xfrm>
            <a:off x="1610671" y="4116224"/>
            <a:ext cx="320040" cy="20912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10" y="0"/>
                </a:lnTo>
                <a:lnTo>
                  <a:pt x="119910" y="119583"/>
                </a:lnTo>
                <a:lnTo>
                  <a:pt x="0" y="11958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28" name="Google Shape;828;p46"/>
          <p:cNvSpPr/>
          <p:nvPr/>
        </p:nvSpPr>
        <p:spPr>
          <a:xfrm>
            <a:off x="2436295" y="3089327"/>
            <a:ext cx="320040" cy="20912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10" y="0"/>
                </a:lnTo>
                <a:lnTo>
                  <a:pt x="119910" y="119583"/>
                </a:lnTo>
                <a:lnTo>
                  <a:pt x="0" y="11958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29" name="Google Shape;829;p46"/>
          <p:cNvSpPr/>
          <p:nvPr/>
        </p:nvSpPr>
        <p:spPr>
          <a:xfrm>
            <a:off x="2436295" y="1791443"/>
            <a:ext cx="320040" cy="20912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10" y="0"/>
                </a:lnTo>
                <a:lnTo>
                  <a:pt x="119910" y="119583"/>
                </a:lnTo>
                <a:lnTo>
                  <a:pt x="0" y="11958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30" name="Google Shape;830;p46"/>
          <p:cNvSpPr/>
          <p:nvPr/>
        </p:nvSpPr>
        <p:spPr>
          <a:xfrm>
            <a:off x="3291668" y="2454095"/>
            <a:ext cx="320040" cy="20912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10" y="0"/>
                </a:lnTo>
                <a:lnTo>
                  <a:pt x="119910" y="119583"/>
                </a:lnTo>
                <a:lnTo>
                  <a:pt x="0" y="11958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31" name="Google Shape;831;p46"/>
          <p:cNvSpPr/>
          <p:nvPr/>
        </p:nvSpPr>
        <p:spPr>
          <a:xfrm>
            <a:off x="4188066" y="3277887"/>
            <a:ext cx="320040" cy="20912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10" y="0"/>
                </a:lnTo>
                <a:lnTo>
                  <a:pt x="119910" y="119586"/>
                </a:lnTo>
                <a:lnTo>
                  <a:pt x="0" y="11958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32" name="Google Shape;832;p46"/>
          <p:cNvSpPr/>
          <p:nvPr/>
        </p:nvSpPr>
        <p:spPr>
          <a:xfrm>
            <a:off x="1577321" y="1438429"/>
            <a:ext cx="331470" cy="20912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02" y="0"/>
                </a:lnTo>
                <a:lnTo>
                  <a:pt x="119902" y="119583"/>
                </a:lnTo>
                <a:lnTo>
                  <a:pt x="0" y="11958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33" name="Google Shape;833;p46"/>
          <p:cNvSpPr/>
          <p:nvPr/>
        </p:nvSpPr>
        <p:spPr>
          <a:xfrm>
            <a:off x="1577321" y="2757493"/>
            <a:ext cx="331470" cy="20912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02" y="0"/>
                </a:lnTo>
                <a:lnTo>
                  <a:pt x="119902" y="119583"/>
                </a:lnTo>
                <a:lnTo>
                  <a:pt x="0" y="11958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34" name="Google Shape;834;p46"/>
          <p:cNvSpPr txBox="1"/>
          <p:nvPr>
            <p:ph idx="11" type="ftr"/>
          </p:nvPr>
        </p:nvSpPr>
        <p:spPr>
          <a:xfrm>
            <a:off x="72824" y="6257652"/>
            <a:ext cx="4514850" cy="3750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Fei-Fei Li &amp; Justin Johnson &amp; Serena Yeung</a:t>
            </a:r>
            <a:endParaRPr/>
          </a:p>
        </p:txBody>
      </p:sp>
      <p:sp>
        <p:nvSpPr>
          <p:cNvPr id="835" name="Google Shape;835;p46"/>
          <p:cNvSpPr txBox="1"/>
          <p:nvPr>
            <p:ph idx="12" type="sldNum"/>
          </p:nvPr>
        </p:nvSpPr>
        <p:spPr>
          <a:xfrm>
            <a:off x="5105644" y="6257639"/>
            <a:ext cx="1432559" cy="3750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Lecture 4 - </a:t>
            </a:r>
            <a:fld id="{00000000-1234-1234-1234-123412341234}" type="slidenum">
              <a:rPr b="0" i="0" lang="e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836" name="Google Shape;836;p46"/>
          <p:cNvSpPr txBox="1"/>
          <p:nvPr>
            <p:ph idx="10" type="dt"/>
          </p:nvPr>
        </p:nvSpPr>
        <p:spPr>
          <a:xfrm>
            <a:off x="7634716" y="6257652"/>
            <a:ext cx="1433195" cy="3750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April 13, 2017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47"/>
          <p:cNvSpPr/>
          <p:nvPr/>
        </p:nvSpPr>
        <p:spPr>
          <a:xfrm>
            <a:off x="3091518" y="86699"/>
            <a:ext cx="3047993" cy="91439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42" name="Google Shape;842;p47"/>
          <p:cNvSpPr txBox="1"/>
          <p:nvPr>
            <p:ph type="title"/>
          </p:nvPr>
        </p:nvSpPr>
        <p:spPr>
          <a:xfrm>
            <a:off x="199824" y="238409"/>
            <a:ext cx="2409825" cy="5215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Another example: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3" name="Google Shape;843;p47"/>
          <p:cNvSpPr/>
          <p:nvPr/>
        </p:nvSpPr>
        <p:spPr>
          <a:xfrm>
            <a:off x="1340722" y="1144564"/>
            <a:ext cx="6587686" cy="315942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44" name="Google Shape;844;p47"/>
          <p:cNvSpPr/>
          <p:nvPr/>
        </p:nvSpPr>
        <p:spPr>
          <a:xfrm>
            <a:off x="4785792" y="4409357"/>
            <a:ext cx="4153454" cy="1328696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45" name="Google Shape;845;p47"/>
          <p:cNvSpPr/>
          <p:nvPr/>
        </p:nvSpPr>
        <p:spPr>
          <a:xfrm>
            <a:off x="267124" y="4409357"/>
            <a:ext cx="3920752" cy="1328696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46" name="Google Shape;846;p47"/>
          <p:cNvSpPr/>
          <p:nvPr/>
        </p:nvSpPr>
        <p:spPr>
          <a:xfrm>
            <a:off x="4492566" y="4460191"/>
            <a:ext cx="0" cy="138938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0" y="119949"/>
                </a:lnTo>
              </a:path>
            </a:pathLst>
          </a:custGeom>
          <a:noFill/>
          <a:ln cap="flat" cmpd="sng" w="380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47" name="Google Shape;847;p47"/>
          <p:cNvSpPr/>
          <p:nvPr/>
        </p:nvSpPr>
        <p:spPr>
          <a:xfrm>
            <a:off x="4134491" y="2730260"/>
            <a:ext cx="1297940" cy="952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59" y="0"/>
                </a:lnTo>
                <a:lnTo>
                  <a:pt x="119959" y="119987"/>
                </a:lnTo>
                <a:lnTo>
                  <a:pt x="0" y="119987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190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48" name="Google Shape;848;p47"/>
          <p:cNvSpPr/>
          <p:nvPr/>
        </p:nvSpPr>
        <p:spPr>
          <a:xfrm>
            <a:off x="267099" y="5057090"/>
            <a:ext cx="3994785" cy="80179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82" y="0"/>
                </a:lnTo>
                <a:lnTo>
                  <a:pt x="119982" y="119910"/>
                </a:lnTo>
                <a:lnTo>
                  <a:pt x="0" y="119910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190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49" name="Google Shape;849;p47"/>
          <p:cNvSpPr/>
          <p:nvPr/>
        </p:nvSpPr>
        <p:spPr>
          <a:xfrm>
            <a:off x="1577321" y="2097961"/>
            <a:ext cx="320040" cy="20912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10" y="0"/>
                </a:lnTo>
                <a:lnTo>
                  <a:pt x="119910" y="119583"/>
                </a:lnTo>
                <a:lnTo>
                  <a:pt x="0" y="11958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50" name="Google Shape;850;p47"/>
          <p:cNvSpPr/>
          <p:nvPr/>
        </p:nvSpPr>
        <p:spPr>
          <a:xfrm>
            <a:off x="1610671" y="3436859"/>
            <a:ext cx="320040" cy="20912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10" y="0"/>
                </a:lnTo>
                <a:lnTo>
                  <a:pt x="119910" y="119583"/>
                </a:lnTo>
                <a:lnTo>
                  <a:pt x="0" y="11958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51" name="Google Shape;851;p47"/>
          <p:cNvSpPr/>
          <p:nvPr/>
        </p:nvSpPr>
        <p:spPr>
          <a:xfrm>
            <a:off x="1610671" y="4116224"/>
            <a:ext cx="320040" cy="20912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10" y="0"/>
                </a:lnTo>
                <a:lnTo>
                  <a:pt x="119910" y="119583"/>
                </a:lnTo>
                <a:lnTo>
                  <a:pt x="0" y="11958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52" name="Google Shape;852;p47"/>
          <p:cNvSpPr/>
          <p:nvPr/>
        </p:nvSpPr>
        <p:spPr>
          <a:xfrm>
            <a:off x="2436295" y="3089327"/>
            <a:ext cx="320040" cy="20912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10" y="0"/>
                </a:lnTo>
                <a:lnTo>
                  <a:pt x="119910" y="119583"/>
                </a:lnTo>
                <a:lnTo>
                  <a:pt x="0" y="11958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53" name="Google Shape;853;p47"/>
          <p:cNvSpPr/>
          <p:nvPr/>
        </p:nvSpPr>
        <p:spPr>
          <a:xfrm>
            <a:off x="2436295" y="1791443"/>
            <a:ext cx="320040" cy="20912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10" y="0"/>
                </a:lnTo>
                <a:lnTo>
                  <a:pt x="119910" y="119583"/>
                </a:lnTo>
                <a:lnTo>
                  <a:pt x="0" y="11958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54" name="Google Shape;854;p47"/>
          <p:cNvSpPr/>
          <p:nvPr/>
        </p:nvSpPr>
        <p:spPr>
          <a:xfrm>
            <a:off x="3291668" y="2454095"/>
            <a:ext cx="320040" cy="20912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10" y="0"/>
                </a:lnTo>
                <a:lnTo>
                  <a:pt x="119910" y="119583"/>
                </a:lnTo>
                <a:lnTo>
                  <a:pt x="0" y="11958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55" name="Google Shape;855;p47"/>
          <p:cNvSpPr txBox="1"/>
          <p:nvPr/>
        </p:nvSpPr>
        <p:spPr>
          <a:xfrm>
            <a:off x="4143039" y="2200879"/>
            <a:ext cx="1541145" cy="3183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(-1) * (-0.20) = 0.20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6" name="Google Shape;856;p47"/>
          <p:cNvSpPr/>
          <p:nvPr/>
        </p:nvSpPr>
        <p:spPr>
          <a:xfrm>
            <a:off x="1577321" y="1438429"/>
            <a:ext cx="331470" cy="20912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02" y="0"/>
                </a:lnTo>
                <a:lnTo>
                  <a:pt x="119902" y="119583"/>
                </a:lnTo>
                <a:lnTo>
                  <a:pt x="0" y="11958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57" name="Google Shape;857;p47"/>
          <p:cNvSpPr/>
          <p:nvPr/>
        </p:nvSpPr>
        <p:spPr>
          <a:xfrm>
            <a:off x="1577321" y="2757493"/>
            <a:ext cx="331470" cy="20912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02" y="0"/>
                </a:lnTo>
                <a:lnTo>
                  <a:pt x="119902" y="119583"/>
                </a:lnTo>
                <a:lnTo>
                  <a:pt x="0" y="11958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58" name="Google Shape;858;p47"/>
          <p:cNvSpPr txBox="1"/>
          <p:nvPr>
            <p:ph idx="11" type="ftr"/>
          </p:nvPr>
        </p:nvSpPr>
        <p:spPr>
          <a:xfrm>
            <a:off x="72824" y="6257652"/>
            <a:ext cx="4514850" cy="3750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Fei-Fei Li &amp; Justin Johnson &amp; Serena Yeung</a:t>
            </a:r>
            <a:endParaRPr/>
          </a:p>
        </p:txBody>
      </p:sp>
      <p:sp>
        <p:nvSpPr>
          <p:cNvPr id="859" name="Google Shape;859;p47"/>
          <p:cNvSpPr txBox="1"/>
          <p:nvPr>
            <p:ph idx="12" type="sldNum"/>
          </p:nvPr>
        </p:nvSpPr>
        <p:spPr>
          <a:xfrm>
            <a:off x="5105644" y="6257639"/>
            <a:ext cx="1432559" cy="3750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Lecture 4 - </a:t>
            </a:r>
            <a:fld id="{00000000-1234-1234-1234-123412341234}" type="slidenum">
              <a:rPr b="0" i="0" lang="e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860" name="Google Shape;860;p47"/>
          <p:cNvSpPr txBox="1"/>
          <p:nvPr>
            <p:ph idx="10" type="dt"/>
          </p:nvPr>
        </p:nvSpPr>
        <p:spPr>
          <a:xfrm>
            <a:off x="7634716" y="6257652"/>
            <a:ext cx="1433195" cy="3750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April 13, 2017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/>
          <p:nvPr/>
        </p:nvSpPr>
        <p:spPr>
          <a:xfrm>
            <a:off x="176799" y="3635659"/>
            <a:ext cx="4166235" cy="104732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95" y="0"/>
                </a:lnTo>
                <a:lnTo>
                  <a:pt x="119995" y="119985"/>
                </a:lnTo>
                <a:lnTo>
                  <a:pt x="0" y="119985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190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5" name="Google Shape;115;p21"/>
          <p:cNvSpPr/>
          <p:nvPr/>
        </p:nvSpPr>
        <p:spPr>
          <a:xfrm>
            <a:off x="166299" y="2425561"/>
            <a:ext cx="4166235" cy="104732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95" y="0"/>
                </a:lnTo>
                <a:lnTo>
                  <a:pt x="119995" y="119985"/>
                </a:lnTo>
                <a:lnTo>
                  <a:pt x="0" y="119985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190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6" name="Google Shape;116;p21"/>
          <p:cNvSpPr/>
          <p:nvPr/>
        </p:nvSpPr>
        <p:spPr>
          <a:xfrm>
            <a:off x="376274" y="919497"/>
            <a:ext cx="2838444" cy="58419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7" name="Google Shape;117;p21"/>
          <p:cNvSpPr/>
          <p:nvPr/>
        </p:nvSpPr>
        <p:spPr>
          <a:xfrm>
            <a:off x="4505940" y="206232"/>
            <a:ext cx="4510690" cy="2742293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8" name="Google Shape;118;p21"/>
          <p:cNvSpPr/>
          <p:nvPr/>
        </p:nvSpPr>
        <p:spPr>
          <a:xfrm>
            <a:off x="4501190" y="199883"/>
            <a:ext cx="4520565" cy="275505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90" y="0"/>
                </a:lnTo>
                <a:lnTo>
                  <a:pt x="119990" y="119997"/>
                </a:lnTo>
                <a:lnTo>
                  <a:pt x="0" y="119997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9" name="Google Shape;119;p21"/>
          <p:cNvSpPr/>
          <p:nvPr/>
        </p:nvSpPr>
        <p:spPr>
          <a:xfrm>
            <a:off x="4702040" y="607999"/>
            <a:ext cx="375285" cy="35136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08" y="0"/>
                </a:lnTo>
                <a:lnTo>
                  <a:pt x="119908" y="119942"/>
                </a:lnTo>
                <a:lnTo>
                  <a:pt x="0" y="11994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0" name="Google Shape;120;p21"/>
          <p:cNvSpPr/>
          <p:nvPr/>
        </p:nvSpPr>
        <p:spPr>
          <a:xfrm>
            <a:off x="4774665" y="1619729"/>
            <a:ext cx="375285" cy="35136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08" y="0"/>
                </a:lnTo>
                <a:lnTo>
                  <a:pt x="119908" y="119942"/>
                </a:lnTo>
                <a:lnTo>
                  <a:pt x="0" y="11994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1" name="Google Shape;121;p21"/>
          <p:cNvSpPr/>
          <p:nvPr/>
        </p:nvSpPr>
        <p:spPr>
          <a:xfrm>
            <a:off x="6642537" y="1142064"/>
            <a:ext cx="375285" cy="35136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08" y="0"/>
                </a:lnTo>
                <a:lnTo>
                  <a:pt x="119908" y="119942"/>
                </a:lnTo>
                <a:lnTo>
                  <a:pt x="0" y="11994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2" name="Google Shape;122;p21"/>
          <p:cNvSpPr/>
          <p:nvPr/>
        </p:nvSpPr>
        <p:spPr>
          <a:xfrm>
            <a:off x="8470558" y="1866563"/>
            <a:ext cx="375285" cy="35136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08" y="0"/>
                </a:lnTo>
                <a:lnTo>
                  <a:pt x="119908" y="119942"/>
                </a:lnTo>
                <a:lnTo>
                  <a:pt x="0" y="11994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3" name="Google Shape;123;p21"/>
          <p:cNvSpPr/>
          <p:nvPr/>
        </p:nvSpPr>
        <p:spPr>
          <a:xfrm>
            <a:off x="4702040" y="2682560"/>
            <a:ext cx="375285" cy="2108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08" y="0"/>
                </a:lnTo>
                <a:lnTo>
                  <a:pt x="119908" y="119988"/>
                </a:lnTo>
                <a:lnTo>
                  <a:pt x="0" y="11998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4" name="Google Shape;124;p21"/>
          <p:cNvSpPr txBox="1"/>
          <p:nvPr/>
        </p:nvSpPr>
        <p:spPr>
          <a:xfrm>
            <a:off x="408148" y="1630647"/>
            <a:ext cx="3163570" cy="5215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8751C"/>
                </a:solidFill>
                <a:latin typeface="Arial"/>
                <a:ea typeface="Arial"/>
                <a:cs typeface="Arial"/>
                <a:sym typeface="Arial"/>
              </a:rPr>
              <a:t>e.g. x = -2, y = 5, z = -4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21"/>
          <p:cNvSpPr/>
          <p:nvPr/>
        </p:nvSpPr>
        <p:spPr>
          <a:xfrm>
            <a:off x="283386" y="2664461"/>
            <a:ext cx="1409697" cy="520699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6" name="Google Shape;126;p21"/>
          <p:cNvSpPr/>
          <p:nvPr/>
        </p:nvSpPr>
        <p:spPr>
          <a:xfrm>
            <a:off x="329199" y="3856292"/>
            <a:ext cx="942973" cy="609599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7" name="Google Shape;127;p21"/>
          <p:cNvSpPr/>
          <p:nvPr/>
        </p:nvSpPr>
        <p:spPr>
          <a:xfrm>
            <a:off x="2076770" y="3767392"/>
            <a:ext cx="2047870" cy="787397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8" name="Google Shape;128;p21"/>
          <p:cNvSpPr/>
          <p:nvPr/>
        </p:nvSpPr>
        <p:spPr>
          <a:xfrm>
            <a:off x="2123432" y="2512061"/>
            <a:ext cx="2009758" cy="825497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9" name="Google Shape;129;p21"/>
          <p:cNvSpPr txBox="1"/>
          <p:nvPr/>
        </p:nvSpPr>
        <p:spPr>
          <a:xfrm>
            <a:off x="499499" y="4985560"/>
            <a:ext cx="819150" cy="5215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Want: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1"/>
          <p:cNvSpPr/>
          <p:nvPr/>
        </p:nvSpPr>
        <p:spPr>
          <a:xfrm>
            <a:off x="1604796" y="4828556"/>
            <a:ext cx="1565688" cy="825597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1" name="Google Shape;131;p21"/>
          <p:cNvSpPr txBox="1"/>
          <p:nvPr>
            <p:ph type="title"/>
          </p:nvPr>
        </p:nvSpPr>
        <p:spPr>
          <a:xfrm>
            <a:off x="156124" y="185419"/>
            <a:ext cx="4040504" cy="4402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Backpropagation: a simple example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21"/>
          <p:cNvSpPr txBox="1"/>
          <p:nvPr>
            <p:ph idx="11" type="ftr"/>
          </p:nvPr>
        </p:nvSpPr>
        <p:spPr>
          <a:xfrm>
            <a:off x="72824" y="6257652"/>
            <a:ext cx="4514850" cy="3750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Fei-Fei Li &amp; Justin Johnson &amp; Serena Yeung</a:t>
            </a:r>
            <a:endParaRPr/>
          </a:p>
        </p:txBody>
      </p:sp>
      <p:sp>
        <p:nvSpPr>
          <p:cNvPr id="133" name="Google Shape;133;p21"/>
          <p:cNvSpPr txBox="1"/>
          <p:nvPr>
            <p:ph idx="12" type="sldNum"/>
          </p:nvPr>
        </p:nvSpPr>
        <p:spPr>
          <a:xfrm>
            <a:off x="5105644" y="6257639"/>
            <a:ext cx="1432559" cy="3750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Lecture 4 - </a:t>
            </a:r>
            <a:fld id="{00000000-1234-1234-1234-123412341234}" type="slidenum">
              <a:rPr b="0" i="0" lang="e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34" name="Google Shape;134;p21"/>
          <p:cNvSpPr txBox="1"/>
          <p:nvPr>
            <p:ph idx="10" type="dt"/>
          </p:nvPr>
        </p:nvSpPr>
        <p:spPr>
          <a:xfrm>
            <a:off x="7634716" y="6257652"/>
            <a:ext cx="1433195" cy="3750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April 13, 2017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4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p48"/>
          <p:cNvSpPr/>
          <p:nvPr/>
        </p:nvSpPr>
        <p:spPr>
          <a:xfrm>
            <a:off x="3091518" y="86699"/>
            <a:ext cx="3047993" cy="91439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66" name="Google Shape;866;p48"/>
          <p:cNvSpPr txBox="1"/>
          <p:nvPr>
            <p:ph type="title"/>
          </p:nvPr>
        </p:nvSpPr>
        <p:spPr>
          <a:xfrm>
            <a:off x="199824" y="238409"/>
            <a:ext cx="2409825" cy="5215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Another example: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7" name="Google Shape;867;p48"/>
          <p:cNvSpPr/>
          <p:nvPr/>
        </p:nvSpPr>
        <p:spPr>
          <a:xfrm>
            <a:off x="1340722" y="1144564"/>
            <a:ext cx="6587686" cy="315942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68" name="Google Shape;868;p48"/>
          <p:cNvSpPr/>
          <p:nvPr/>
        </p:nvSpPr>
        <p:spPr>
          <a:xfrm>
            <a:off x="4785792" y="4409357"/>
            <a:ext cx="4153454" cy="1328696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69" name="Google Shape;869;p48"/>
          <p:cNvSpPr/>
          <p:nvPr/>
        </p:nvSpPr>
        <p:spPr>
          <a:xfrm>
            <a:off x="267124" y="4409357"/>
            <a:ext cx="3920752" cy="1328696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70" name="Google Shape;870;p48"/>
          <p:cNvSpPr/>
          <p:nvPr/>
        </p:nvSpPr>
        <p:spPr>
          <a:xfrm>
            <a:off x="4492566" y="4460191"/>
            <a:ext cx="0" cy="138938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0" y="119949"/>
                </a:lnTo>
              </a:path>
            </a:pathLst>
          </a:custGeom>
          <a:noFill/>
          <a:ln cap="flat" cmpd="sng" w="380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71" name="Google Shape;871;p48"/>
          <p:cNvSpPr/>
          <p:nvPr/>
        </p:nvSpPr>
        <p:spPr>
          <a:xfrm>
            <a:off x="3283368" y="2094761"/>
            <a:ext cx="1209675" cy="167047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62" y="0"/>
                </a:lnTo>
                <a:lnTo>
                  <a:pt x="119962" y="119994"/>
                </a:lnTo>
                <a:lnTo>
                  <a:pt x="0" y="119994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190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72" name="Google Shape;872;p48"/>
          <p:cNvSpPr/>
          <p:nvPr/>
        </p:nvSpPr>
        <p:spPr>
          <a:xfrm>
            <a:off x="1340722" y="3659959"/>
            <a:ext cx="795655" cy="80094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46" y="0"/>
                </a:lnTo>
                <a:lnTo>
                  <a:pt x="119946" y="119917"/>
                </a:lnTo>
                <a:lnTo>
                  <a:pt x="0" y="119917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190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73" name="Google Shape;873;p48"/>
          <p:cNvSpPr/>
          <p:nvPr/>
        </p:nvSpPr>
        <p:spPr>
          <a:xfrm>
            <a:off x="1577321" y="2097961"/>
            <a:ext cx="320040" cy="20912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10" y="0"/>
                </a:lnTo>
                <a:lnTo>
                  <a:pt x="119910" y="119583"/>
                </a:lnTo>
                <a:lnTo>
                  <a:pt x="0" y="11958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74" name="Google Shape;874;p48"/>
          <p:cNvSpPr/>
          <p:nvPr/>
        </p:nvSpPr>
        <p:spPr>
          <a:xfrm>
            <a:off x="1610671" y="3436859"/>
            <a:ext cx="320040" cy="20912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10" y="0"/>
                </a:lnTo>
                <a:lnTo>
                  <a:pt x="119910" y="119583"/>
                </a:lnTo>
                <a:lnTo>
                  <a:pt x="0" y="11958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75" name="Google Shape;875;p48"/>
          <p:cNvSpPr/>
          <p:nvPr/>
        </p:nvSpPr>
        <p:spPr>
          <a:xfrm>
            <a:off x="1610671" y="4116224"/>
            <a:ext cx="320040" cy="20912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10" y="0"/>
                </a:lnTo>
                <a:lnTo>
                  <a:pt x="119910" y="119583"/>
                </a:lnTo>
                <a:lnTo>
                  <a:pt x="0" y="11958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76" name="Google Shape;876;p48"/>
          <p:cNvSpPr/>
          <p:nvPr/>
        </p:nvSpPr>
        <p:spPr>
          <a:xfrm>
            <a:off x="2436295" y="3089327"/>
            <a:ext cx="320040" cy="20912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10" y="0"/>
                </a:lnTo>
                <a:lnTo>
                  <a:pt x="119910" y="119583"/>
                </a:lnTo>
                <a:lnTo>
                  <a:pt x="0" y="11958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77" name="Google Shape;877;p48"/>
          <p:cNvSpPr/>
          <p:nvPr/>
        </p:nvSpPr>
        <p:spPr>
          <a:xfrm>
            <a:off x="2436295" y="1791443"/>
            <a:ext cx="320040" cy="20912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10" y="0"/>
                </a:lnTo>
                <a:lnTo>
                  <a:pt x="119910" y="119583"/>
                </a:lnTo>
                <a:lnTo>
                  <a:pt x="0" y="11958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78" name="Google Shape;878;p48"/>
          <p:cNvSpPr/>
          <p:nvPr/>
        </p:nvSpPr>
        <p:spPr>
          <a:xfrm>
            <a:off x="3291668" y="2454095"/>
            <a:ext cx="320040" cy="20912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10" y="0"/>
                </a:lnTo>
                <a:lnTo>
                  <a:pt x="119910" y="119583"/>
                </a:lnTo>
                <a:lnTo>
                  <a:pt x="0" y="11958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79" name="Google Shape;879;p48"/>
          <p:cNvSpPr/>
          <p:nvPr/>
        </p:nvSpPr>
        <p:spPr>
          <a:xfrm>
            <a:off x="1577321" y="1438429"/>
            <a:ext cx="331470" cy="20912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02" y="0"/>
                </a:lnTo>
                <a:lnTo>
                  <a:pt x="119902" y="119583"/>
                </a:lnTo>
                <a:lnTo>
                  <a:pt x="0" y="11958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80" name="Google Shape;880;p48"/>
          <p:cNvSpPr/>
          <p:nvPr/>
        </p:nvSpPr>
        <p:spPr>
          <a:xfrm>
            <a:off x="1577321" y="2757493"/>
            <a:ext cx="331470" cy="20912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02" y="0"/>
                </a:lnTo>
                <a:lnTo>
                  <a:pt x="119902" y="119583"/>
                </a:lnTo>
                <a:lnTo>
                  <a:pt x="0" y="11958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81" name="Google Shape;881;p48"/>
          <p:cNvSpPr txBox="1"/>
          <p:nvPr>
            <p:ph idx="11" type="ftr"/>
          </p:nvPr>
        </p:nvSpPr>
        <p:spPr>
          <a:xfrm>
            <a:off x="72824" y="6257652"/>
            <a:ext cx="4514850" cy="3750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Fei-Fei Li &amp; Justin Johnson &amp; Serena Yeung</a:t>
            </a:r>
            <a:endParaRPr/>
          </a:p>
        </p:txBody>
      </p:sp>
      <p:sp>
        <p:nvSpPr>
          <p:cNvPr id="882" name="Google Shape;882;p48"/>
          <p:cNvSpPr txBox="1"/>
          <p:nvPr>
            <p:ph idx="12" type="sldNum"/>
          </p:nvPr>
        </p:nvSpPr>
        <p:spPr>
          <a:xfrm>
            <a:off x="5105644" y="6257639"/>
            <a:ext cx="1432559" cy="3750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Lecture 4 - </a:t>
            </a:r>
            <a:fld id="{00000000-1234-1234-1234-123412341234}" type="slidenum">
              <a:rPr b="0" i="0" lang="e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883" name="Google Shape;883;p48"/>
          <p:cNvSpPr txBox="1"/>
          <p:nvPr>
            <p:ph idx="10" type="dt"/>
          </p:nvPr>
        </p:nvSpPr>
        <p:spPr>
          <a:xfrm>
            <a:off x="7634716" y="6257652"/>
            <a:ext cx="1433195" cy="3750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April 13, 2017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7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p49"/>
          <p:cNvSpPr/>
          <p:nvPr/>
        </p:nvSpPr>
        <p:spPr>
          <a:xfrm>
            <a:off x="3091518" y="86699"/>
            <a:ext cx="3047993" cy="91439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89" name="Google Shape;889;p49"/>
          <p:cNvSpPr txBox="1"/>
          <p:nvPr>
            <p:ph type="title"/>
          </p:nvPr>
        </p:nvSpPr>
        <p:spPr>
          <a:xfrm>
            <a:off x="199824" y="238409"/>
            <a:ext cx="2409825" cy="5215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Another example: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0" name="Google Shape;890;p49"/>
          <p:cNvSpPr/>
          <p:nvPr/>
        </p:nvSpPr>
        <p:spPr>
          <a:xfrm>
            <a:off x="1340722" y="1144564"/>
            <a:ext cx="6587686" cy="315942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91" name="Google Shape;891;p49"/>
          <p:cNvSpPr/>
          <p:nvPr/>
        </p:nvSpPr>
        <p:spPr>
          <a:xfrm>
            <a:off x="4785792" y="4409357"/>
            <a:ext cx="4153454" cy="1328696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92" name="Google Shape;892;p49"/>
          <p:cNvSpPr/>
          <p:nvPr/>
        </p:nvSpPr>
        <p:spPr>
          <a:xfrm>
            <a:off x="267124" y="4409357"/>
            <a:ext cx="3920752" cy="1328696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93" name="Google Shape;893;p49"/>
          <p:cNvSpPr/>
          <p:nvPr/>
        </p:nvSpPr>
        <p:spPr>
          <a:xfrm>
            <a:off x="4492566" y="4460191"/>
            <a:ext cx="0" cy="138938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0" y="119949"/>
                </a:lnTo>
              </a:path>
            </a:pathLst>
          </a:custGeom>
          <a:noFill/>
          <a:ln cap="flat" cmpd="sng" w="380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94" name="Google Shape;894;p49"/>
          <p:cNvSpPr/>
          <p:nvPr/>
        </p:nvSpPr>
        <p:spPr>
          <a:xfrm>
            <a:off x="3283368" y="2094761"/>
            <a:ext cx="1209675" cy="167047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62" y="0"/>
                </a:lnTo>
                <a:lnTo>
                  <a:pt x="119962" y="119994"/>
                </a:lnTo>
                <a:lnTo>
                  <a:pt x="0" y="119994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190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95" name="Google Shape;895;p49"/>
          <p:cNvSpPr txBox="1"/>
          <p:nvPr/>
        </p:nvSpPr>
        <p:spPr>
          <a:xfrm>
            <a:off x="4708718" y="1563336"/>
            <a:ext cx="3716020" cy="11362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775">
            <a:noAutofit/>
          </a:bodyPr>
          <a:lstStyle/>
          <a:p>
            <a:pPr indent="0" lvl="0" marL="12700" marR="5080" rtl="0" algn="l">
              <a:lnSpc>
                <a:spcPct val="1006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[local gradient] x [upstream gradient]  </a:t>
            </a:r>
            <a:r>
              <a:rPr lang="en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[1] x [0.2] = 0.2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[1] x [0.2] = 0.2 (both inputs!)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6" name="Google Shape;896;p49"/>
          <p:cNvSpPr/>
          <p:nvPr/>
        </p:nvSpPr>
        <p:spPr>
          <a:xfrm>
            <a:off x="1340722" y="3659959"/>
            <a:ext cx="795655" cy="80094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46" y="0"/>
                </a:lnTo>
                <a:lnTo>
                  <a:pt x="119946" y="119917"/>
                </a:lnTo>
                <a:lnTo>
                  <a:pt x="0" y="119917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190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97" name="Google Shape;897;p49"/>
          <p:cNvSpPr/>
          <p:nvPr/>
        </p:nvSpPr>
        <p:spPr>
          <a:xfrm>
            <a:off x="1577321" y="2097961"/>
            <a:ext cx="320040" cy="20912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10" y="0"/>
                </a:lnTo>
                <a:lnTo>
                  <a:pt x="119910" y="119583"/>
                </a:lnTo>
                <a:lnTo>
                  <a:pt x="0" y="11958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98" name="Google Shape;898;p49"/>
          <p:cNvSpPr/>
          <p:nvPr/>
        </p:nvSpPr>
        <p:spPr>
          <a:xfrm>
            <a:off x="1610671" y="3436859"/>
            <a:ext cx="320040" cy="20912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10" y="0"/>
                </a:lnTo>
                <a:lnTo>
                  <a:pt x="119910" y="119583"/>
                </a:lnTo>
                <a:lnTo>
                  <a:pt x="0" y="11958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99" name="Google Shape;899;p49"/>
          <p:cNvSpPr/>
          <p:nvPr/>
        </p:nvSpPr>
        <p:spPr>
          <a:xfrm>
            <a:off x="2436295" y="3089327"/>
            <a:ext cx="320040" cy="20912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10" y="0"/>
                </a:lnTo>
                <a:lnTo>
                  <a:pt x="119910" y="119583"/>
                </a:lnTo>
                <a:lnTo>
                  <a:pt x="0" y="11958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00" name="Google Shape;900;p49"/>
          <p:cNvSpPr/>
          <p:nvPr/>
        </p:nvSpPr>
        <p:spPr>
          <a:xfrm>
            <a:off x="2436295" y="1791443"/>
            <a:ext cx="320040" cy="20912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10" y="0"/>
                </a:lnTo>
                <a:lnTo>
                  <a:pt x="119910" y="119583"/>
                </a:lnTo>
                <a:lnTo>
                  <a:pt x="0" y="11958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01" name="Google Shape;901;p49"/>
          <p:cNvSpPr/>
          <p:nvPr/>
        </p:nvSpPr>
        <p:spPr>
          <a:xfrm>
            <a:off x="1577321" y="1438429"/>
            <a:ext cx="331470" cy="20912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02" y="0"/>
                </a:lnTo>
                <a:lnTo>
                  <a:pt x="119902" y="119583"/>
                </a:lnTo>
                <a:lnTo>
                  <a:pt x="0" y="11958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02" name="Google Shape;902;p49"/>
          <p:cNvSpPr/>
          <p:nvPr/>
        </p:nvSpPr>
        <p:spPr>
          <a:xfrm>
            <a:off x="1577321" y="2757493"/>
            <a:ext cx="331470" cy="20912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02" y="0"/>
                </a:lnTo>
                <a:lnTo>
                  <a:pt x="119902" y="119583"/>
                </a:lnTo>
                <a:lnTo>
                  <a:pt x="0" y="11958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03" name="Google Shape;903;p49"/>
          <p:cNvSpPr txBox="1"/>
          <p:nvPr>
            <p:ph idx="11" type="ftr"/>
          </p:nvPr>
        </p:nvSpPr>
        <p:spPr>
          <a:xfrm>
            <a:off x="72824" y="6257652"/>
            <a:ext cx="4514850" cy="3750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Fei-Fei Li &amp; Justin Johnson &amp; Serena Yeung</a:t>
            </a:r>
            <a:endParaRPr/>
          </a:p>
        </p:txBody>
      </p:sp>
      <p:sp>
        <p:nvSpPr>
          <p:cNvPr id="904" name="Google Shape;904;p49"/>
          <p:cNvSpPr txBox="1"/>
          <p:nvPr>
            <p:ph idx="12" type="sldNum"/>
          </p:nvPr>
        </p:nvSpPr>
        <p:spPr>
          <a:xfrm>
            <a:off x="5105644" y="6257639"/>
            <a:ext cx="1432559" cy="3750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Lecture 4 - </a:t>
            </a:r>
            <a:fld id="{00000000-1234-1234-1234-123412341234}" type="slidenum">
              <a:rPr b="0" i="0" lang="e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905" name="Google Shape;905;p49"/>
          <p:cNvSpPr txBox="1"/>
          <p:nvPr>
            <p:ph idx="10" type="dt"/>
          </p:nvPr>
        </p:nvSpPr>
        <p:spPr>
          <a:xfrm>
            <a:off x="7634716" y="6257652"/>
            <a:ext cx="1433195" cy="3750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April 13, 2017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9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p50"/>
          <p:cNvSpPr/>
          <p:nvPr/>
        </p:nvSpPr>
        <p:spPr>
          <a:xfrm>
            <a:off x="3091518" y="86699"/>
            <a:ext cx="3047993" cy="91439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11" name="Google Shape;911;p50"/>
          <p:cNvSpPr txBox="1"/>
          <p:nvPr>
            <p:ph type="title"/>
          </p:nvPr>
        </p:nvSpPr>
        <p:spPr>
          <a:xfrm>
            <a:off x="199824" y="238409"/>
            <a:ext cx="2409825" cy="5215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Another example: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2" name="Google Shape;912;p50"/>
          <p:cNvSpPr/>
          <p:nvPr/>
        </p:nvSpPr>
        <p:spPr>
          <a:xfrm>
            <a:off x="1340722" y="1144564"/>
            <a:ext cx="6587686" cy="315942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13" name="Google Shape;913;p50"/>
          <p:cNvSpPr/>
          <p:nvPr/>
        </p:nvSpPr>
        <p:spPr>
          <a:xfrm>
            <a:off x="4785792" y="4409357"/>
            <a:ext cx="4153454" cy="1328696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14" name="Google Shape;914;p50"/>
          <p:cNvSpPr/>
          <p:nvPr/>
        </p:nvSpPr>
        <p:spPr>
          <a:xfrm>
            <a:off x="267124" y="4409357"/>
            <a:ext cx="3920752" cy="1328696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15" name="Google Shape;915;p50"/>
          <p:cNvSpPr/>
          <p:nvPr/>
        </p:nvSpPr>
        <p:spPr>
          <a:xfrm>
            <a:off x="4492566" y="4460191"/>
            <a:ext cx="0" cy="138938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0" y="119949"/>
                </a:lnTo>
              </a:path>
            </a:pathLst>
          </a:custGeom>
          <a:noFill/>
          <a:ln cap="flat" cmpd="sng" w="380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16" name="Google Shape;916;p50"/>
          <p:cNvSpPr/>
          <p:nvPr/>
        </p:nvSpPr>
        <p:spPr>
          <a:xfrm>
            <a:off x="1340722" y="964997"/>
            <a:ext cx="1483995" cy="138938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83" y="0"/>
                </a:lnTo>
                <a:lnTo>
                  <a:pt x="119983" y="119949"/>
                </a:lnTo>
                <a:lnTo>
                  <a:pt x="0" y="119949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190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17" name="Google Shape;917;p50"/>
          <p:cNvSpPr/>
          <p:nvPr/>
        </p:nvSpPr>
        <p:spPr>
          <a:xfrm>
            <a:off x="1577321" y="2097961"/>
            <a:ext cx="320040" cy="20912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10" y="0"/>
                </a:lnTo>
                <a:lnTo>
                  <a:pt x="119910" y="119583"/>
                </a:lnTo>
                <a:lnTo>
                  <a:pt x="0" y="11958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18" name="Google Shape;918;p50"/>
          <p:cNvSpPr/>
          <p:nvPr/>
        </p:nvSpPr>
        <p:spPr>
          <a:xfrm>
            <a:off x="1610671" y="3436859"/>
            <a:ext cx="320040" cy="20912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10" y="0"/>
                </a:lnTo>
                <a:lnTo>
                  <a:pt x="119910" y="119583"/>
                </a:lnTo>
                <a:lnTo>
                  <a:pt x="0" y="11958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19" name="Google Shape;919;p50"/>
          <p:cNvSpPr/>
          <p:nvPr/>
        </p:nvSpPr>
        <p:spPr>
          <a:xfrm>
            <a:off x="1577321" y="1438429"/>
            <a:ext cx="331470" cy="20912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02" y="0"/>
                </a:lnTo>
                <a:lnTo>
                  <a:pt x="119902" y="119583"/>
                </a:lnTo>
                <a:lnTo>
                  <a:pt x="0" y="11958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20" name="Google Shape;920;p50"/>
          <p:cNvSpPr/>
          <p:nvPr/>
        </p:nvSpPr>
        <p:spPr>
          <a:xfrm>
            <a:off x="1577321" y="2757493"/>
            <a:ext cx="331470" cy="20912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02" y="0"/>
                </a:lnTo>
                <a:lnTo>
                  <a:pt x="119902" y="119583"/>
                </a:lnTo>
                <a:lnTo>
                  <a:pt x="0" y="11958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21" name="Google Shape;921;p50"/>
          <p:cNvSpPr txBox="1"/>
          <p:nvPr>
            <p:ph idx="11" type="ftr"/>
          </p:nvPr>
        </p:nvSpPr>
        <p:spPr>
          <a:xfrm>
            <a:off x="72824" y="6257652"/>
            <a:ext cx="4514850" cy="3750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Fei-Fei Li &amp; Justin Johnson &amp; Serena Yeung</a:t>
            </a:r>
            <a:endParaRPr/>
          </a:p>
        </p:txBody>
      </p:sp>
      <p:sp>
        <p:nvSpPr>
          <p:cNvPr id="922" name="Google Shape;922;p50"/>
          <p:cNvSpPr txBox="1"/>
          <p:nvPr>
            <p:ph idx="12" type="sldNum"/>
          </p:nvPr>
        </p:nvSpPr>
        <p:spPr>
          <a:xfrm>
            <a:off x="5105644" y="6257639"/>
            <a:ext cx="1432559" cy="3750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Lecture 4 - </a:t>
            </a:r>
            <a:fld id="{00000000-1234-1234-1234-123412341234}" type="slidenum">
              <a:rPr b="0" i="0" lang="e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923" name="Google Shape;923;p50"/>
          <p:cNvSpPr txBox="1"/>
          <p:nvPr>
            <p:ph idx="10" type="dt"/>
          </p:nvPr>
        </p:nvSpPr>
        <p:spPr>
          <a:xfrm>
            <a:off x="7634716" y="6257652"/>
            <a:ext cx="1433195" cy="3750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April 13, 2017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7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p51"/>
          <p:cNvSpPr/>
          <p:nvPr/>
        </p:nvSpPr>
        <p:spPr>
          <a:xfrm>
            <a:off x="3091518" y="86699"/>
            <a:ext cx="3047993" cy="91439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29" name="Google Shape;929;p51"/>
          <p:cNvSpPr txBox="1"/>
          <p:nvPr>
            <p:ph type="title"/>
          </p:nvPr>
        </p:nvSpPr>
        <p:spPr>
          <a:xfrm>
            <a:off x="199824" y="238409"/>
            <a:ext cx="2409825" cy="5215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Another example: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0" name="Google Shape;930;p51"/>
          <p:cNvSpPr/>
          <p:nvPr/>
        </p:nvSpPr>
        <p:spPr>
          <a:xfrm>
            <a:off x="1451976" y="1238425"/>
            <a:ext cx="6452762" cy="304714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31" name="Google Shape;931;p51"/>
          <p:cNvSpPr/>
          <p:nvPr/>
        </p:nvSpPr>
        <p:spPr>
          <a:xfrm>
            <a:off x="4785792" y="4409357"/>
            <a:ext cx="4153454" cy="1328696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32" name="Google Shape;932;p51"/>
          <p:cNvSpPr/>
          <p:nvPr/>
        </p:nvSpPr>
        <p:spPr>
          <a:xfrm>
            <a:off x="267124" y="4409357"/>
            <a:ext cx="3920752" cy="1328696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33" name="Google Shape;933;p51"/>
          <p:cNvSpPr/>
          <p:nvPr/>
        </p:nvSpPr>
        <p:spPr>
          <a:xfrm>
            <a:off x="4492566" y="4460191"/>
            <a:ext cx="0" cy="138938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0" y="119949"/>
                </a:lnTo>
              </a:path>
            </a:pathLst>
          </a:custGeom>
          <a:noFill/>
          <a:ln cap="flat" cmpd="sng" w="380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34" name="Google Shape;934;p51"/>
          <p:cNvSpPr/>
          <p:nvPr/>
        </p:nvSpPr>
        <p:spPr>
          <a:xfrm>
            <a:off x="1340722" y="964997"/>
            <a:ext cx="1483995" cy="138938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83" y="0"/>
                </a:lnTo>
                <a:lnTo>
                  <a:pt x="119983" y="119949"/>
                </a:lnTo>
                <a:lnTo>
                  <a:pt x="0" y="119949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190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35" name="Google Shape;935;p51"/>
          <p:cNvSpPr txBox="1"/>
          <p:nvPr/>
        </p:nvSpPr>
        <p:spPr>
          <a:xfrm>
            <a:off x="4667818" y="1449976"/>
            <a:ext cx="3716020" cy="11362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775">
            <a:noAutofit/>
          </a:bodyPr>
          <a:lstStyle/>
          <a:p>
            <a:pPr indent="0" lvl="0" marL="12700" marR="5080" rtl="0" algn="l">
              <a:lnSpc>
                <a:spcPct val="1006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[local gradient] x [upstream gradient]  </a:t>
            </a:r>
            <a:r>
              <a:rPr lang="en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x0: [2] x [0.2] = 0.4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w0: [-1] x [0.2] = -0.2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6" name="Google Shape;936;p51"/>
          <p:cNvSpPr/>
          <p:nvPr/>
        </p:nvSpPr>
        <p:spPr>
          <a:xfrm>
            <a:off x="1602171" y="3470825"/>
            <a:ext cx="320040" cy="20912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10" y="0"/>
                </a:lnTo>
                <a:lnTo>
                  <a:pt x="119910" y="119583"/>
                </a:lnTo>
                <a:lnTo>
                  <a:pt x="0" y="11958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37" name="Google Shape;937;p51"/>
          <p:cNvSpPr/>
          <p:nvPr/>
        </p:nvSpPr>
        <p:spPr>
          <a:xfrm>
            <a:off x="1578271" y="2808111"/>
            <a:ext cx="320040" cy="20912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10" y="0"/>
                </a:lnTo>
                <a:lnTo>
                  <a:pt x="119910" y="119583"/>
                </a:lnTo>
                <a:lnTo>
                  <a:pt x="0" y="11958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38" name="Google Shape;938;p51"/>
          <p:cNvSpPr txBox="1"/>
          <p:nvPr>
            <p:ph idx="11" type="ftr"/>
          </p:nvPr>
        </p:nvSpPr>
        <p:spPr>
          <a:xfrm>
            <a:off x="72824" y="6257652"/>
            <a:ext cx="4514850" cy="3750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Fei-Fei Li &amp; Justin Johnson &amp; Serena Yeung</a:t>
            </a:r>
            <a:endParaRPr/>
          </a:p>
        </p:txBody>
      </p:sp>
      <p:sp>
        <p:nvSpPr>
          <p:cNvPr id="939" name="Google Shape;939;p51"/>
          <p:cNvSpPr txBox="1"/>
          <p:nvPr>
            <p:ph idx="12" type="sldNum"/>
          </p:nvPr>
        </p:nvSpPr>
        <p:spPr>
          <a:xfrm>
            <a:off x="5105644" y="6257639"/>
            <a:ext cx="1432559" cy="3750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Lecture 4 - </a:t>
            </a:r>
            <a:fld id="{00000000-1234-1234-1234-123412341234}" type="slidenum">
              <a:rPr b="0" i="0" lang="e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940" name="Google Shape;940;p51"/>
          <p:cNvSpPr txBox="1"/>
          <p:nvPr>
            <p:ph idx="10" type="dt"/>
          </p:nvPr>
        </p:nvSpPr>
        <p:spPr>
          <a:xfrm>
            <a:off x="7634716" y="6257652"/>
            <a:ext cx="1433195" cy="3750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April 13, 2017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4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p52"/>
          <p:cNvSpPr/>
          <p:nvPr/>
        </p:nvSpPr>
        <p:spPr>
          <a:xfrm>
            <a:off x="840823" y="404432"/>
            <a:ext cx="3047993" cy="91439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46" name="Google Shape;946;p52"/>
          <p:cNvSpPr/>
          <p:nvPr/>
        </p:nvSpPr>
        <p:spPr>
          <a:xfrm>
            <a:off x="5201039" y="467932"/>
            <a:ext cx="1581146" cy="82549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47" name="Google Shape;947;p52"/>
          <p:cNvSpPr/>
          <p:nvPr/>
        </p:nvSpPr>
        <p:spPr>
          <a:xfrm>
            <a:off x="5196264" y="461581"/>
            <a:ext cx="1590675" cy="838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99" y="0"/>
                </a:lnTo>
                <a:lnTo>
                  <a:pt x="119999" y="119999"/>
                </a:lnTo>
                <a:lnTo>
                  <a:pt x="0" y="119999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48" name="Google Shape;948;p52"/>
          <p:cNvSpPr txBox="1"/>
          <p:nvPr/>
        </p:nvSpPr>
        <p:spPr>
          <a:xfrm>
            <a:off x="7081058" y="779505"/>
            <a:ext cx="1675764" cy="3996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sigmoid function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9" name="Google Shape;949;p52"/>
          <p:cNvSpPr/>
          <p:nvPr/>
        </p:nvSpPr>
        <p:spPr>
          <a:xfrm>
            <a:off x="781423" y="1597363"/>
            <a:ext cx="7162785" cy="876297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50" name="Google Shape;950;p52"/>
          <p:cNvSpPr/>
          <p:nvPr/>
        </p:nvSpPr>
        <p:spPr>
          <a:xfrm>
            <a:off x="1641217" y="2831709"/>
            <a:ext cx="5654745" cy="2670292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51" name="Google Shape;951;p52"/>
          <p:cNvSpPr txBox="1"/>
          <p:nvPr/>
        </p:nvSpPr>
        <p:spPr>
          <a:xfrm>
            <a:off x="4316041" y="3736592"/>
            <a:ext cx="2648585" cy="1529927"/>
          </a:xfrm>
          <a:prstGeom prst="rect">
            <a:avLst/>
          </a:prstGeom>
          <a:noFill/>
          <a:ln cap="flat" cmpd="sng" w="190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37450">
            <a:noAutofit/>
          </a:bodyPr>
          <a:lstStyle/>
          <a:p>
            <a:pPr indent="0" lvl="0" marL="79438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sigmoid gate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2" name="Google Shape;952;p52"/>
          <p:cNvSpPr txBox="1"/>
          <p:nvPr>
            <p:ph idx="11" type="ftr"/>
          </p:nvPr>
        </p:nvSpPr>
        <p:spPr>
          <a:xfrm>
            <a:off x="72824" y="6257652"/>
            <a:ext cx="4514850" cy="3750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Fei-Fei Li &amp; Justin Johnson &amp; Serena Yeung</a:t>
            </a:r>
            <a:endParaRPr/>
          </a:p>
        </p:txBody>
      </p:sp>
      <p:sp>
        <p:nvSpPr>
          <p:cNvPr id="953" name="Google Shape;953;p52"/>
          <p:cNvSpPr txBox="1"/>
          <p:nvPr>
            <p:ph idx="12" type="sldNum"/>
          </p:nvPr>
        </p:nvSpPr>
        <p:spPr>
          <a:xfrm>
            <a:off x="5105644" y="6257639"/>
            <a:ext cx="1432559" cy="3750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Lecture 4 - </a:t>
            </a:r>
            <a:fld id="{00000000-1234-1234-1234-123412341234}" type="slidenum">
              <a:rPr b="0" i="0" lang="e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954" name="Google Shape;954;p52"/>
          <p:cNvSpPr txBox="1"/>
          <p:nvPr>
            <p:ph idx="10" type="dt"/>
          </p:nvPr>
        </p:nvSpPr>
        <p:spPr>
          <a:xfrm>
            <a:off x="7634716" y="6257652"/>
            <a:ext cx="1433195" cy="3750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April 13, 2017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8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Google Shape;959;p53"/>
          <p:cNvSpPr/>
          <p:nvPr/>
        </p:nvSpPr>
        <p:spPr>
          <a:xfrm>
            <a:off x="1641217" y="2831709"/>
            <a:ext cx="5654745" cy="267029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60" name="Google Shape;960;p53"/>
          <p:cNvSpPr txBox="1"/>
          <p:nvPr/>
        </p:nvSpPr>
        <p:spPr>
          <a:xfrm>
            <a:off x="4316041" y="3736592"/>
            <a:ext cx="2648585" cy="1292013"/>
          </a:xfrm>
          <a:prstGeom prst="rect">
            <a:avLst/>
          </a:prstGeom>
          <a:noFill/>
          <a:ln cap="flat" cmpd="sng" w="190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37450">
            <a:noAutofit/>
          </a:bodyPr>
          <a:lstStyle/>
          <a:p>
            <a:pPr indent="0" lvl="0" marL="79438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sigmoid gate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1" name="Google Shape;961;p53"/>
          <p:cNvSpPr/>
          <p:nvPr/>
        </p:nvSpPr>
        <p:spPr>
          <a:xfrm>
            <a:off x="840823" y="404432"/>
            <a:ext cx="3047993" cy="91439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62" name="Google Shape;962;p53"/>
          <p:cNvSpPr/>
          <p:nvPr/>
        </p:nvSpPr>
        <p:spPr>
          <a:xfrm>
            <a:off x="5201039" y="467932"/>
            <a:ext cx="1581146" cy="825497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63" name="Google Shape;963;p53"/>
          <p:cNvSpPr/>
          <p:nvPr/>
        </p:nvSpPr>
        <p:spPr>
          <a:xfrm>
            <a:off x="5196264" y="461581"/>
            <a:ext cx="1590675" cy="838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99" y="0"/>
                </a:lnTo>
                <a:lnTo>
                  <a:pt x="119999" y="119999"/>
                </a:lnTo>
                <a:lnTo>
                  <a:pt x="0" y="119999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64" name="Google Shape;964;p53"/>
          <p:cNvSpPr txBox="1"/>
          <p:nvPr/>
        </p:nvSpPr>
        <p:spPr>
          <a:xfrm>
            <a:off x="7081058" y="779505"/>
            <a:ext cx="1675764" cy="3996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sigmoid function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5" name="Google Shape;965;p53"/>
          <p:cNvSpPr txBox="1"/>
          <p:nvPr/>
        </p:nvSpPr>
        <p:spPr>
          <a:xfrm>
            <a:off x="4389070" y="5189598"/>
            <a:ext cx="2342515" cy="3996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(0.73) * (1 - 0.73) = 0.2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6" name="Google Shape;966;p53"/>
          <p:cNvSpPr/>
          <p:nvPr/>
        </p:nvSpPr>
        <p:spPr>
          <a:xfrm>
            <a:off x="4202566" y="4948090"/>
            <a:ext cx="113664" cy="419100"/>
          </a:xfrm>
          <a:custGeom>
            <a:rect b="b" l="l" r="r" t="t"/>
            <a:pathLst>
              <a:path extrusionOk="0" h="120000" w="120000">
                <a:moveTo>
                  <a:pt x="119799" y="119894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67" name="Google Shape;967;p53"/>
          <p:cNvSpPr/>
          <p:nvPr/>
        </p:nvSpPr>
        <p:spPr>
          <a:xfrm>
            <a:off x="4187766" y="4893890"/>
            <a:ext cx="29845" cy="61807"/>
          </a:xfrm>
          <a:custGeom>
            <a:rect b="b" l="l" r="r" t="t"/>
            <a:pathLst>
              <a:path extrusionOk="0" h="120000" w="120000">
                <a:moveTo>
                  <a:pt x="0" y="119080"/>
                </a:moveTo>
                <a:lnTo>
                  <a:pt x="398" y="0"/>
                </a:lnTo>
                <a:lnTo>
                  <a:pt x="119010" y="91381"/>
                </a:lnTo>
                <a:lnTo>
                  <a:pt x="0" y="11908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68" name="Google Shape;968;p53"/>
          <p:cNvSpPr/>
          <p:nvPr/>
        </p:nvSpPr>
        <p:spPr>
          <a:xfrm>
            <a:off x="4187766" y="4893890"/>
            <a:ext cx="29845" cy="61807"/>
          </a:xfrm>
          <a:custGeom>
            <a:rect b="b" l="l" r="r" t="t"/>
            <a:pathLst>
              <a:path extrusionOk="0" h="120000" w="120000">
                <a:moveTo>
                  <a:pt x="119010" y="91381"/>
                </a:moveTo>
                <a:lnTo>
                  <a:pt x="398" y="0"/>
                </a:lnTo>
                <a:lnTo>
                  <a:pt x="0" y="119080"/>
                </a:lnTo>
                <a:lnTo>
                  <a:pt x="119010" y="91381"/>
                </a:lnTo>
                <a:close/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69" name="Google Shape;969;p53"/>
          <p:cNvSpPr/>
          <p:nvPr/>
        </p:nvSpPr>
        <p:spPr>
          <a:xfrm>
            <a:off x="7008035" y="4298391"/>
            <a:ext cx="386715" cy="29463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95" y="0"/>
                </a:lnTo>
                <a:lnTo>
                  <a:pt x="119995" y="119739"/>
                </a:lnTo>
                <a:lnTo>
                  <a:pt x="0" y="119739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190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70" name="Google Shape;970;p53"/>
          <p:cNvSpPr/>
          <p:nvPr/>
        </p:nvSpPr>
        <p:spPr>
          <a:xfrm>
            <a:off x="781423" y="1597363"/>
            <a:ext cx="7162785" cy="876297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71" name="Google Shape;971;p53"/>
          <p:cNvSpPr txBox="1"/>
          <p:nvPr>
            <p:ph idx="11" type="ftr"/>
          </p:nvPr>
        </p:nvSpPr>
        <p:spPr>
          <a:xfrm>
            <a:off x="72824" y="6257652"/>
            <a:ext cx="4514850" cy="3750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Fei-Fei Li &amp; Justin Johnson &amp; Serena Yeung</a:t>
            </a:r>
            <a:endParaRPr/>
          </a:p>
        </p:txBody>
      </p:sp>
      <p:sp>
        <p:nvSpPr>
          <p:cNvPr id="972" name="Google Shape;972;p53"/>
          <p:cNvSpPr txBox="1"/>
          <p:nvPr>
            <p:ph idx="12" type="sldNum"/>
          </p:nvPr>
        </p:nvSpPr>
        <p:spPr>
          <a:xfrm>
            <a:off x="5105644" y="6257639"/>
            <a:ext cx="1432559" cy="3750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Lecture 4 - </a:t>
            </a:r>
            <a:fld id="{00000000-1234-1234-1234-123412341234}" type="slidenum">
              <a:rPr b="0" i="0" lang="e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973" name="Google Shape;973;p53"/>
          <p:cNvSpPr txBox="1"/>
          <p:nvPr>
            <p:ph idx="10" type="dt"/>
          </p:nvPr>
        </p:nvSpPr>
        <p:spPr>
          <a:xfrm>
            <a:off x="7634716" y="6257652"/>
            <a:ext cx="1433195" cy="3750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April 13, 2017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7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p54"/>
          <p:cNvSpPr/>
          <p:nvPr/>
        </p:nvSpPr>
        <p:spPr>
          <a:xfrm>
            <a:off x="3938366" y="1403563"/>
            <a:ext cx="4798365" cy="377843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79" name="Google Shape;979;p54"/>
          <p:cNvSpPr txBox="1"/>
          <p:nvPr/>
        </p:nvSpPr>
        <p:spPr>
          <a:xfrm>
            <a:off x="421974" y="1488737"/>
            <a:ext cx="2959100" cy="3996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Arial"/>
                <a:ea typeface="Arial"/>
                <a:cs typeface="Arial"/>
                <a:sym typeface="Arial"/>
              </a:rPr>
              <a:t>add 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gate: gradient distributor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0" name="Google Shape;980;p54"/>
          <p:cNvSpPr txBox="1"/>
          <p:nvPr>
            <p:ph idx="11" type="ftr"/>
          </p:nvPr>
        </p:nvSpPr>
        <p:spPr>
          <a:xfrm>
            <a:off x="72824" y="6257652"/>
            <a:ext cx="4514850" cy="3750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Fei-Fei Li &amp; Justin Johnson &amp; Serena Yeung</a:t>
            </a:r>
            <a:endParaRPr/>
          </a:p>
        </p:txBody>
      </p:sp>
      <p:sp>
        <p:nvSpPr>
          <p:cNvPr id="981" name="Google Shape;981;p54"/>
          <p:cNvSpPr txBox="1"/>
          <p:nvPr>
            <p:ph idx="12" type="sldNum"/>
          </p:nvPr>
        </p:nvSpPr>
        <p:spPr>
          <a:xfrm>
            <a:off x="5105644" y="6257639"/>
            <a:ext cx="1432559" cy="3750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Lecture 4 - </a:t>
            </a:r>
            <a:fld id="{00000000-1234-1234-1234-123412341234}" type="slidenum">
              <a:rPr b="0" i="0" lang="e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982" name="Google Shape;982;p54"/>
          <p:cNvSpPr txBox="1"/>
          <p:nvPr>
            <p:ph idx="10" type="dt"/>
          </p:nvPr>
        </p:nvSpPr>
        <p:spPr>
          <a:xfrm>
            <a:off x="7634716" y="6257652"/>
            <a:ext cx="1433195" cy="3750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April 13, 2017</a:t>
            </a:r>
            <a:endParaRPr/>
          </a:p>
        </p:txBody>
      </p:sp>
      <p:sp>
        <p:nvSpPr>
          <p:cNvPr id="983" name="Google Shape;983;p54"/>
          <p:cNvSpPr txBox="1"/>
          <p:nvPr/>
        </p:nvSpPr>
        <p:spPr>
          <a:xfrm>
            <a:off x="384724" y="180000"/>
            <a:ext cx="4068445" cy="6028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Arial"/>
                <a:ea typeface="Arial"/>
                <a:cs typeface="Arial"/>
                <a:sym typeface="Arial"/>
              </a:rPr>
              <a:t>Patterns in backward flow</a:t>
            </a: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7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p55"/>
          <p:cNvSpPr/>
          <p:nvPr/>
        </p:nvSpPr>
        <p:spPr>
          <a:xfrm>
            <a:off x="3938366" y="1403563"/>
            <a:ext cx="4798365" cy="377843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89" name="Google Shape;989;p55"/>
          <p:cNvSpPr txBox="1"/>
          <p:nvPr/>
        </p:nvSpPr>
        <p:spPr>
          <a:xfrm>
            <a:off x="384724" y="180000"/>
            <a:ext cx="4068445" cy="6028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Arial"/>
                <a:ea typeface="Arial"/>
                <a:cs typeface="Arial"/>
                <a:sym typeface="Arial"/>
              </a:rPr>
              <a:t>Patterns in backward flow</a:t>
            </a: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0" name="Google Shape;990;p55"/>
          <p:cNvSpPr txBox="1"/>
          <p:nvPr>
            <p:ph idx="11" type="ftr"/>
          </p:nvPr>
        </p:nvSpPr>
        <p:spPr>
          <a:xfrm>
            <a:off x="72824" y="6257652"/>
            <a:ext cx="4514850" cy="3750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Fei-Fei Li &amp; Justin Johnson &amp; Serena Yeung</a:t>
            </a:r>
            <a:endParaRPr/>
          </a:p>
        </p:txBody>
      </p:sp>
      <p:sp>
        <p:nvSpPr>
          <p:cNvPr id="991" name="Google Shape;991;p55"/>
          <p:cNvSpPr txBox="1"/>
          <p:nvPr>
            <p:ph idx="12" type="sldNum"/>
          </p:nvPr>
        </p:nvSpPr>
        <p:spPr>
          <a:xfrm>
            <a:off x="5105644" y="6257639"/>
            <a:ext cx="1432559" cy="3750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Lecture 4 - </a:t>
            </a:r>
            <a:fld id="{00000000-1234-1234-1234-123412341234}" type="slidenum">
              <a:rPr b="0" i="0" lang="e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992" name="Google Shape;992;p55"/>
          <p:cNvSpPr txBox="1"/>
          <p:nvPr>
            <p:ph idx="10" type="dt"/>
          </p:nvPr>
        </p:nvSpPr>
        <p:spPr>
          <a:xfrm>
            <a:off x="7634716" y="6257652"/>
            <a:ext cx="1433195" cy="3750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April 13, 2017</a:t>
            </a:r>
            <a:endParaRPr/>
          </a:p>
        </p:txBody>
      </p:sp>
      <p:sp>
        <p:nvSpPr>
          <p:cNvPr id="993" name="Google Shape;993;p55"/>
          <p:cNvSpPr txBox="1"/>
          <p:nvPr/>
        </p:nvSpPr>
        <p:spPr>
          <a:xfrm>
            <a:off x="421974" y="1346497"/>
            <a:ext cx="2959100" cy="10498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5080" rtl="0" algn="l">
              <a:lnSpc>
                <a:spcPct val="1389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Arial"/>
                <a:ea typeface="Arial"/>
                <a:cs typeface="Arial"/>
                <a:sym typeface="Arial"/>
              </a:rPr>
              <a:t>add 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gate: gradient distributor  </a:t>
            </a:r>
            <a:r>
              <a:rPr lang="en" sz="18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Q: What is a </a:t>
            </a:r>
            <a:r>
              <a:rPr b="1" lang="en" sz="18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max </a:t>
            </a:r>
            <a:r>
              <a:rPr lang="en" sz="18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gate?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7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p56"/>
          <p:cNvSpPr/>
          <p:nvPr/>
        </p:nvSpPr>
        <p:spPr>
          <a:xfrm>
            <a:off x="3938366" y="1403563"/>
            <a:ext cx="4798365" cy="377843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99" name="Google Shape;999;p56"/>
          <p:cNvSpPr txBox="1"/>
          <p:nvPr>
            <p:ph type="title"/>
          </p:nvPr>
        </p:nvSpPr>
        <p:spPr>
          <a:xfrm>
            <a:off x="384724" y="180000"/>
            <a:ext cx="4068445" cy="6028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Patterns in backward flow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0" name="Google Shape;1000;p56"/>
          <p:cNvSpPr txBox="1"/>
          <p:nvPr>
            <p:ph idx="11" type="ftr"/>
          </p:nvPr>
        </p:nvSpPr>
        <p:spPr>
          <a:xfrm>
            <a:off x="72824" y="6257652"/>
            <a:ext cx="4514850" cy="3750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Fei-Fei Li &amp; Justin Johnson &amp; Serena Yeung</a:t>
            </a:r>
            <a:endParaRPr/>
          </a:p>
        </p:txBody>
      </p:sp>
      <p:sp>
        <p:nvSpPr>
          <p:cNvPr id="1001" name="Google Shape;1001;p56"/>
          <p:cNvSpPr txBox="1"/>
          <p:nvPr>
            <p:ph idx="12" type="sldNum"/>
          </p:nvPr>
        </p:nvSpPr>
        <p:spPr>
          <a:xfrm>
            <a:off x="5105644" y="6257639"/>
            <a:ext cx="1432559" cy="3750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Lecture 4 - </a:t>
            </a:r>
            <a:fld id="{00000000-1234-1234-1234-123412341234}" type="slidenum">
              <a:rPr b="0" i="0" lang="e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002" name="Google Shape;1002;p56"/>
          <p:cNvSpPr txBox="1"/>
          <p:nvPr>
            <p:ph idx="10" type="dt"/>
          </p:nvPr>
        </p:nvSpPr>
        <p:spPr>
          <a:xfrm>
            <a:off x="7634716" y="6257652"/>
            <a:ext cx="1433195" cy="3750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April 13, 2017</a:t>
            </a:r>
            <a:endParaRPr/>
          </a:p>
        </p:txBody>
      </p:sp>
      <p:sp>
        <p:nvSpPr>
          <p:cNvPr id="1003" name="Google Shape;1003;p56"/>
          <p:cNvSpPr txBox="1"/>
          <p:nvPr/>
        </p:nvSpPr>
        <p:spPr>
          <a:xfrm>
            <a:off x="421974" y="1346497"/>
            <a:ext cx="2959100" cy="10498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937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Arial"/>
                <a:ea typeface="Arial"/>
                <a:cs typeface="Arial"/>
                <a:sym typeface="Arial"/>
              </a:rPr>
              <a:t>add 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gate: gradient distributor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None/>
            </a:pPr>
            <a:r>
              <a:rPr b="1" lang="en" sz="1800">
                <a:latin typeface="Arial"/>
                <a:ea typeface="Arial"/>
                <a:cs typeface="Arial"/>
                <a:sym typeface="Arial"/>
              </a:rPr>
              <a:t>max 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gate: gradient router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7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p57"/>
          <p:cNvSpPr/>
          <p:nvPr/>
        </p:nvSpPr>
        <p:spPr>
          <a:xfrm>
            <a:off x="3938366" y="1403563"/>
            <a:ext cx="4798365" cy="377843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09" name="Google Shape;1009;p57"/>
          <p:cNvSpPr txBox="1"/>
          <p:nvPr>
            <p:ph type="title"/>
          </p:nvPr>
        </p:nvSpPr>
        <p:spPr>
          <a:xfrm>
            <a:off x="384724" y="180000"/>
            <a:ext cx="4068445" cy="6028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Patterns in backward flow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0" name="Google Shape;1010;p57"/>
          <p:cNvSpPr txBox="1"/>
          <p:nvPr>
            <p:ph idx="11" type="ftr"/>
          </p:nvPr>
        </p:nvSpPr>
        <p:spPr>
          <a:xfrm>
            <a:off x="72824" y="6257652"/>
            <a:ext cx="4514850" cy="3750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Fei-Fei Li &amp; Justin Johnson &amp; Serena Yeung</a:t>
            </a:r>
            <a:endParaRPr/>
          </a:p>
        </p:txBody>
      </p:sp>
      <p:sp>
        <p:nvSpPr>
          <p:cNvPr id="1011" name="Google Shape;1011;p57"/>
          <p:cNvSpPr txBox="1"/>
          <p:nvPr>
            <p:ph idx="12" type="sldNum"/>
          </p:nvPr>
        </p:nvSpPr>
        <p:spPr>
          <a:xfrm>
            <a:off x="5105644" y="6257639"/>
            <a:ext cx="1432559" cy="3750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Lecture 4 - </a:t>
            </a:r>
            <a:fld id="{00000000-1234-1234-1234-123412341234}" type="slidenum">
              <a:rPr b="0" i="0" lang="e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012" name="Google Shape;1012;p57"/>
          <p:cNvSpPr txBox="1"/>
          <p:nvPr>
            <p:ph idx="10" type="dt"/>
          </p:nvPr>
        </p:nvSpPr>
        <p:spPr>
          <a:xfrm>
            <a:off x="7634716" y="6257652"/>
            <a:ext cx="1433195" cy="3750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April 13, 2017</a:t>
            </a:r>
            <a:endParaRPr/>
          </a:p>
        </p:txBody>
      </p:sp>
      <p:sp>
        <p:nvSpPr>
          <p:cNvPr id="1013" name="Google Shape;1013;p57"/>
          <p:cNvSpPr txBox="1"/>
          <p:nvPr/>
        </p:nvSpPr>
        <p:spPr>
          <a:xfrm>
            <a:off x="421974" y="1346497"/>
            <a:ext cx="2959100" cy="15578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937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Arial"/>
                <a:ea typeface="Arial"/>
                <a:cs typeface="Arial"/>
                <a:sym typeface="Arial"/>
              </a:rPr>
              <a:t>add 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gate: gradient distributor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360045" rtl="0" algn="l">
              <a:lnSpc>
                <a:spcPct val="1389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Arial"/>
                <a:ea typeface="Arial"/>
                <a:cs typeface="Arial"/>
                <a:sym typeface="Arial"/>
              </a:rPr>
              <a:t>max 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gate: gradient router  </a:t>
            </a:r>
            <a:r>
              <a:rPr lang="en" sz="18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Q: What is a </a:t>
            </a:r>
            <a:r>
              <a:rPr b="1" lang="en" sz="18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mul </a:t>
            </a:r>
            <a:r>
              <a:rPr lang="en" sz="18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gate?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/>
          <p:nvPr/>
        </p:nvSpPr>
        <p:spPr>
          <a:xfrm>
            <a:off x="4505940" y="206232"/>
            <a:ext cx="4510690" cy="274229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0" name="Google Shape;140;p22"/>
          <p:cNvSpPr/>
          <p:nvPr/>
        </p:nvSpPr>
        <p:spPr>
          <a:xfrm>
            <a:off x="4501190" y="199883"/>
            <a:ext cx="4520565" cy="275505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90" y="0"/>
                </a:lnTo>
                <a:lnTo>
                  <a:pt x="119990" y="119997"/>
                </a:lnTo>
                <a:lnTo>
                  <a:pt x="0" y="119997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1" name="Google Shape;141;p22"/>
          <p:cNvSpPr/>
          <p:nvPr/>
        </p:nvSpPr>
        <p:spPr>
          <a:xfrm>
            <a:off x="4702040" y="607999"/>
            <a:ext cx="375285" cy="35136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08" y="0"/>
                </a:lnTo>
                <a:lnTo>
                  <a:pt x="119908" y="119942"/>
                </a:lnTo>
                <a:lnTo>
                  <a:pt x="0" y="11994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2" name="Google Shape;142;p22"/>
          <p:cNvSpPr/>
          <p:nvPr/>
        </p:nvSpPr>
        <p:spPr>
          <a:xfrm>
            <a:off x="4774665" y="1619729"/>
            <a:ext cx="375285" cy="35136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08" y="0"/>
                </a:lnTo>
                <a:lnTo>
                  <a:pt x="119908" y="119942"/>
                </a:lnTo>
                <a:lnTo>
                  <a:pt x="0" y="11994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3" name="Google Shape;143;p22"/>
          <p:cNvSpPr/>
          <p:nvPr/>
        </p:nvSpPr>
        <p:spPr>
          <a:xfrm>
            <a:off x="6642537" y="1142064"/>
            <a:ext cx="375285" cy="35136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08" y="0"/>
                </a:lnTo>
                <a:lnTo>
                  <a:pt x="119908" y="119942"/>
                </a:lnTo>
                <a:lnTo>
                  <a:pt x="0" y="11994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4" name="Google Shape;144;p22"/>
          <p:cNvSpPr/>
          <p:nvPr/>
        </p:nvSpPr>
        <p:spPr>
          <a:xfrm>
            <a:off x="8470558" y="1866563"/>
            <a:ext cx="375285" cy="35136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08" y="0"/>
                </a:lnTo>
                <a:lnTo>
                  <a:pt x="119908" y="119942"/>
                </a:lnTo>
                <a:lnTo>
                  <a:pt x="0" y="11994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5" name="Google Shape;145;p22"/>
          <p:cNvSpPr/>
          <p:nvPr/>
        </p:nvSpPr>
        <p:spPr>
          <a:xfrm>
            <a:off x="4702040" y="2682560"/>
            <a:ext cx="375285" cy="2108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08" y="0"/>
                </a:lnTo>
                <a:lnTo>
                  <a:pt x="119908" y="119988"/>
                </a:lnTo>
                <a:lnTo>
                  <a:pt x="0" y="11998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6" name="Google Shape;146;p22"/>
          <p:cNvSpPr/>
          <p:nvPr/>
        </p:nvSpPr>
        <p:spPr>
          <a:xfrm>
            <a:off x="8282633" y="3248160"/>
            <a:ext cx="346946" cy="78739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7" name="Google Shape;147;p22"/>
          <p:cNvSpPr/>
          <p:nvPr/>
        </p:nvSpPr>
        <p:spPr>
          <a:xfrm>
            <a:off x="8273108" y="3235460"/>
            <a:ext cx="366395" cy="812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870" y="0"/>
                </a:lnTo>
                <a:lnTo>
                  <a:pt x="119870" y="119999"/>
                </a:lnTo>
                <a:lnTo>
                  <a:pt x="0" y="119999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190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8" name="Google Shape;148;p22"/>
          <p:cNvSpPr/>
          <p:nvPr/>
        </p:nvSpPr>
        <p:spPr>
          <a:xfrm>
            <a:off x="8456107" y="2365211"/>
            <a:ext cx="173355" cy="883073"/>
          </a:xfrm>
          <a:custGeom>
            <a:rect b="b" l="l" r="r" t="t"/>
            <a:pathLst>
              <a:path extrusionOk="0" h="120000" w="120000">
                <a:moveTo>
                  <a:pt x="0" y="119982"/>
                </a:moveTo>
                <a:lnTo>
                  <a:pt x="119754" y="0"/>
                </a:lnTo>
              </a:path>
            </a:pathLst>
          </a:custGeom>
          <a:noFill/>
          <a:ln cap="flat" cmpd="sng" w="190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9" name="Google Shape;149;p22"/>
          <p:cNvSpPr/>
          <p:nvPr/>
        </p:nvSpPr>
        <p:spPr>
          <a:xfrm>
            <a:off x="8589132" y="2240988"/>
            <a:ext cx="79949" cy="147529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0" name="Google Shape;150;p22"/>
          <p:cNvSpPr/>
          <p:nvPr/>
        </p:nvSpPr>
        <p:spPr>
          <a:xfrm>
            <a:off x="176799" y="3635659"/>
            <a:ext cx="4166235" cy="104732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95" y="0"/>
                </a:lnTo>
                <a:lnTo>
                  <a:pt x="119995" y="119985"/>
                </a:lnTo>
                <a:lnTo>
                  <a:pt x="0" y="119985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190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1" name="Google Shape;151;p22"/>
          <p:cNvSpPr/>
          <p:nvPr/>
        </p:nvSpPr>
        <p:spPr>
          <a:xfrm>
            <a:off x="166299" y="2425561"/>
            <a:ext cx="4166235" cy="104732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95" y="0"/>
                </a:lnTo>
                <a:lnTo>
                  <a:pt x="119995" y="119985"/>
                </a:lnTo>
                <a:lnTo>
                  <a:pt x="0" y="119985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190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2" name="Google Shape;152;p22"/>
          <p:cNvSpPr/>
          <p:nvPr/>
        </p:nvSpPr>
        <p:spPr>
          <a:xfrm>
            <a:off x="376274" y="919497"/>
            <a:ext cx="2838444" cy="584199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3" name="Google Shape;153;p22"/>
          <p:cNvSpPr txBox="1"/>
          <p:nvPr/>
        </p:nvSpPr>
        <p:spPr>
          <a:xfrm>
            <a:off x="408148" y="1630647"/>
            <a:ext cx="3163570" cy="5215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8751C"/>
                </a:solidFill>
                <a:latin typeface="Arial"/>
                <a:ea typeface="Arial"/>
                <a:cs typeface="Arial"/>
                <a:sym typeface="Arial"/>
              </a:rPr>
              <a:t>e.g. x = -2, y = 5, z = -4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2"/>
          <p:cNvSpPr/>
          <p:nvPr/>
        </p:nvSpPr>
        <p:spPr>
          <a:xfrm>
            <a:off x="283386" y="2664461"/>
            <a:ext cx="1409697" cy="520699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5" name="Google Shape;155;p22"/>
          <p:cNvSpPr/>
          <p:nvPr/>
        </p:nvSpPr>
        <p:spPr>
          <a:xfrm>
            <a:off x="329199" y="3856292"/>
            <a:ext cx="942973" cy="609599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6" name="Google Shape;156;p22"/>
          <p:cNvSpPr/>
          <p:nvPr/>
        </p:nvSpPr>
        <p:spPr>
          <a:xfrm>
            <a:off x="2076770" y="3767392"/>
            <a:ext cx="2047870" cy="787397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7" name="Google Shape;157;p22"/>
          <p:cNvSpPr/>
          <p:nvPr/>
        </p:nvSpPr>
        <p:spPr>
          <a:xfrm>
            <a:off x="2123432" y="2512061"/>
            <a:ext cx="2009758" cy="825497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8" name="Google Shape;158;p22"/>
          <p:cNvSpPr txBox="1"/>
          <p:nvPr/>
        </p:nvSpPr>
        <p:spPr>
          <a:xfrm>
            <a:off x="499499" y="4985560"/>
            <a:ext cx="819150" cy="5215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Want: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22"/>
          <p:cNvSpPr/>
          <p:nvPr/>
        </p:nvSpPr>
        <p:spPr>
          <a:xfrm>
            <a:off x="1604796" y="4828556"/>
            <a:ext cx="1565688" cy="825597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0" name="Google Shape;160;p22"/>
          <p:cNvSpPr txBox="1"/>
          <p:nvPr>
            <p:ph type="title"/>
          </p:nvPr>
        </p:nvSpPr>
        <p:spPr>
          <a:xfrm>
            <a:off x="156124" y="185419"/>
            <a:ext cx="4040504" cy="4402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Backpropagation: a simple example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2"/>
          <p:cNvSpPr txBox="1"/>
          <p:nvPr>
            <p:ph idx="11" type="ftr"/>
          </p:nvPr>
        </p:nvSpPr>
        <p:spPr>
          <a:xfrm>
            <a:off x="72824" y="6257652"/>
            <a:ext cx="4514850" cy="3750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Fei-Fei Li &amp; Justin Johnson &amp; Serena Yeung</a:t>
            </a:r>
            <a:endParaRPr/>
          </a:p>
        </p:txBody>
      </p:sp>
      <p:sp>
        <p:nvSpPr>
          <p:cNvPr id="162" name="Google Shape;162;p22"/>
          <p:cNvSpPr txBox="1"/>
          <p:nvPr>
            <p:ph idx="12" type="sldNum"/>
          </p:nvPr>
        </p:nvSpPr>
        <p:spPr>
          <a:xfrm>
            <a:off x="5105644" y="6257639"/>
            <a:ext cx="1432559" cy="3750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Lecture 4 - </a:t>
            </a:r>
            <a:fld id="{00000000-1234-1234-1234-123412341234}" type="slidenum">
              <a:rPr b="0" i="0" lang="e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63" name="Google Shape;163;p22"/>
          <p:cNvSpPr txBox="1"/>
          <p:nvPr>
            <p:ph idx="10" type="dt"/>
          </p:nvPr>
        </p:nvSpPr>
        <p:spPr>
          <a:xfrm>
            <a:off x="7634716" y="6257652"/>
            <a:ext cx="1433195" cy="3750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April 13, 2017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7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p58"/>
          <p:cNvSpPr/>
          <p:nvPr/>
        </p:nvSpPr>
        <p:spPr>
          <a:xfrm>
            <a:off x="3938366" y="1403563"/>
            <a:ext cx="4798365" cy="377843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19" name="Google Shape;1019;p58"/>
          <p:cNvSpPr txBox="1"/>
          <p:nvPr/>
        </p:nvSpPr>
        <p:spPr>
          <a:xfrm>
            <a:off x="384724" y="180000"/>
            <a:ext cx="4068445" cy="6028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Arial"/>
                <a:ea typeface="Arial"/>
                <a:cs typeface="Arial"/>
                <a:sym typeface="Arial"/>
              </a:rPr>
              <a:t>Patterns in backward flow</a:t>
            </a: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0" name="Google Shape;1020;p58"/>
          <p:cNvSpPr txBox="1"/>
          <p:nvPr>
            <p:ph idx="11" type="ftr"/>
          </p:nvPr>
        </p:nvSpPr>
        <p:spPr>
          <a:xfrm>
            <a:off x="72824" y="6257652"/>
            <a:ext cx="4514850" cy="3750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Fei-Fei Li &amp; Justin Johnson &amp; Serena Yeung</a:t>
            </a:r>
            <a:endParaRPr/>
          </a:p>
        </p:txBody>
      </p:sp>
      <p:sp>
        <p:nvSpPr>
          <p:cNvPr id="1021" name="Google Shape;1021;p58"/>
          <p:cNvSpPr txBox="1"/>
          <p:nvPr>
            <p:ph idx="12" type="sldNum"/>
          </p:nvPr>
        </p:nvSpPr>
        <p:spPr>
          <a:xfrm>
            <a:off x="5105644" y="6257639"/>
            <a:ext cx="1432559" cy="3750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Lecture 4 - </a:t>
            </a:r>
            <a:fld id="{00000000-1234-1234-1234-123412341234}" type="slidenum">
              <a:rPr b="0" i="0" lang="e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022" name="Google Shape;1022;p58"/>
          <p:cNvSpPr txBox="1"/>
          <p:nvPr>
            <p:ph idx="10" type="dt"/>
          </p:nvPr>
        </p:nvSpPr>
        <p:spPr>
          <a:xfrm>
            <a:off x="7634716" y="6257652"/>
            <a:ext cx="1433195" cy="3750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April 13, 2017</a:t>
            </a:r>
            <a:endParaRPr/>
          </a:p>
        </p:txBody>
      </p:sp>
      <p:sp>
        <p:nvSpPr>
          <p:cNvPr id="1023" name="Google Shape;1023;p58"/>
          <p:cNvSpPr txBox="1"/>
          <p:nvPr/>
        </p:nvSpPr>
        <p:spPr>
          <a:xfrm>
            <a:off x="421974" y="1346497"/>
            <a:ext cx="2959100" cy="15578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5080" rtl="0" algn="l">
              <a:lnSpc>
                <a:spcPct val="1389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Arial"/>
                <a:ea typeface="Arial"/>
                <a:cs typeface="Arial"/>
                <a:sym typeface="Arial"/>
              </a:rPr>
              <a:t>add 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gate: gradient distributor  </a:t>
            </a:r>
            <a:r>
              <a:rPr b="1" lang="en" sz="1800">
                <a:latin typeface="Arial"/>
                <a:ea typeface="Arial"/>
                <a:cs typeface="Arial"/>
                <a:sym typeface="Arial"/>
              </a:rPr>
              <a:t>max 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gate: gradient router  </a:t>
            </a:r>
            <a:r>
              <a:rPr b="1" lang="en" sz="1800">
                <a:latin typeface="Arial"/>
                <a:ea typeface="Arial"/>
                <a:cs typeface="Arial"/>
                <a:sym typeface="Arial"/>
              </a:rPr>
              <a:t>mul 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gate: gradient switcher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7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Google Shape;1028;p59"/>
          <p:cNvSpPr txBox="1"/>
          <p:nvPr/>
        </p:nvSpPr>
        <p:spPr>
          <a:xfrm>
            <a:off x="384725" y="180000"/>
            <a:ext cx="56829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Gradients add at branches</a:t>
            </a: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9" name="Google Shape;1029;p59"/>
          <p:cNvSpPr txBox="1"/>
          <p:nvPr>
            <p:ph idx="11" type="ftr"/>
          </p:nvPr>
        </p:nvSpPr>
        <p:spPr>
          <a:xfrm>
            <a:off x="72824" y="6257652"/>
            <a:ext cx="45150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Fei-Fei Li &amp; Justin Johnson &amp; Serena Yeung</a:t>
            </a:r>
            <a:endParaRPr/>
          </a:p>
        </p:txBody>
      </p:sp>
      <p:sp>
        <p:nvSpPr>
          <p:cNvPr id="1030" name="Google Shape;1030;p59"/>
          <p:cNvSpPr txBox="1"/>
          <p:nvPr>
            <p:ph idx="12" type="sldNum"/>
          </p:nvPr>
        </p:nvSpPr>
        <p:spPr>
          <a:xfrm>
            <a:off x="5105644" y="6257639"/>
            <a:ext cx="14325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Lecture 4 -</a:t>
            </a:r>
            <a:r>
              <a:rPr lang="en"/>
              <a:t>50</a:t>
            </a:r>
            <a:endParaRPr/>
          </a:p>
        </p:txBody>
      </p:sp>
      <p:sp>
        <p:nvSpPr>
          <p:cNvPr id="1031" name="Google Shape;1031;p59"/>
          <p:cNvSpPr txBox="1"/>
          <p:nvPr>
            <p:ph idx="10" type="dt"/>
          </p:nvPr>
        </p:nvSpPr>
        <p:spPr>
          <a:xfrm>
            <a:off x="7634716" y="6257652"/>
            <a:ext cx="14331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April 13, 2017</a:t>
            </a:r>
            <a:endParaRPr/>
          </a:p>
        </p:txBody>
      </p:sp>
      <p:pic>
        <p:nvPicPr>
          <p:cNvPr id="1032" name="Google Shape;1032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35100"/>
            <a:ext cx="8839201" cy="4330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6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p6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Recap: Backprop equations		</a:t>
            </a:r>
            <a:endParaRPr/>
          </a:p>
        </p:txBody>
      </p:sp>
      <p:sp>
        <p:nvSpPr>
          <p:cNvPr id="1038" name="Google Shape;1038;p60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Learning rule: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logistic/softmax and X-entropy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Hidden units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Output units</a:t>
            </a:r>
            <a:endParaRPr/>
          </a:p>
        </p:txBody>
      </p:sp>
      <p:pic>
        <p:nvPicPr>
          <p:cNvPr id="1039" name="Google Shape;1039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4075" y="2241333"/>
            <a:ext cx="2883273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0" name="Google Shape;1040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80425" y="4356133"/>
            <a:ext cx="1870575" cy="35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1" name="Google Shape;1041;p6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26325" y="3142608"/>
            <a:ext cx="2686050" cy="876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2" name="Google Shape;1042;p60"/>
          <p:cNvSpPr txBox="1"/>
          <p:nvPr/>
        </p:nvSpPr>
        <p:spPr>
          <a:xfrm>
            <a:off x="5053275" y="1601133"/>
            <a:ext cx="3713700" cy="44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</p:txBody>
      </p:sp>
      <p:pic>
        <p:nvPicPr>
          <p:cNvPr id="1043" name="Google Shape;1043;p6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81813" y="2241333"/>
            <a:ext cx="1400175" cy="7429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4" name="Google Shape;1044;p60"/>
          <p:cNvSpPr txBox="1"/>
          <p:nvPr/>
        </p:nvSpPr>
        <p:spPr>
          <a:xfrm>
            <a:off x="7264750" y="2080833"/>
            <a:ext cx="1992900" cy="13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How much does the loss change wrt the net input into the j’th neuron?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8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Google Shape;1049;p6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We can derive these equations using computational graphs!</a:t>
            </a:r>
            <a:endParaRPr sz="2400"/>
          </a:p>
        </p:txBody>
      </p:sp>
      <p:sp>
        <p:nvSpPr>
          <p:cNvPr id="1050" name="Google Shape;1050;p61"/>
          <p:cNvSpPr/>
          <p:nvPr/>
        </p:nvSpPr>
        <p:spPr>
          <a:xfrm>
            <a:off x="666375" y="2211967"/>
            <a:ext cx="319200" cy="462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1" name="Google Shape;1051;p61"/>
          <p:cNvSpPr/>
          <p:nvPr/>
        </p:nvSpPr>
        <p:spPr>
          <a:xfrm>
            <a:off x="666375" y="2905700"/>
            <a:ext cx="319200" cy="462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2" name="Google Shape;1052;p61"/>
          <p:cNvSpPr/>
          <p:nvPr/>
        </p:nvSpPr>
        <p:spPr>
          <a:xfrm>
            <a:off x="1394600" y="2572100"/>
            <a:ext cx="319200" cy="462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</a:t>
            </a:r>
            <a:endParaRPr/>
          </a:p>
        </p:txBody>
      </p:sp>
      <p:sp>
        <p:nvSpPr>
          <p:cNvPr id="1053" name="Google Shape;1053;p61"/>
          <p:cNvSpPr/>
          <p:nvPr/>
        </p:nvSpPr>
        <p:spPr>
          <a:xfrm>
            <a:off x="1394600" y="3411067"/>
            <a:ext cx="319200" cy="462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</a:t>
            </a:r>
            <a:endParaRPr/>
          </a:p>
        </p:txBody>
      </p:sp>
      <p:sp>
        <p:nvSpPr>
          <p:cNvPr id="1054" name="Google Shape;1054;p61"/>
          <p:cNvSpPr/>
          <p:nvPr/>
        </p:nvSpPr>
        <p:spPr>
          <a:xfrm>
            <a:off x="1394600" y="4250033"/>
            <a:ext cx="319200" cy="462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</a:t>
            </a:r>
            <a:endParaRPr/>
          </a:p>
        </p:txBody>
      </p:sp>
      <p:sp>
        <p:nvSpPr>
          <p:cNvPr id="1055" name="Google Shape;1055;p61"/>
          <p:cNvSpPr/>
          <p:nvPr/>
        </p:nvSpPr>
        <p:spPr>
          <a:xfrm>
            <a:off x="1394600" y="5041933"/>
            <a:ext cx="319200" cy="462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</a:t>
            </a:r>
            <a:endParaRPr/>
          </a:p>
        </p:txBody>
      </p:sp>
      <p:sp>
        <p:nvSpPr>
          <p:cNvPr id="1056" name="Google Shape;1056;p61"/>
          <p:cNvSpPr/>
          <p:nvPr/>
        </p:nvSpPr>
        <p:spPr>
          <a:xfrm>
            <a:off x="2435475" y="3411067"/>
            <a:ext cx="319200" cy="462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</a:t>
            </a:r>
            <a:endParaRPr/>
          </a:p>
        </p:txBody>
      </p:sp>
      <p:sp>
        <p:nvSpPr>
          <p:cNvPr id="1057" name="Google Shape;1057;p61"/>
          <p:cNvSpPr/>
          <p:nvPr/>
        </p:nvSpPr>
        <p:spPr>
          <a:xfrm>
            <a:off x="3656075" y="3411067"/>
            <a:ext cx="319200" cy="462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8" name="Google Shape;1058;p61"/>
          <p:cNvSpPr/>
          <p:nvPr/>
        </p:nvSpPr>
        <p:spPr>
          <a:xfrm>
            <a:off x="5113425" y="3873867"/>
            <a:ext cx="319200" cy="462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59" name="Google Shape;1059;p61"/>
          <p:cNvCxnSpPr>
            <a:endCxn id="1052" idx="2"/>
          </p:cNvCxnSpPr>
          <p:nvPr/>
        </p:nvCxnSpPr>
        <p:spPr>
          <a:xfrm>
            <a:off x="978800" y="2526650"/>
            <a:ext cx="415800" cy="27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60" name="Google Shape;1060;p61"/>
          <p:cNvCxnSpPr>
            <a:stCxn id="1051" idx="6"/>
            <a:endCxn id="1052" idx="2"/>
          </p:cNvCxnSpPr>
          <p:nvPr/>
        </p:nvCxnSpPr>
        <p:spPr>
          <a:xfrm flipH="1" rot="10800000">
            <a:off x="985575" y="2803550"/>
            <a:ext cx="408900" cy="33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61" name="Google Shape;1061;p61"/>
          <p:cNvCxnSpPr>
            <a:endCxn id="1056" idx="1"/>
          </p:cNvCxnSpPr>
          <p:nvPr/>
        </p:nvCxnSpPr>
        <p:spPr>
          <a:xfrm>
            <a:off x="1674021" y="2881257"/>
            <a:ext cx="808200" cy="59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62" name="Google Shape;1062;p61"/>
          <p:cNvCxnSpPr>
            <a:stCxn id="1053" idx="6"/>
            <a:endCxn id="1056" idx="2"/>
          </p:cNvCxnSpPr>
          <p:nvPr/>
        </p:nvCxnSpPr>
        <p:spPr>
          <a:xfrm>
            <a:off x="1713800" y="3642517"/>
            <a:ext cx="721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63" name="Google Shape;1063;p61"/>
          <p:cNvCxnSpPr>
            <a:endCxn id="1056" idx="3"/>
          </p:cNvCxnSpPr>
          <p:nvPr/>
        </p:nvCxnSpPr>
        <p:spPr>
          <a:xfrm flipH="1" rot="10800000">
            <a:off x="1760421" y="3806177"/>
            <a:ext cx="721800" cy="67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64" name="Google Shape;1064;p61"/>
          <p:cNvCxnSpPr>
            <a:endCxn id="1056" idx="3"/>
          </p:cNvCxnSpPr>
          <p:nvPr/>
        </p:nvCxnSpPr>
        <p:spPr>
          <a:xfrm flipH="1" rot="10800000">
            <a:off x="1760421" y="3806177"/>
            <a:ext cx="721800" cy="146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65" name="Google Shape;1065;p61"/>
          <p:cNvCxnSpPr>
            <a:endCxn id="1057" idx="2"/>
          </p:cNvCxnSpPr>
          <p:nvPr/>
        </p:nvCxnSpPr>
        <p:spPr>
          <a:xfrm>
            <a:off x="2754575" y="3642517"/>
            <a:ext cx="901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66" name="Google Shape;1066;p61"/>
          <p:cNvCxnSpPr/>
          <p:nvPr/>
        </p:nvCxnSpPr>
        <p:spPr>
          <a:xfrm flipH="1" rot="10800000">
            <a:off x="4038425" y="3637367"/>
            <a:ext cx="1736700" cy="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67" name="Google Shape;1067;p61"/>
          <p:cNvCxnSpPr/>
          <p:nvPr/>
        </p:nvCxnSpPr>
        <p:spPr>
          <a:xfrm flipH="1" rot="10800000">
            <a:off x="4038425" y="1934033"/>
            <a:ext cx="1618800" cy="165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68" name="Google Shape;1068;p61"/>
          <p:cNvCxnSpPr/>
          <p:nvPr/>
        </p:nvCxnSpPr>
        <p:spPr>
          <a:xfrm>
            <a:off x="4038425" y="3687500"/>
            <a:ext cx="1660500" cy="168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69" name="Google Shape;1069;p61"/>
          <p:cNvCxnSpPr/>
          <p:nvPr/>
        </p:nvCxnSpPr>
        <p:spPr>
          <a:xfrm flipH="1" rot="10800000">
            <a:off x="5432621" y="3683691"/>
            <a:ext cx="307800" cy="36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70" name="Google Shape;1070;p61"/>
          <p:cNvSpPr/>
          <p:nvPr/>
        </p:nvSpPr>
        <p:spPr>
          <a:xfrm>
            <a:off x="5720375" y="3411067"/>
            <a:ext cx="319200" cy="462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</a:t>
            </a:r>
            <a:endParaRPr/>
          </a:p>
        </p:txBody>
      </p:sp>
      <p:cxnSp>
        <p:nvCxnSpPr>
          <p:cNvPr id="1071" name="Google Shape;1071;p61"/>
          <p:cNvCxnSpPr/>
          <p:nvPr/>
        </p:nvCxnSpPr>
        <p:spPr>
          <a:xfrm>
            <a:off x="6039575" y="3639867"/>
            <a:ext cx="901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72" name="Google Shape;1072;p61"/>
          <p:cNvSpPr/>
          <p:nvPr/>
        </p:nvSpPr>
        <p:spPr>
          <a:xfrm>
            <a:off x="6905350" y="3408467"/>
            <a:ext cx="319200" cy="462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</a:t>
            </a:r>
            <a:endParaRPr/>
          </a:p>
        </p:txBody>
      </p:sp>
      <p:cxnSp>
        <p:nvCxnSpPr>
          <p:cNvPr id="1073" name="Google Shape;1073;p61"/>
          <p:cNvCxnSpPr/>
          <p:nvPr/>
        </p:nvCxnSpPr>
        <p:spPr>
          <a:xfrm>
            <a:off x="7273025" y="3642467"/>
            <a:ext cx="901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74" name="Google Shape;1074;p61"/>
          <p:cNvSpPr/>
          <p:nvPr/>
        </p:nvSpPr>
        <p:spPr>
          <a:xfrm>
            <a:off x="8174525" y="3411067"/>
            <a:ext cx="319200" cy="462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75" name="Google Shape;1075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6196" y="3405383"/>
            <a:ext cx="163500" cy="1167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6" name="Google Shape;1076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2038" y="3374229"/>
            <a:ext cx="163500" cy="16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7" name="Google Shape;1077;p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35725" y="4009750"/>
            <a:ext cx="274600" cy="143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8" name="Google Shape;1078;p6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26769" y="3392367"/>
            <a:ext cx="408900" cy="13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9" name="Google Shape;1079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2038" y="2591329"/>
            <a:ext cx="163500" cy="16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0" name="Google Shape;1080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2038" y="4118662"/>
            <a:ext cx="163500" cy="16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1" name="Google Shape;1081;p6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129175" y="3387967"/>
            <a:ext cx="152400" cy="14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2" name="Google Shape;1082;p6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06900" y="2348100"/>
            <a:ext cx="238125" cy="14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3" name="Google Shape;1083;p6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071025" y="2400833"/>
            <a:ext cx="238125" cy="14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4" name="Google Shape;1084;p6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49763" y="3060900"/>
            <a:ext cx="152400" cy="11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5" name="Google Shape;1085;p6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040988" y="2809333"/>
            <a:ext cx="152400" cy="11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6" name="Google Shape;1086;p6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951775" y="2961717"/>
            <a:ext cx="400050" cy="14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7" name="Google Shape;1087;p61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696613" y="3549083"/>
            <a:ext cx="238125" cy="140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Google Shape;1092;p6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3" name="Google Shape;1093;p62"/>
          <p:cNvSpPr/>
          <p:nvPr/>
        </p:nvSpPr>
        <p:spPr>
          <a:xfrm>
            <a:off x="666375" y="2211967"/>
            <a:ext cx="319200" cy="462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4" name="Google Shape;1094;p62"/>
          <p:cNvSpPr/>
          <p:nvPr/>
        </p:nvSpPr>
        <p:spPr>
          <a:xfrm>
            <a:off x="666375" y="2905700"/>
            <a:ext cx="319200" cy="462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5" name="Google Shape;1095;p62"/>
          <p:cNvSpPr/>
          <p:nvPr/>
        </p:nvSpPr>
        <p:spPr>
          <a:xfrm>
            <a:off x="1394600" y="2572100"/>
            <a:ext cx="319200" cy="462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</a:t>
            </a:r>
            <a:endParaRPr/>
          </a:p>
        </p:txBody>
      </p:sp>
      <p:sp>
        <p:nvSpPr>
          <p:cNvPr id="1096" name="Google Shape;1096;p62"/>
          <p:cNvSpPr/>
          <p:nvPr/>
        </p:nvSpPr>
        <p:spPr>
          <a:xfrm>
            <a:off x="1394600" y="3411067"/>
            <a:ext cx="319200" cy="462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</a:t>
            </a:r>
            <a:endParaRPr/>
          </a:p>
        </p:txBody>
      </p:sp>
      <p:sp>
        <p:nvSpPr>
          <p:cNvPr id="1097" name="Google Shape;1097;p62"/>
          <p:cNvSpPr/>
          <p:nvPr/>
        </p:nvSpPr>
        <p:spPr>
          <a:xfrm>
            <a:off x="1394600" y="4250033"/>
            <a:ext cx="319200" cy="462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</a:t>
            </a:r>
            <a:endParaRPr/>
          </a:p>
        </p:txBody>
      </p:sp>
      <p:sp>
        <p:nvSpPr>
          <p:cNvPr id="1098" name="Google Shape;1098;p62"/>
          <p:cNvSpPr/>
          <p:nvPr/>
        </p:nvSpPr>
        <p:spPr>
          <a:xfrm>
            <a:off x="1394600" y="5041933"/>
            <a:ext cx="319200" cy="462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</a:t>
            </a:r>
            <a:endParaRPr/>
          </a:p>
        </p:txBody>
      </p:sp>
      <p:sp>
        <p:nvSpPr>
          <p:cNvPr id="1099" name="Google Shape;1099;p62"/>
          <p:cNvSpPr/>
          <p:nvPr/>
        </p:nvSpPr>
        <p:spPr>
          <a:xfrm>
            <a:off x="2435475" y="3411067"/>
            <a:ext cx="319200" cy="462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</a:t>
            </a:r>
            <a:endParaRPr/>
          </a:p>
        </p:txBody>
      </p:sp>
      <p:sp>
        <p:nvSpPr>
          <p:cNvPr id="1100" name="Google Shape;1100;p62"/>
          <p:cNvSpPr/>
          <p:nvPr/>
        </p:nvSpPr>
        <p:spPr>
          <a:xfrm>
            <a:off x="3656075" y="3411067"/>
            <a:ext cx="319200" cy="462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1" name="Google Shape;1101;p62"/>
          <p:cNvSpPr/>
          <p:nvPr/>
        </p:nvSpPr>
        <p:spPr>
          <a:xfrm>
            <a:off x="5113425" y="3873867"/>
            <a:ext cx="319200" cy="462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02" name="Google Shape;1102;p62"/>
          <p:cNvCxnSpPr>
            <a:endCxn id="1095" idx="2"/>
          </p:cNvCxnSpPr>
          <p:nvPr/>
        </p:nvCxnSpPr>
        <p:spPr>
          <a:xfrm>
            <a:off x="978800" y="2526650"/>
            <a:ext cx="415800" cy="27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03" name="Google Shape;1103;p62"/>
          <p:cNvCxnSpPr>
            <a:stCxn id="1094" idx="6"/>
            <a:endCxn id="1095" idx="2"/>
          </p:cNvCxnSpPr>
          <p:nvPr/>
        </p:nvCxnSpPr>
        <p:spPr>
          <a:xfrm flipH="1" rot="10800000">
            <a:off x="985575" y="2803550"/>
            <a:ext cx="408900" cy="33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04" name="Google Shape;1104;p62"/>
          <p:cNvCxnSpPr>
            <a:endCxn id="1099" idx="1"/>
          </p:cNvCxnSpPr>
          <p:nvPr/>
        </p:nvCxnSpPr>
        <p:spPr>
          <a:xfrm>
            <a:off x="1674021" y="2881257"/>
            <a:ext cx="808200" cy="59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05" name="Google Shape;1105;p62"/>
          <p:cNvCxnSpPr>
            <a:stCxn id="1096" idx="6"/>
            <a:endCxn id="1099" idx="2"/>
          </p:cNvCxnSpPr>
          <p:nvPr/>
        </p:nvCxnSpPr>
        <p:spPr>
          <a:xfrm>
            <a:off x="1713800" y="3642517"/>
            <a:ext cx="721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06" name="Google Shape;1106;p62"/>
          <p:cNvCxnSpPr>
            <a:endCxn id="1099" idx="3"/>
          </p:cNvCxnSpPr>
          <p:nvPr/>
        </p:nvCxnSpPr>
        <p:spPr>
          <a:xfrm flipH="1" rot="10800000">
            <a:off x="1760421" y="3806177"/>
            <a:ext cx="721800" cy="67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07" name="Google Shape;1107;p62"/>
          <p:cNvCxnSpPr>
            <a:endCxn id="1099" idx="3"/>
          </p:cNvCxnSpPr>
          <p:nvPr/>
        </p:nvCxnSpPr>
        <p:spPr>
          <a:xfrm flipH="1" rot="10800000">
            <a:off x="1760421" y="3806177"/>
            <a:ext cx="721800" cy="146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08" name="Google Shape;1108;p62"/>
          <p:cNvCxnSpPr>
            <a:endCxn id="1100" idx="2"/>
          </p:cNvCxnSpPr>
          <p:nvPr/>
        </p:nvCxnSpPr>
        <p:spPr>
          <a:xfrm>
            <a:off x="2754575" y="3642517"/>
            <a:ext cx="901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09" name="Google Shape;1109;p62"/>
          <p:cNvCxnSpPr/>
          <p:nvPr/>
        </p:nvCxnSpPr>
        <p:spPr>
          <a:xfrm flipH="1" rot="10800000">
            <a:off x="4038425" y="3637367"/>
            <a:ext cx="1736700" cy="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10" name="Google Shape;1110;p62"/>
          <p:cNvCxnSpPr/>
          <p:nvPr/>
        </p:nvCxnSpPr>
        <p:spPr>
          <a:xfrm flipH="1" rot="10800000">
            <a:off x="4038425" y="1934033"/>
            <a:ext cx="1618800" cy="165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11" name="Google Shape;1111;p62"/>
          <p:cNvCxnSpPr/>
          <p:nvPr/>
        </p:nvCxnSpPr>
        <p:spPr>
          <a:xfrm>
            <a:off x="4038425" y="3687500"/>
            <a:ext cx="1660500" cy="168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12" name="Google Shape;1112;p62"/>
          <p:cNvCxnSpPr/>
          <p:nvPr/>
        </p:nvCxnSpPr>
        <p:spPr>
          <a:xfrm flipH="1" rot="10800000">
            <a:off x="5432621" y="3683691"/>
            <a:ext cx="307800" cy="36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13" name="Google Shape;1113;p62"/>
          <p:cNvSpPr/>
          <p:nvPr/>
        </p:nvSpPr>
        <p:spPr>
          <a:xfrm>
            <a:off x="5720375" y="3411067"/>
            <a:ext cx="319200" cy="462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</a:t>
            </a:r>
            <a:endParaRPr/>
          </a:p>
        </p:txBody>
      </p:sp>
      <p:cxnSp>
        <p:nvCxnSpPr>
          <p:cNvPr id="1114" name="Google Shape;1114;p62"/>
          <p:cNvCxnSpPr/>
          <p:nvPr/>
        </p:nvCxnSpPr>
        <p:spPr>
          <a:xfrm>
            <a:off x="6039575" y="3639867"/>
            <a:ext cx="901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15" name="Google Shape;1115;p62"/>
          <p:cNvSpPr/>
          <p:nvPr/>
        </p:nvSpPr>
        <p:spPr>
          <a:xfrm>
            <a:off x="6905350" y="3408467"/>
            <a:ext cx="319200" cy="462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</a:t>
            </a:r>
            <a:endParaRPr/>
          </a:p>
        </p:txBody>
      </p:sp>
      <p:cxnSp>
        <p:nvCxnSpPr>
          <p:cNvPr id="1116" name="Google Shape;1116;p62"/>
          <p:cNvCxnSpPr/>
          <p:nvPr/>
        </p:nvCxnSpPr>
        <p:spPr>
          <a:xfrm>
            <a:off x="7273025" y="3642467"/>
            <a:ext cx="901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17" name="Google Shape;1117;p62"/>
          <p:cNvSpPr/>
          <p:nvPr/>
        </p:nvSpPr>
        <p:spPr>
          <a:xfrm>
            <a:off x="8174525" y="3411067"/>
            <a:ext cx="319200" cy="462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18" name="Google Shape;1118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6196" y="3405383"/>
            <a:ext cx="163500" cy="1167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9" name="Google Shape;1119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2038" y="3374229"/>
            <a:ext cx="163500" cy="16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0" name="Google Shape;1120;p6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35725" y="4009750"/>
            <a:ext cx="274600" cy="143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1" name="Google Shape;1121;p6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26769" y="3392367"/>
            <a:ext cx="408900" cy="13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2" name="Google Shape;1122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2038" y="2591329"/>
            <a:ext cx="163500" cy="16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3" name="Google Shape;1123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2038" y="4118662"/>
            <a:ext cx="163500" cy="16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4" name="Google Shape;1124;p6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129175" y="3387967"/>
            <a:ext cx="152400" cy="14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5" name="Google Shape;1125;p6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06900" y="2348100"/>
            <a:ext cx="238125" cy="14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6" name="Google Shape;1126;p6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071025" y="2400833"/>
            <a:ext cx="238125" cy="14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7" name="Google Shape;1127;p6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49763" y="3060900"/>
            <a:ext cx="152400" cy="11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8" name="Google Shape;1128;p6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040988" y="2809333"/>
            <a:ext cx="152400" cy="11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9" name="Google Shape;1129;p6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951775" y="2961717"/>
            <a:ext cx="400050" cy="14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0" name="Google Shape;1130;p62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696613" y="3549083"/>
            <a:ext cx="238125" cy="140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1" name="Google Shape;1131;p62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7566975" y="3723817"/>
            <a:ext cx="161925" cy="161925"/>
          </a:xfrm>
          <a:prstGeom prst="rect">
            <a:avLst/>
          </a:prstGeom>
          <a:noFill/>
          <a:ln>
            <a:noFill/>
          </a:ln>
        </p:spPr>
      </p:pic>
      <p:sp>
        <p:nvSpPr>
          <p:cNvPr id="1132" name="Google Shape;1132;p62"/>
          <p:cNvSpPr txBox="1"/>
          <p:nvPr/>
        </p:nvSpPr>
        <p:spPr>
          <a:xfrm>
            <a:off x="6432325" y="4473200"/>
            <a:ext cx="2308200" cy="16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Remember that by definition, the gradient of (-Loss)  wrt       , is  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1133" name="Google Shape;1133;p62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8099750" y="5028026"/>
            <a:ext cx="161925" cy="16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4" name="Google Shape;1134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19483" y="5050597"/>
            <a:ext cx="163500" cy="116786"/>
          </a:xfrm>
          <a:prstGeom prst="rect">
            <a:avLst/>
          </a:prstGeom>
          <a:noFill/>
          <a:ln>
            <a:noFill/>
          </a:ln>
        </p:spPr>
      </p:pic>
      <p:sp>
        <p:nvSpPr>
          <p:cNvPr id="1135" name="Google Shape;1135;p6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We can derive these equations using computational graphs!</a:t>
            </a:r>
            <a:endParaRPr sz="24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9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6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1" name="Google Shape;1141;p63"/>
          <p:cNvSpPr/>
          <p:nvPr/>
        </p:nvSpPr>
        <p:spPr>
          <a:xfrm>
            <a:off x="666375" y="2211967"/>
            <a:ext cx="319200" cy="462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2" name="Google Shape;1142;p63"/>
          <p:cNvSpPr/>
          <p:nvPr/>
        </p:nvSpPr>
        <p:spPr>
          <a:xfrm>
            <a:off x="666375" y="2905700"/>
            <a:ext cx="319200" cy="462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3" name="Google Shape;1143;p63"/>
          <p:cNvSpPr/>
          <p:nvPr/>
        </p:nvSpPr>
        <p:spPr>
          <a:xfrm>
            <a:off x="1394600" y="2572100"/>
            <a:ext cx="319200" cy="462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</a:t>
            </a:r>
            <a:endParaRPr/>
          </a:p>
        </p:txBody>
      </p:sp>
      <p:sp>
        <p:nvSpPr>
          <p:cNvPr id="1144" name="Google Shape;1144;p63"/>
          <p:cNvSpPr/>
          <p:nvPr/>
        </p:nvSpPr>
        <p:spPr>
          <a:xfrm>
            <a:off x="1394600" y="3411067"/>
            <a:ext cx="319200" cy="462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</a:t>
            </a:r>
            <a:endParaRPr/>
          </a:p>
        </p:txBody>
      </p:sp>
      <p:sp>
        <p:nvSpPr>
          <p:cNvPr id="1145" name="Google Shape;1145;p63"/>
          <p:cNvSpPr/>
          <p:nvPr/>
        </p:nvSpPr>
        <p:spPr>
          <a:xfrm>
            <a:off x="1394600" y="4250033"/>
            <a:ext cx="319200" cy="462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</a:t>
            </a:r>
            <a:endParaRPr/>
          </a:p>
        </p:txBody>
      </p:sp>
      <p:sp>
        <p:nvSpPr>
          <p:cNvPr id="1146" name="Google Shape;1146;p63"/>
          <p:cNvSpPr/>
          <p:nvPr/>
        </p:nvSpPr>
        <p:spPr>
          <a:xfrm>
            <a:off x="1394600" y="5041933"/>
            <a:ext cx="319200" cy="462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</a:t>
            </a:r>
            <a:endParaRPr/>
          </a:p>
        </p:txBody>
      </p:sp>
      <p:sp>
        <p:nvSpPr>
          <p:cNvPr id="1147" name="Google Shape;1147;p63"/>
          <p:cNvSpPr/>
          <p:nvPr/>
        </p:nvSpPr>
        <p:spPr>
          <a:xfrm>
            <a:off x="2435475" y="3411067"/>
            <a:ext cx="319200" cy="462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</a:t>
            </a:r>
            <a:endParaRPr/>
          </a:p>
        </p:txBody>
      </p:sp>
      <p:sp>
        <p:nvSpPr>
          <p:cNvPr id="1148" name="Google Shape;1148;p63"/>
          <p:cNvSpPr/>
          <p:nvPr/>
        </p:nvSpPr>
        <p:spPr>
          <a:xfrm>
            <a:off x="3656075" y="3411067"/>
            <a:ext cx="319200" cy="462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9" name="Google Shape;1149;p63"/>
          <p:cNvSpPr/>
          <p:nvPr/>
        </p:nvSpPr>
        <p:spPr>
          <a:xfrm>
            <a:off x="5113425" y="3873867"/>
            <a:ext cx="319200" cy="462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50" name="Google Shape;1150;p63"/>
          <p:cNvCxnSpPr>
            <a:endCxn id="1143" idx="2"/>
          </p:cNvCxnSpPr>
          <p:nvPr/>
        </p:nvCxnSpPr>
        <p:spPr>
          <a:xfrm>
            <a:off x="978800" y="2526650"/>
            <a:ext cx="415800" cy="27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51" name="Google Shape;1151;p63"/>
          <p:cNvCxnSpPr>
            <a:stCxn id="1142" idx="6"/>
            <a:endCxn id="1143" idx="2"/>
          </p:cNvCxnSpPr>
          <p:nvPr/>
        </p:nvCxnSpPr>
        <p:spPr>
          <a:xfrm flipH="1" rot="10800000">
            <a:off x="985575" y="2803550"/>
            <a:ext cx="408900" cy="33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52" name="Google Shape;1152;p63"/>
          <p:cNvCxnSpPr>
            <a:endCxn id="1147" idx="1"/>
          </p:cNvCxnSpPr>
          <p:nvPr/>
        </p:nvCxnSpPr>
        <p:spPr>
          <a:xfrm>
            <a:off x="1674021" y="2881257"/>
            <a:ext cx="808200" cy="59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53" name="Google Shape;1153;p63"/>
          <p:cNvCxnSpPr>
            <a:stCxn id="1144" idx="6"/>
            <a:endCxn id="1147" idx="2"/>
          </p:cNvCxnSpPr>
          <p:nvPr/>
        </p:nvCxnSpPr>
        <p:spPr>
          <a:xfrm>
            <a:off x="1713800" y="3642517"/>
            <a:ext cx="721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54" name="Google Shape;1154;p63"/>
          <p:cNvCxnSpPr>
            <a:endCxn id="1147" idx="3"/>
          </p:cNvCxnSpPr>
          <p:nvPr/>
        </p:nvCxnSpPr>
        <p:spPr>
          <a:xfrm flipH="1" rot="10800000">
            <a:off x="1760421" y="3806177"/>
            <a:ext cx="721800" cy="67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55" name="Google Shape;1155;p63"/>
          <p:cNvCxnSpPr>
            <a:endCxn id="1147" idx="3"/>
          </p:cNvCxnSpPr>
          <p:nvPr/>
        </p:nvCxnSpPr>
        <p:spPr>
          <a:xfrm flipH="1" rot="10800000">
            <a:off x="1760421" y="3806177"/>
            <a:ext cx="721800" cy="146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56" name="Google Shape;1156;p63"/>
          <p:cNvCxnSpPr>
            <a:endCxn id="1148" idx="2"/>
          </p:cNvCxnSpPr>
          <p:nvPr/>
        </p:nvCxnSpPr>
        <p:spPr>
          <a:xfrm>
            <a:off x="2754575" y="3642517"/>
            <a:ext cx="901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57" name="Google Shape;1157;p63"/>
          <p:cNvCxnSpPr/>
          <p:nvPr/>
        </p:nvCxnSpPr>
        <p:spPr>
          <a:xfrm flipH="1" rot="10800000">
            <a:off x="4038425" y="3637367"/>
            <a:ext cx="1736700" cy="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58" name="Google Shape;1158;p63"/>
          <p:cNvCxnSpPr/>
          <p:nvPr/>
        </p:nvCxnSpPr>
        <p:spPr>
          <a:xfrm flipH="1" rot="10800000">
            <a:off x="4038425" y="1934033"/>
            <a:ext cx="1618800" cy="165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59" name="Google Shape;1159;p63"/>
          <p:cNvCxnSpPr/>
          <p:nvPr/>
        </p:nvCxnSpPr>
        <p:spPr>
          <a:xfrm>
            <a:off x="4038425" y="3687500"/>
            <a:ext cx="1660500" cy="168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60" name="Google Shape;1160;p63"/>
          <p:cNvCxnSpPr/>
          <p:nvPr/>
        </p:nvCxnSpPr>
        <p:spPr>
          <a:xfrm flipH="1" rot="10800000">
            <a:off x="5432621" y="3683691"/>
            <a:ext cx="307800" cy="36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61" name="Google Shape;1161;p63"/>
          <p:cNvSpPr/>
          <p:nvPr/>
        </p:nvSpPr>
        <p:spPr>
          <a:xfrm>
            <a:off x="5720375" y="3411067"/>
            <a:ext cx="319200" cy="462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</a:t>
            </a:r>
            <a:endParaRPr/>
          </a:p>
        </p:txBody>
      </p:sp>
      <p:cxnSp>
        <p:nvCxnSpPr>
          <p:cNvPr id="1162" name="Google Shape;1162;p63"/>
          <p:cNvCxnSpPr/>
          <p:nvPr/>
        </p:nvCxnSpPr>
        <p:spPr>
          <a:xfrm>
            <a:off x="6039575" y="3639867"/>
            <a:ext cx="901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63" name="Google Shape;1163;p63"/>
          <p:cNvSpPr/>
          <p:nvPr/>
        </p:nvSpPr>
        <p:spPr>
          <a:xfrm>
            <a:off x="6905350" y="3408467"/>
            <a:ext cx="319200" cy="462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</a:t>
            </a:r>
            <a:endParaRPr/>
          </a:p>
        </p:txBody>
      </p:sp>
      <p:cxnSp>
        <p:nvCxnSpPr>
          <p:cNvPr id="1164" name="Google Shape;1164;p63"/>
          <p:cNvCxnSpPr/>
          <p:nvPr/>
        </p:nvCxnSpPr>
        <p:spPr>
          <a:xfrm>
            <a:off x="7273025" y="3642467"/>
            <a:ext cx="901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65" name="Google Shape;1165;p63"/>
          <p:cNvSpPr/>
          <p:nvPr/>
        </p:nvSpPr>
        <p:spPr>
          <a:xfrm>
            <a:off x="8174525" y="3411067"/>
            <a:ext cx="319200" cy="462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66" name="Google Shape;1166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6196" y="3405383"/>
            <a:ext cx="163500" cy="1167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7" name="Google Shape;1167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2038" y="3374229"/>
            <a:ext cx="163500" cy="16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8" name="Google Shape;1168;p6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35725" y="4009750"/>
            <a:ext cx="274600" cy="143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9" name="Google Shape;1169;p6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26769" y="3392367"/>
            <a:ext cx="408900" cy="13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0" name="Google Shape;1170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2038" y="2591329"/>
            <a:ext cx="163500" cy="16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1" name="Google Shape;1171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2038" y="4118662"/>
            <a:ext cx="163500" cy="16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2" name="Google Shape;1172;p6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129175" y="3387967"/>
            <a:ext cx="152400" cy="14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3" name="Google Shape;1173;p6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06900" y="2348100"/>
            <a:ext cx="238125" cy="14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4" name="Google Shape;1174;p6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071025" y="2400833"/>
            <a:ext cx="238125" cy="14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5" name="Google Shape;1175;p6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49763" y="3060900"/>
            <a:ext cx="152400" cy="11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6" name="Google Shape;1176;p6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040988" y="2809333"/>
            <a:ext cx="152400" cy="11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7" name="Google Shape;1177;p6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951775" y="2961717"/>
            <a:ext cx="400050" cy="14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8" name="Google Shape;1178;p6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696613" y="3549083"/>
            <a:ext cx="238125" cy="140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9" name="Google Shape;1179;p63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7566975" y="3723817"/>
            <a:ext cx="161925" cy="16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0" name="Google Shape;1180;p63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391500" y="3705617"/>
            <a:ext cx="161925" cy="161925"/>
          </a:xfrm>
          <a:prstGeom prst="rect">
            <a:avLst/>
          </a:prstGeom>
          <a:noFill/>
          <a:ln>
            <a:noFill/>
          </a:ln>
        </p:spPr>
      </p:pic>
      <p:sp>
        <p:nvSpPr>
          <p:cNvPr id="1181" name="Google Shape;1181;p63"/>
          <p:cNvSpPr txBox="1"/>
          <p:nvPr/>
        </p:nvSpPr>
        <p:spPr>
          <a:xfrm>
            <a:off x="6432325" y="4473200"/>
            <a:ext cx="2308200" cy="16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The plus gate simply lets the gradient pass through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182" name="Google Shape;1182;p6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We can derive these equations using computational graphs!</a:t>
            </a:r>
            <a:endParaRPr sz="24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6" name="Shape 1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" name="Google Shape;1187;p6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8" name="Google Shape;1188;p64"/>
          <p:cNvSpPr/>
          <p:nvPr/>
        </p:nvSpPr>
        <p:spPr>
          <a:xfrm>
            <a:off x="666375" y="2211967"/>
            <a:ext cx="319200" cy="462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9" name="Google Shape;1189;p64"/>
          <p:cNvSpPr/>
          <p:nvPr/>
        </p:nvSpPr>
        <p:spPr>
          <a:xfrm>
            <a:off x="666375" y="2905700"/>
            <a:ext cx="319200" cy="462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0" name="Google Shape;1190;p64"/>
          <p:cNvSpPr/>
          <p:nvPr/>
        </p:nvSpPr>
        <p:spPr>
          <a:xfrm>
            <a:off x="1394600" y="2572100"/>
            <a:ext cx="319200" cy="462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</a:t>
            </a:r>
            <a:endParaRPr/>
          </a:p>
        </p:txBody>
      </p:sp>
      <p:sp>
        <p:nvSpPr>
          <p:cNvPr id="1191" name="Google Shape;1191;p64"/>
          <p:cNvSpPr/>
          <p:nvPr/>
        </p:nvSpPr>
        <p:spPr>
          <a:xfrm>
            <a:off x="1394600" y="3411067"/>
            <a:ext cx="319200" cy="462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</a:t>
            </a:r>
            <a:endParaRPr/>
          </a:p>
        </p:txBody>
      </p:sp>
      <p:sp>
        <p:nvSpPr>
          <p:cNvPr id="1192" name="Google Shape;1192;p64"/>
          <p:cNvSpPr/>
          <p:nvPr/>
        </p:nvSpPr>
        <p:spPr>
          <a:xfrm>
            <a:off x="1394600" y="4250033"/>
            <a:ext cx="319200" cy="462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</a:t>
            </a:r>
            <a:endParaRPr/>
          </a:p>
        </p:txBody>
      </p:sp>
      <p:sp>
        <p:nvSpPr>
          <p:cNvPr id="1193" name="Google Shape;1193;p64"/>
          <p:cNvSpPr/>
          <p:nvPr/>
        </p:nvSpPr>
        <p:spPr>
          <a:xfrm>
            <a:off x="1394600" y="5041933"/>
            <a:ext cx="319200" cy="462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</a:t>
            </a:r>
            <a:endParaRPr/>
          </a:p>
        </p:txBody>
      </p:sp>
      <p:sp>
        <p:nvSpPr>
          <p:cNvPr id="1194" name="Google Shape;1194;p64"/>
          <p:cNvSpPr/>
          <p:nvPr/>
        </p:nvSpPr>
        <p:spPr>
          <a:xfrm>
            <a:off x="2435475" y="3411067"/>
            <a:ext cx="319200" cy="462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</a:t>
            </a:r>
            <a:endParaRPr/>
          </a:p>
        </p:txBody>
      </p:sp>
      <p:sp>
        <p:nvSpPr>
          <p:cNvPr id="1195" name="Google Shape;1195;p64"/>
          <p:cNvSpPr/>
          <p:nvPr/>
        </p:nvSpPr>
        <p:spPr>
          <a:xfrm>
            <a:off x="3656075" y="3411067"/>
            <a:ext cx="319200" cy="462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6" name="Google Shape;1196;p64"/>
          <p:cNvSpPr/>
          <p:nvPr/>
        </p:nvSpPr>
        <p:spPr>
          <a:xfrm>
            <a:off x="5113425" y="3873867"/>
            <a:ext cx="319200" cy="462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97" name="Google Shape;1197;p64"/>
          <p:cNvCxnSpPr>
            <a:endCxn id="1190" idx="2"/>
          </p:cNvCxnSpPr>
          <p:nvPr/>
        </p:nvCxnSpPr>
        <p:spPr>
          <a:xfrm>
            <a:off x="978800" y="2526650"/>
            <a:ext cx="415800" cy="27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98" name="Google Shape;1198;p64"/>
          <p:cNvCxnSpPr>
            <a:stCxn id="1189" idx="6"/>
            <a:endCxn id="1190" idx="2"/>
          </p:cNvCxnSpPr>
          <p:nvPr/>
        </p:nvCxnSpPr>
        <p:spPr>
          <a:xfrm flipH="1" rot="10800000">
            <a:off x="985575" y="2803550"/>
            <a:ext cx="408900" cy="33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99" name="Google Shape;1199;p64"/>
          <p:cNvCxnSpPr>
            <a:endCxn id="1194" idx="1"/>
          </p:cNvCxnSpPr>
          <p:nvPr/>
        </p:nvCxnSpPr>
        <p:spPr>
          <a:xfrm>
            <a:off x="1674021" y="2881257"/>
            <a:ext cx="808200" cy="59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00" name="Google Shape;1200;p64"/>
          <p:cNvCxnSpPr>
            <a:stCxn id="1191" idx="6"/>
            <a:endCxn id="1194" idx="2"/>
          </p:cNvCxnSpPr>
          <p:nvPr/>
        </p:nvCxnSpPr>
        <p:spPr>
          <a:xfrm>
            <a:off x="1713800" y="3642517"/>
            <a:ext cx="721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01" name="Google Shape;1201;p64"/>
          <p:cNvCxnSpPr>
            <a:endCxn id="1194" idx="3"/>
          </p:cNvCxnSpPr>
          <p:nvPr/>
        </p:nvCxnSpPr>
        <p:spPr>
          <a:xfrm flipH="1" rot="10800000">
            <a:off x="1760421" y="3806177"/>
            <a:ext cx="721800" cy="67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02" name="Google Shape;1202;p64"/>
          <p:cNvCxnSpPr>
            <a:endCxn id="1194" idx="3"/>
          </p:cNvCxnSpPr>
          <p:nvPr/>
        </p:nvCxnSpPr>
        <p:spPr>
          <a:xfrm flipH="1" rot="10800000">
            <a:off x="1760421" y="3806177"/>
            <a:ext cx="721800" cy="146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03" name="Google Shape;1203;p64"/>
          <p:cNvCxnSpPr>
            <a:endCxn id="1195" idx="2"/>
          </p:cNvCxnSpPr>
          <p:nvPr/>
        </p:nvCxnSpPr>
        <p:spPr>
          <a:xfrm>
            <a:off x="2754575" y="3642517"/>
            <a:ext cx="901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04" name="Google Shape;1204;p64"/>
          <p:cNvCxnSpPr/>
          <p:nvPr/>
        </p:nvCxnSpPr>
        <p:spPr>
          <a:xfrm flipH="1" rot="10800000">
            <a:off x="4038425" y="3637367"/>
            <a:ext cx="1736700" cy="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05" name="Google Shape;1205;p64"/>
          <p:cNvCxnSpPr/>
          <p:nvPr/>
        </p:nvCxnSpPr>
        <p:spPr>
          <a:xfrm flipH="1" rot="10800000">
            <a:off x="4038425" y="1934033"/>
            <a:ext cx="1618800" cy="165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06" name="Google Shape;1206;p64"/>
          <p:cNvCxnSpPr/>
          <p:nvPr/>
        </p:nvCxnSpPr>
        <p:spPr>
          <a:xfrm>
            <a:off x="4038425" y="3687500"/>
            <a:ext cx="1660500" cy="168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07" name="Google Shape;1207;p64"/>
          <p:cNvCxnSpPr/>
          <p:nvPr/>
        </p:nvCxnSpPr>
        <p:spPr>
          <a:xfrm flipH="1" rot="10800000">
            <a:off x="5432621" y="3683691"/>
            <a:ext cx="307800" cy="36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08" name="Google Shape;1208;p64"/>
          <p:cNvSpPr/>
          <p:nvPr/>
        </p:nvSpPr>
        <p:spPr>
          <a:xfrm>
            <a:off x="5720375" y="3411067"/>
            <a:ext cx="319200" cy="462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</a:t>
            </a:r>
            <a:endParaRPr/>
          </a:p>
        </p:txBody>
      </p:sp>
      <p:cxnSp>
        <p:nvCxnSpPr>
          <p:cNvPr id="1209" name="Google Shape;1209;p64"/>
          <p:cNvCxnSpPr/>
          <p:nvPr/>
        </p:nvCxnSpPr>
        <p:spPr>
          <a:xfrm>
            <a:off x="6039575" y="3639867"/>
            <a:ext cx="901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10" name="Google Shape;1210;p64"/>
          <p:cNvSpPr/>
          <p:nvPr/>
        </p:nvSpPr>
        <p:spPr>
          <a:xfrm>
            <a:off x="6905350" y="3408467"/>
            <a:ext cx="319200" cy="462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</a:t>
            </a:r>
            <a:endParaRPr/>
          </a:p>
        </p:txBody>
      </p:sp>
      <p:cxnSp>
        <p:nvCxnSpPr>
          <p:cNvPr id="1211" name="Google Shape;1211;p64"/>
          <p:cNvCxnSpPr/>
          <p:nvPr/>
        </p:nvCxnSpPr>
        <p:spPr>
          <a:xfrm>
            <a:off x="7273025" y="3642467"/>
            <a:ext cx="901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12" name="Google Shape;1212;p64"/>
          <p:cNvSpPr/>
          <p:nvPr/>
        </p:nvSpPr>
        <p:spPr>
          <a:xfrm>
            <a:off x="8174525" y="3411067"/>
            <a:ext cx="319200" cy="462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13" name="Google Shape;1213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6196" y="3405383"/>
            <a:ext cx="163500" cy="1167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4" name="Google Shape;1214;p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2038" y="3374229"/>
            <a:ext cx="163500" cy="16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5" name="Google Shape;1215;p6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35725" y="4009750"/>
            <a:ext cx="274600" cy="143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6" name="Google Shape;1216;p6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26769" y="3392367"/>
            <a:ext cx="408900" cy="13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7" name="Google Shape;1217;p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2038" y="2591329"/>
            <a:ext cx="163500" cy="16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8" name="Google Shape;1218;p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2038" y="4118662"/>
            <a:ext cx="163500" cy="16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9" name="Google Shape;1219;p6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129175" y="3387967"/>
            <a:ext cx="152400" cy="14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0" name="Google Shape;1220;p6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06900" y="2348100"/>
            <a:ext cx="238125" cy="14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1" name="Google Shape;1221;p6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071025" y="2400833"/>
            <a:ext cx="238125" cy="14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2" name="Google Shape;1222;p6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49763" y="3060900"/>
            <a:ext cx="152400" cy="11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3" name="Google Shape;1223;p6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040988" y="2809333"/>
            <a:ext cx="152400" cy="11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4" name="Google Shape;1224;p6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951775" y="2961717"/>
            <a:ext cx="400050" cy="14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5" name="Google Shape;1225;p6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696613" y="3549083"/>
            <a:ext cx="238125" cy="140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6" name="Google Shape;1226;p64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391500" y="3705617"/>
            <a:ext cx="161925" cy="16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7" name="Google Shape;1227;p64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4484875" y="3687500"/>
            <a:ext cx="43815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8" name="Google Shape;1228;p64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7566975" y="3723817"/>
            <a:ext cx="161925" cy="161925"/>
          </a:xfrm>
          <a:prstGeom prst="rect">
            <a:avLst/>
          </a:prstGeom>
          <a:noFill/>
          <a:ln>
            <a:noFill/>
          </a:ln>
        </p:spPr>
      </p:pic>
      <p:sp>
        <p:nvSpPr>
          <p:cNvPr id="1229" name="Google Shape;1229;p64"/>
          <p:cNvSpPr txBox="1"/>
          <p:nvPr/>
        </p:nvSpPr>
        <p:spPr>
          <a:xfrm>
            <a:off x="6432325" y="4473200"/>
            <a:ext cx="2308200" cy="16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The multiply gate means we need to multiply the gradient with the other input, ie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1230" name="Google Shape;1230;p6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09738" y="5261305"/>
            <a:ext cx="274600" cy="143275"/>
          </a:xfrm>
          <a:prstGeom prst="rect">
            <a:avLst/>
          </a:prstGeom>
          <a:noFill/>
          <a:ln>
            <a:noFill/>
          </a:ln>
        </p:spPr>
      </p:pic>
      <p:sp>
        <p:nvSpPr>
          <p:cNvPr id="1231" name="Google Shape;1231;p6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We can derive these equations using computational graphs!</a:t>
            </a:r>
            <a:endParaRPr sz="24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5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p6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7" name="Google Shape;1237;p65"/>
          <p:cNvSpPr/>
          <p:nvPr/>
        </p:nvSpPr>
        <p:spPr>
          <a:xfrm>
            <a:off x="666375" y="2211967"/>
            <a:ext cx="319200" cy="462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8" name="Google Shape;1238;p65"/>
          <p:cNvSpPr/>
          <p:nvPr/>
        </p:nvSpPr>
        <p:spPr>
          <a:xfrm>
            <a:off x="666375" y="2905700"/>
            <a:ext cx="319200" cy="462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9" name="Google Shape;1239;p65"/>
          <p:cNvSpPr/>
          <p:nvPr/>
        </p:nvSpPr>
        <p:spPr>
          <a:xfrm>
            <a:off x="1394600" y="2572100"/>
            <a:ext cx="319200" cy="462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</a:t>
            </a:r>
            <a:endParaRPr/>
          </a:p>
        </p:txBody>
      </p:sp>
      <p:sp>
        <p:nvSpPr>
          <p:cNvPr id="1240" name="Google Shape;1240;p65"/>
          <p:cNvSpPr/>
          <p:nvPr/>
        </p:nvSpPr>
        <p:spPr>
          <a:xfrm>
            <a:off x="1394600" y="3411067"/>
            <a:ext cx="319200" cy="462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</a:t>
            </a:r>
            <a:endParaRPr/>
          </a:p>
        </p:txBody>
      </p:sp>
      <p:sp>
        <p:nvSpPr>
          <p:cNvPr id="1241" name="Google Shape;1241;p65"/>
          <p:cNvSpPr/>
          <p:nvPr/>
        </p:nvSpPr>
        <p:spPr>
          <a:xfrm>
            <a:off x="1394600" y="4250033"/>
            <a:ext cx="319200" cy="462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</a:t>
            </a:r>
            <a:endParaRPr/>
          </a:p>
        </p:txBody>
      </p:sp>
      <p:sp>
        <p:nvSpPr>
          <p:cNvPr id="1242" name="Google Shape;1242;p65"/>
          <p:cNvSpPr/>
          <p:nvPr/>
        </p:nvSpPr>
        <p:spPr>
          <a:xfrm>
            <a:off x="1394600" y="5041933"/>
            <a:ext cx="319200" cy="462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</a:t>
            </a:r>
            <a:endParaRPr/>
          </a:p>
        </p:txBody>
      </p:sp>
      <p:sp>
        <p:nvSpPr>
          <p:cNvPr id="1243" name="Google Shape;1243;p65"/>
          <p:cNvSpPr/>
          <p:nvPr/>
        </p:nvSpPr>
        <p:spPr>
          <a:xfrm>
            <a:off x="2435475" y="3411067"/>
            <a:ext cx="319200" cy="462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</a:t>
            </a:r>
            <a:endParaRPr/>
          </a:p>
        </p:txBody>
      </p:sp>
      <p:sp>
        <p:nvSpPr>
          <p:cNvPr id="1244" name="Google Shape;1244;p65"/>
          <p:cNvSpPr/>
          <p:nvPr/>
        </p:nvSpPr>
        <p:spPr>
          <a:xfrm>
            <a:off x="3656075" y="3411067"/>
            <a:ext cx="319200" cy="462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5" name="Google Shape;1245;p65"/>
          <p:cNvSpPr/>
          <p:nvPr/>
        </p:nvSpPr>
        <p:spPr>
          <a:xfrm>
            <a:off x="5113425" y="3873867"/>
            <a:ext cx="319200" cy="462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46" name="Google Shape;1246;p65"/>
          <p:cNvCxnSpPr>
            <a:endCxn id="1239" idx="2"/>
          </p:cNvCxnSpPr>
          <p:nvPr/>
        </p:nvCxnSpPr>
        <p:spPr>
          <a:xfrm>
            <a:off x="978800" y="2526650"/>
            <a:ext cx="415800" cy="27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47" name="Google Shape;1247;p65"/>
          <p:cNvCxnSpPr>
            <a:stCxn id="1238" idx="6"/>
            <a:endCxn id="1239" idx="2"/>
          </p:cNvCxnSpPr>
          <p:nvPr/>
        </p:nvCxnSpPr>
        <p:spPr>
          <a:xfrm flipH="1" rot="10800000">
            <a:off x="985575" y="2803550"/>
            <a:ext cx="408900" cy="33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48" name="Google Shape;1248;p65"/>
          <p:cNvCxnSpPr>
            <a:endCxn id="1243" idx="1"/>
          </p:cNvCxnSpPr>
          <p:nvPr/>
        </p:nvCxnSpPr>
        <p:spPr>
          <a:xfrm>
            <a:off x="1674021" y="2881257"/>
            <a:ext cx="808200" cy="59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49" name="Google Shape;1249;p65"/>
          <p:cNvCxnSpPr>
            <a:stCxn id="1240" idx="6"/>
            <a:endCxn id="1243" idx="2"/>
          </p:cNvCxnSpPr>
          <p:nvPr/>
        </p:nvCxnSpPr>
        <p:spPr>
          <a:xfrm>
            <a:off x="1713800" y="3642517"/>
            <a:ext cx="721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50" name="Google Shape;1250;p65"/>
          <p:cNvCxnSpPr>
            <a:endCxn id="1243" idx="3"/>
          </p:cNvCxnSpPr>
          <p:nvPr/>
        </p:nvCxnSpPr>
        <p:spPr>
          <a:xfrm flipH="1" rot="10800000">
            <a:off x="1760421" y="3806177"/>
            <a:ext cx="721800" cy="67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51" name="Google Shape;1251;p65"/>
          <p:cNvCxnSpPr>
            <a:endCxn id="1243" idx="3"/>
          </p:cNvCxnSpPr>
          <p:nvPr/>
        </p:nvCxnSpPr>
        <p:spPr>
          <a:xfrm flipH="1" rot="10800000">
            <a:off x="1760421" y="3806177"/>
            <a:ext cx="721800" cy="146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52" name="Google Shape;1252;p65"/>
          <p:cNvCxnSpPr>
            <a:endCxn id="1244" idx="2"/>
          </p:cNvCxnSpPr>
          <p:nvPr/>
        </p:nvCxnSpPr>
        <p:spPr>
          <a:xfrm>
            <a:off x="2754575" y="3642517"/>
            <a:ext cx="901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53" name="Google Shape;1253;p65"/>
          <p:cNvCxnSpPr/>
          <p:nvPr/>
        </p:nvCxnSpPr>
        <p:spPr>
          <a:xfrm flipH="1" rot="10800000">
            <a:off x="4038425" y="3637367"/>
            <a:ext cx="1736700" cy="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54" name="Google Shape;1254;p65"/>
          <p:cNvCxnSpPr/>
          <p:nvPr/>
        </p:nvCxnSpPr>
        <p:spPr>
          <a:xfrm flipH="1" rot="10800000">
            <a:off x="4038425" y="1934033"/>
            <a:ext cx="1618800" cy="165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55" name="Google Shape;1255;p65"/>
          <p:cNvCxnSpPr/>
          <p:nvPr/>
        </p:nvCxnSpPr>
        <p:spPr>
          <a:xfrm>
            <a:off x="4038425" y="3687500"/>
            <a:ext cx="1660500" cy="168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56" name="Google Shape;1256;p65"/>
          <p:cNvCxnSpPr/>
          <p:nvPr/>
        </p:nvCxnSpPr>
        <p:spPr>
          <a:xfrm flipH="1" rot="10800000">
            <a:off x="5432621" y="3683691"/>
            <a:ext cx="307800" cy="36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57" name="Google Shape;1257;p65"/>
          <p:cNvSpPr/>
          <p:nvPr/>
        </p:nvSpPr>
        <p:spPr>
          <a:xfrm>
            <a:off x="5720375" y="3411067"/>
            <a:ext cx="319200" cy="462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</a:t>
            </a:r>
            <a:endParaRPr/>
          </a:p>
        </p:txBody>
      </p:sp>
      <p:cxnSp>
        <p:nvCxnSpPr>
          <p:cNvPr id="1258" name="Google Shape;1258;p65"/>
          <p:cNvCxnSpPr/>
          <p:nvPr/>
        </p:nvCxnSpPr>
        <p:spPr>
          <a:xfrm>
            <a:off x="6039575" y="3639867"/>
            <a:ext cx="901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59" name="Google Shape;1259;p65"/>
          <p:cNvSpPr/>
          <p:nvPr/>
        </p:nvSpPr>
        <p:spPr>
          <a:xfrm>
            <a:off x="6905350" y="3408467"/>
            <a:ext cx="319200" cy="462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</a:t>
            </a:r>
            <a:endParaRPr/>
          </a:p>
        </p:txBody>
      </p:sp>
      <p:cxnSp>
        <p:nvCxnSpPr>
          <p:cNvPr id="1260" name="Google Shape;1260;p65"/>
          <p:cNvCxnSpPr/>
          <p:nvPr/>
        </p:nvCxnSpPr>
        <p:spPr>
          <a:xfrm>
            <a:off x="7273025" y="3642467"/>
            <a:ext cx="901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61" name="Google Shape;1261;p65"/>
          <p:cNvSpPr/>
          <p:nvPr/>
        </p:nvSpPr>
        <p:spPr>
          <a:xfrm>
            <a:off x="8174525" y="3411067"/>
            <a:ext cx="319200" cy="462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62" name="Google Shape;1262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6196" y="3405383"/>
            <a:ext cx="163500" cy="1167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3" name="Google Shape;1263;p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2038" y="3374229"/>
            <a:ext cx="163500" cy="16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4" name="Google Shape;1264;p6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35725" y="4009750"/>
            <a:ext cx="274600" cy="143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5" name="Google Shape;1265;p6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26769" y="3392367"/>
            <a:ext cx="408900" cy="13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6" name="Google Shape;1266;p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2038" y="2591329"/>
            <a:ext cx="163500" cy="16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7" name="Google Shape;1267;p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2038" y="4118662"/>
            <a:ext cx="163500" cy="16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8" name="Google Shape;1268;p6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129175" y="3387967"/>
            <a:ext cx="152400" cy="14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9" name="Google Shape;1269;p6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06900" y="2348100"/>
            <a:ext cx="238125" cy="14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0" name="Google Shape;1270;p6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071025" y="2400833"/>
            <a:ext cx="238125" cy="14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1" name="Google Shape;1271;p6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49763" y="3060900"/>
            <a:ext cx="152400" cy="11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2" name="Google Shape;1272;p6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040988" y="2809333"/>
            <a:ext cx="152400" cy="11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3" name="Google Shape;1273;p6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951775" y="2961717"/>
            <a:ext cx="400050" cy="14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4" name="Google Shape;1274;p6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696613" y="3549083"/>
            <a:ext cx="238125" cy="140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5" name="Google Shape;1275;p65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391500" y="3705617"/>
            <a:ext cx="161925" cy="16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6" name="Google Shape;1276;p65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4484875" y="3687500"/>
            <a:ext cx="43815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7" name="Google Shape;1277;p65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7566975" y="3723817"/>
            <a:ext cx="161925" cy="1619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78" name="Google Shape;1278;p65"/>
          <p:cNvCxnSpPr/>
          <p:nvPr/>
        </p:nvCxnSpPr>
        <p:spPr>
          <a:xfrm flipH="1" rot="10800000">
            <a:off x="4038425" y="3637367"/>
            <a:ext cx="1736700" cy="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79" name="Google Shape;1279;p65"/>
          <p:cNvCxnSpPr/>
          <p:nvPr/>
        </p:nvCxnSpPr>
        <p:spPr>
          <a:xfrm flipH="1" rot="10800000">
            <a:off x="4038425" y="1934033"/>
            <a:ext cx="1618800" cy="165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80" name="Google Shape;1280;p65"/>
          <p:cNvCxnSpPr/>
          <p:nvPr/>
        </p:nvCxnSpPr>
        <p:spPr>
          <a:xfrm>
            <a:off x="4038425" y="3687500"/>
            <a:ext cx="1660500" cy="168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281" name="Google Shape;1281;p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2038" y="3374229"/>
            <a:ext cx="163500" cy="16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2" name="Google Shape;1282;p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2038" y="2591329"/>
            <a:ext cx="163500" cy="16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3" name="Google Shape;1283;p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2038" y="4118662"/>
            <a:ext cx="163500" cy="16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4" name="Google Shape;1284;p65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4484875" y="3687500"/>
            <a:ext cx="438150" cy="190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85" name="Google Shape;1285;p65"/>
          <p:cNvCxnSpPr/>
          <p:nvPr/>
        </p:nvCxnSpPr>
        <p:spPr>
          <a:xfrm flipH="1" rot="10800000">
            <a:off x="4038425" y="3637367"/>
            <a:ext cx="1736700" cy="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86" name="Google Shape;1286;p65"/>
          <p:cNvCxnSpPr/>
          <p:nvPr/>
        </p:nvCxnSpPr>
        <p:spPr>
          <a:xfrm flipH="1" rot="10800000">
            <a:off x="4038425" y="1934033"/>
            <a:ext cx="1618800" cy="165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87" name="Google Shape;1287;p65"/>
          <p:cNvCxnSpPr/>
          <p:nvPr/>
        </p:nvCxnSpPr>
        <p:spPr>
          <a:xfrm>
            <a:off x="4038425" y="3687500"/>
            <a:ext cx="1660500" cy="168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288" name="Google Shape;1288;p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2038" y="3374229"/>
            <a:ext cx="163500" cy="16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9" name="Google Shape;1289;p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2038" y="4118662"/>
            <a:ext cx="163500" cy="16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0" name="Google Shape;1290;p65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4484875" y="3687500"/>
            <a:ext cx="43815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1" name="Google Shape;1291;p65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4470575" y="2964783"/>
            <a:ext cx="466725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2" name="Google Shape;1292;p65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4441375" y="4513833"/>
            <a:ext cx="504825" cy="190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3" name="Google Shape;1293;p65"/>
          <p:cNvSpPr txBox="1"/>
          <p:nvPr/>
        </p:nvSpPr>
        <p:spPr>
          <a:xfrm>
            <a:off x="6432325" y="4473200"/>
            <a:ext cx="2308200" cy="16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Similarly for all the other neurons to which the output of neuron j was “sent”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294" name="Google Shape;1294;p6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We can derive these equations using computational graphs!</a:t>
            </a:r>
            <a:endParaRPr sz="24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8" name="Shape 1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9" name="Google Shape;1299;p6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0" name="Google Shape;1300;p66"/>
          <p:cNvSpPr/>
          <p:nvPr/>
        </p:nvSpPr>
        <p:spPr>
          <a:xfrm>
            <a:off x="666375" y="2211967"/>
            <a:ext cx="319200" cy="462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1" name="Google Shape;1301;p66"/>
          <p:cNvSpPr/>
          <p:nvPr/>
        </p:nvSpPr>
        <p:spPr>
          <a:xfrm>
            <a:off x="666375" y="2905700"/>
            <a:ext cx="319200" cy="462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2" name="Google Shape;1302;p66"/>
          <p:cNvSpPr/>
          <p:nvPr/>
        </p:nvSpPr>
        <p:spPr>
          <a:xfrm>
            <a:off x="1394600" y="2572100"/>
            <a:ext cx="319200" cy="462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</a:t>
            </a:r>
            <a:endParaRPr/>
          </a:p>
        </p:txBody>
      </p:sp>
      <p:sp>
        <p:nvSpPr>
          <p:cNvPr id="1303" name="Google Shape;1303;p66"/>
          <p:cNvSpPr/>
          <p:nvPr/>
        </p:nvSpPr>
        <p:spPr>
          <a:xfrm>
            <a:off x="1394600" y="3411067"/>
            <a:ext cx="319200" cy="462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</a:t>
            </a:r>
            <a:endParaRPr/>
          </a:p>
        </p:txBody>
      </p:sp>
      <p:sp>
        <p:nvSpPr>
          <p:cNvPr id="1304" name="Google Shape;1304;p66"/>
          <p:cNvSpPr/>
          <p:nvPr/>
        </p:nvSpPr>
        <p:spPr>
          <a:xfrm>
            <a:off x="1394600" y="4250033"/>
            <a:ext cx="319200" cy="462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</a:t>
            </a:r>
            <a:endParaRPr/>
          </a:p>
        </p:txBody>
      </p:sp>
      <p:sp>
        <p:nvSpPr>
          <p:cNvPr id="1305" name="Google Shape;1305;p66"/>
          <p:cNvSpPr/>
          <p:nvPr/>
        </p:nvSpPr>
        <p:spPr>
          <a:xfrm>
            <a:off x="1394600" y="5041933"/>
            <a:ext cx="319200" cy="462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</a:t>
            </a:r>
            <a:endParaRPr/>
          </a:p>
        </p:txBody>
      </p:sp>
      <p:sp>
        <p:nvSpPr>
          <p:cNvPr id="1306" name="Google Shape;1306;p66"/>
          <p:cNvSpPr/>
          <p:nvPr/>
        </p:nvSpPr>
        <p:spPr>
          <a:xfrm>
            <a:off x="2435475" y="3411067"/>
            <a:ext cx="319200" cy="462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</a:t>
            </a:r>
            <a:endParaRPr/>
          </a:p>
        </p:txBody>
      </p:sp>
      <p:sp>
        <p:nvSpPr>
          <p:cNvPr id="1307" name="Google Shape;1307;p66"/>
          <p:cNvSpPr/>
          <p:nvPr/>
        </p:nvSpPr>
        <p:spPr>
          <a:xfrm>
            <a:off x="3656075" y="3411067"/>
            <a:ext cx="319200" cy="462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8" name="Google Shape;1308;p66"/>
          <p:cNvSpPr/>
          <p:nvPr/>
        </p:nvSpPr>
        <p:spPr>
          <a:xfrm>
            <a:off x="5113425" y="3873867"/>
            <a:ext cx="319200" cy="462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09" name="Google Shape;1309;p66"/>
          <p:cNvCxnSpPr>
            <a:endCxn id="1302" idx="2"/>
          </p:cNvCxnSpPr>
          <p:nvPr/>
        </p:nvCxnSpPr>
        <p:spPr>
          <a:xfrm>
            <a:off x="978800" y="2526650"/>
            <a:ext cx="415800" cy="27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10" name="Google Shape;1310;p66"/>
          <p:cNvCxnSpPr>
            <a:stCxn id="1301" idx="6"/>
            <a:endCxn id="1302" idx="2"/>
          </p:cNvCxnSpPr>
          <p:nvPr/>
        </p:nvCxnSpPr>
        <p:spPr>
          <a:xfrm flipH="1" rot="10800000">
            <a:off x="985575" y="2803550"/>
            <a:ext cx="408900" cy="33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11" name="Google Shape;1311;p66"/>
          <p:cNvCxnSpPr>
            <a:endCxn id="1306" idx="1"/>
          </p:cNvCxnSpPr>
          <p:nvPr/>
        </p:nvCxnSpPr>
        <p:spPr>
          <a:xfrm>
            <a:off x="1674021" y="2881257"/>
            <a:ext cx="808200" cy="59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12" name="Google Shape;1312;p66"/>
          <p:cNvCxnSpPr>
            <a:stCxn id="1303" idx="6"/>
            <a:endCxn id="1306" idx="2"/>
          </p:cNvCxnSpPr>
          <p:nvPr/>
        </p:nvCxnSpPr>
        <p:spPr>
          <a:xfrm>
            <a:off x="1713800" y="3642517"/>
            <a:ext cx="721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13" name="Google Shape;1313;p66"/>
          <p:cNvCxnSpPr>
            <a:endCxn id="1306" idx="3"/>
          </p:cNvCxnSpPr>
          <p:nvPr/>
        </p:nvCxnSpPr>
        <p:spPr>
          <a:xfrm flipH="1" rot="10800000">
            <a:off x="1760421" y="3806177"/>
            <a:ext cx="721800" cy="67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14" name="Google Shape;1314;p66"/>
          <p:cNvCxnSpPr>
            <a:endCxn id="1306" idx="3"/>
          </p:cNvCxnSpPr>
          <p:nvPr/>
        </p:nvCxnSpPr>
        <p:spPr>
          <a:xfrm flipH="1" rot="10800000">
            <a:off x="1760421" y="3806177"/>
            <a:ext cx="721800" cy="146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15" name="Google Shape;1315;p66"/>
          <p:cNvCxnSpPr>
            <a:endCxn id="1307" idx="2"/>
          </p:cNvCxnSpPr>
          <p:nvPr/>
        </p:nvCxnSpPr>
        <p:spPr>
          <a:xfrm>
            <a:off x="2754575" y="3642517"/>
            <a:ext cx="901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16" name="Google Shape;1316;p66"/>
          <p:cNvCxnSpPr/>
          <p:nvPr/>
        </p:nvCxnSpPr>
        <p:spPr>
          <a:xfrm flipH="1" rot="10800000">
            <a:off x="4038425" y="3637367"/>
            <a:ext cx="1736700" cy="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17" name="Google Shape;1317;p66"/>
          <p:cNvCxnSpPr/>
          <p:nvPr/>
        </p:nvCxnSpPr>
        <p:spPr>
          <a:xfrm flipH="1" rot="10800000">
            <a:off x="4038425" y="1934033"/>
            <a:ext cx="1618800" cy="165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18" name="Google Shape;1318;p66"/>
          <p:cNvCxnSpPr/>
          <p:nvPr/>
        </p:nvCxnSpPr>
        <p:spPr>
          <a:xfrm>
            <a:off x="4038425" y="3687500"/>
            <a:ext cx="1660500" cy="168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19" name="Google Shape;1319;p66"/>
          <p:cNvCxnSpPr/>
          <p:nvPr/>
        </p:nvCxnSpPr>
        <p:spPr>
          <a:xfrm flipH="1" rot="10800000">
            <a:off x="5432621" y="3683691"/>
            <a:ext cx="307800" cy="36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20" name="Google Shape;1320;p66"/>
          <p:cNvSpPr/>
          <p:nvPr/>
        </p:nvSpPr>
        <p:spPr>
          <a:xfrm>
            <a:off x="5720375" y="3411067"/>
            <a:ext cx="319200" cy="462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</a:t>
            </a:r>
            <a:endParaRPr/>
          </a:p>
        </p:txBody>
      </p:sp>
      <p:cxnSp>
        <p:nvCxnSpPr>
          <p:cNvPr id="1321" name="Google Shape;1321;p66"/>
          <p:cNvCxnSpPr/>
          <p:nvPr/>
        </p:nvCxnSpPr>
        <p:spPr>
          <a:xfrm>
            <a:off x="6039575" y="3639867"/>
            <a:ext cx="901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22" name="Google Shape;1322;p66"/>
          <p:cNvSpPr/>
          <p:nvPr/>
        </p:nvSpPr>
        <p:spPr>
          <a:xfrm>
            <a:off x="6905350" y="3408467"/>
            <a:ext cx="319200" cy="462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</a:t>
            </a:r>
            <a:endParaRPr/>
          </a:p>
        </p:txBody>
      </p:sp>
      <p:cxnSp>
        <p:nvCxnSpPr>
          <p:cNvPr id="1323" name="Google Shape;1323;p66"/>
          <p:cNvCxnSpPr/>
          <p:nvPr/>
        </p:nvCxnSpPr>
        <p:spPr>
          <a:xfrm>
            <a:off x="7273025" y="3642467"/>
            <a:ext cx="901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24" name="Google Shape;1324;p66"/>
          <p:cNvSpPr/>
          <p:nvPr/>
        </p:nvSpPr>
        <p:spPr>
          <a:xfrm>
            <a:off x="8174525" y="3411067"/>
            <a:ext cx="319200" cy="462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25" name="Google Shape;1325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6196" y="3405383"/>
            <a:ext cx="163500" cy="1167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6" name="Google Shape;1326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2038" y="3374229"/>
            <a:ext cx="163500" cy="16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7" name="Google Shape;1327;p6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35725" y="4009750"/>
            <a:ext cx="274600" cy="143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8" name="Google Shape;1328;p6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26769" y="3392367"/>
            <a:ext cx="408900" cy="13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9" name="Google Shape;1329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2038" y="2591329"/>
            <a:ext cx="163500" cy="16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0" name="Google Shape;1330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2038" y="4118662"/>
            <a:ext cx="163500" cy="16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1" name="Google Shape;1331;p6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129175" y="3387967"/>
            <a:ext cx="152400" cy="14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2" name="Google Shape;1332;p6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06900" y="2348100"/>
            <a:ext cx="238125" cy="14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3" name="Google Shape;1333;p6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071025" y="2400833"/>
            <a:ext cx="238125" cy="14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4" name="Google Shape;1334;p6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49763" y="3060900"/>
            <a:ext cx="152400" cy="11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5" name="Google Shape;1335;p6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040988" y="2809333"/>
            <a:ext cx="152400" cy="11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6" name="Google Shape;1336;p6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951775" y="2961717"/>
            <a:ext cx="400050" cy="14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7" name="Google Shape;1337;p6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696613" y="3549083"/>
            <a:ext cx="238125" cy="140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8" name="Google Shape;1338;p66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7566975" y="3723817"/>
            <a:ext cx="161925" cy="16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9" name="Google Shape;1339;p66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350263" y="3705617"/>
            <a:ext cx="161925" cy="16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0" name="Google Shape;1340;p66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4484875" y="3687500"/>
            <a:ext cx="43815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1" name="Google Shape;1341;p66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2653122" y="3944850"/>
            <a:ext cx="1214400" cy="298274"/>
          </a:xfrm>
          <a:prstGeom prst="rect">
            <a:avLst/>
          </a:prstGeom>
          <a:noFill/>
          <a:ln>
            <a:noFill/>
          </a:ln>
        </p:spPr>
      </p:pic>
      <p:sp>
        <p:nvSpPr>
          <p:cNvPr id="1342" name="Google Shape;1342;p66"/>
          <p:cNvSpPr/>
          <p:nvPr/>
        </p:nvSpPr>
        <p:spPr>
          <a:xfrm>
            <a:off x="5113425" y="3873867"/>
            <a:ext cx="319200" cy="462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43" name="Google Shape;1343;p66"/>
          <p:cNvCxnSpPr/>
          <p:nvPr/>
        </p:nvCxnSpPr>
        <p:spPr>
          <a:xfrm flipH="1" rot="10800000">
            <a:off x="4038425" y="3637367"/>
            <a:ext cx="1736700" cy="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44" name="Google Shape;1344;p66"/>
          <p:cNvCxnSpPr/>
          <p:nvPr/>
        </p:nvCxnSpPr>
        <p:spPr>
          <a:xfrm flipH="1" rot="10800000">
            <a:off x="4038425" y="1934033"/>
            <a:ext cx="1618800" cy="165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45" name="Google Shape;1345;p66"/>
          <p:cNvCxnSpPr/>
          <p:nvPr/>
        </p:nvCxnSpPr>
        <p:spPr>
          <a:xfrm>
            <a:off x="4038425" y="3687500"/>
            <a:ext cx="1660500" cy="168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346" name="Google Shape;1346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2038" y="3374229"/>
            <a:ext cx="163500" cy="16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7" name="Google Shape;1347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2038" y="4118662"/>
            <a:ext cx="163500" cy="16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8" name="Google Shape;1348;p66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4484875" y="3687500"/>
            <a:ext cx="43815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9" name="Google Shape;1349;p66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4470575" y="2964783"/>
            <a:ext cx="466725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0" name="Google Shape;1350;p66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4441375" y="4513833"/>
            <a:ext cx="504825" cy="190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1" name="Google Shape;1351;p66"/>
          <p:cNvSpPr txBox="1"/>
          <p:nvPr/>
        </p:nvSpPr>
        <p:spPr>
          <a:xfrm>
            <a:off x="6432325" y="4473200"/>
            <a:ext cx="2308200" cy="16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Since there are multiple outputs out of neuron j, to calculate the net effect, we add all the gradients.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352" name="Google Shape;1352;p6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We can derive these equations using computational graphs!</a:t>
            </a:r>
            <a:endParaRPr sz="240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6" name="Shape 1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7" name="Google Shape;1357;p6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8" name="Google Shape;1358;p67"/>
          <p:cNvSpPr/>
          <p:nvPr/>
        </p:nvSpPr>
        <p:spPr>
          <a:xfrm>
            <a:off x="666375" y="2211967"/>
            <a:ext cx="319200" cy="462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9" name="Google Shape;1359;p67"/>
          <p:cNvSpPr/>
          <p:nvPr/>
        </p:nvSpPr>
        <p:spPr>
          <a:xfrm>
            <a:off x="666375" y="2905700"/>
            <a:ext cx="319200" cy="462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0" name="Google Shape;1360;p67"/>
          <p:cNvSpPr/>
          <p:nvPr/>
        </p:nvSpPr>
        <p:spPr>
          <a:xfrm>
            <a:off x="1394600" y="2572100"/>
            <a:ext cx="319200" cy="462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</a:t>
            </a:r>
            <a:endParaRPr/>
          </a:p>
        </p:txBody>
      </p:sp>
      <p:sp>
        <p:nvSpPr>
          <p:cNvPr id="1361" name="Google Shape;1361;p67"/>
          <p:cNvSpPr/>
          <p:nvPr/>
        </p:nvSpPr>
        <p:spPr>
          <a:xfrm>
            <a:off x="1394600" y="3411067"/>
            <a:ext cx="319200" cy="462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</a:t>
            </a:r>
            <a:endParaRPr/>
          </a:p>
        </p:txBody>
      </p:sp>
      <p:sp>
        <p:nvSpPr>
          <p:cNvPr id="1362" name="Google Shape;1362;p67"/>
          <p:cNvSpPr/>
          <p:nvPr/>
        </p:nvSpPr>
        <p:spPr>
          <a:xfrm>
            <a:off x="1394600" y="4250033"/>
            <a:ext cx="319200" cy="462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</a:t>
            </a:r>
            <a:endParaRPr/>
          </a:p>
        </p:txBody>
      </p:sp>
      <p:sp>
        <p:nvSpPr>
          <p:cNvPr id="1363" name="Google Shape;1363;p67"/>
          <p:cNvSpPr/>
          <p:nvPr/>
        </p:nvSpPr>
        <p:spPr>
          <a:xfrm>
            <a:off x="1394600" y="5041933"/>
            <a:ext cx="319200" cy="462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</a:t>
            </a:r>
            <a:endParaRPr/>
          </a:p>
        </p:txBody>
      </p:sp>
      <p:sp>
        <p:nvSpPr>
          <p:cNvPr id="1364" name="Google Shape;1364;p67"/>
          <p:cNvSpPr/>
          <p:nvPr/>
        </p:nvSpPr>
        <p:spPr>
          <a:xfrm>
            <a:off x="2435475" y="3411067"/>
            <a:ext cx="319200" cy="462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</a:t>
            </a:r>
            <a:endParaRPr/>
          </a:p>
        </p:txBody>
      </p:sp>
      <p:sp>
        <p:nvSpPr>
          <p:cNvPr id="1365" name="Google Shape;1365;p67"/>
          <p:cNvSpPr/>
          <p:nvPr/>
        </p:nvSpPr>
        <p:spPr>
          <a:xfrm>
            <a:off x="3656075" y="3411067"/>
            <a:ext cx="319200" cy="462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6" name="Google Shape;1366;p67"/>
          <p:cNvSpPr/>
          <p:nvPr/>
        </p:nvSpPr>
        <p:spPr>
          <a:xfrm>
            <a:off x="5113425" y="3873867"/>
            <a:ext cx="319200" cy="462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67" name="Google Shape;1367;p67"/>
          <p:cNvCxnSpPr>
            <a:endCxn id="1360" idx="2"/>
          </p:cNvCxnSpPr>
          <p:nvPr/>
        </p:nvCxnSpPr>
        <p:spPr>
          <a:xfrm>
            <a:off x="978800" y="2526650"/>
            <a:ext cx="415800" cy="27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68" name="Google Shape;1368;p67"/>
          <p:cNvCxnSpPr>
            <a:stCxn id="1359" idx="6"/>
            <a:endCxn id="1360" idx="2"/>
          </p:cNvCxnSpPr>
          <p:nvPr/>
        </p:nvCxnSpPr>
        <p:spPr>
          <a:xfrm flipH="1" rot="10800000">
            <a:off x="985575" y="2803550"/>
            <a:ext cx="408900" cy="33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69" name="Google Shape;1369;p67"/>
          <p:cNvCxnSpPr>
            <a:endCxn id="1364" idx="1"/>
          </p:cNvCxnSpPr>
          <p:nvPr/>
        </p:nvCxnSpPr>
        <p:spPr>
          <a:xfrm>
            <a:off x="1674021" y="2881257"/>
            <a:ext cx="808200" cy="59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70" name="Google Shape;1370;p67"/>
          <p:cNvCxnSpPr>
            <a:stCxn id="1361" idx="6"/>
            <a:endCxn id="1364" idx="2"/>
          </p:cNvCxnSpPr>
          <p:nvPr/>
        </p:nvCxnSpPr>
        <p:spPr>
          <a:xfrm>
            <a:off x="1713800" y="3642517"/>
            <a:ext cx="721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71" name="Google Shape;1371;p67"/>
          <p:cNvCxnSpPr>
            <a:endCxn id="1364" idx="3"/>
          </p:cNvCxnSpPr>
          <p:nvPr/>
        </p:nvCxnSpPr>
        <p:spPr>
          <a:xfrm flipH="1" rot="10800000">
            <a:off x="1760421" y="3806177"/>
            <a:ext cx="721800" cy="67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72" name="Google Shape;1372;p67"/>
          <p:cNvCxnSpPr>
            <a:endCxn id="1364" idx="3"/>
          </p:cNvCxnSpPr>
          <p:nvPr/>
        </p:nvCxnSpPr>
        <p:spPr>
          <a:xfrm flipH="1" rot="10800000">
            <a:off x="1760421" y="3806177"/>
            <a:ext cx="721800" cy="146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73" name="Google Shape;1373;p67"/>
          <p:cNvCxnSpPr>
            <a:endCxn id="1365" idx="2"/>
          </p:cNvCxnSpPr>
          <p:nvPr/>
        </p:nvCxnSpPr>
        <p:spPr>
          <a:xfrm>
            <a:off x="2754575" y="3642517"/>
            <a:ext cx="901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74" name="Google Shape;1374;p67"/>
          <p:cNvCxnSpPr/>
          <p:nvPr/>
        </p:nvCxnSpPr>
        <p:spPr>
          <a:xfrm flipH="1" rot="10800000">
            <a:off x="4038425" y="3637367"/>
            <a:ext cx="1736700" cy="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75" name="Google Shape;1375;p67"/>
          <p:cNvCxnSpPr/>
          <p:nvPr/>
        </p:nvCxnSpPr>
        <p:spPr>
          <a:xfrm flipH="1" rot="10800000">
            <a:off x="4038425" y="1934033"/>
            <a:ext cx="1618800" cy="165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76" name="Google Shape;1376;p67"/>
          <p:cNvCxnSpPr/>
          <p:nvPr/>
        </p:nvCxnSpPr>
        <p:spPr>
          <a:xfrm>
            <a:off x="4038425" y="3687500"/>
            <a:ext cx="1660500" cy="168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77" name="Google Shape;1377;p67"/>
          <p:cNvCxnSpPr/>
          <p:nvPr/>
        </p:nvCxnSpPr>
        <p:spPr>
          <a:xfrm flipH="1" rot="10800000">
            <a:off x="5432621" y="3683691"/>
            <a:ext cx="307800" cy="36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78" name="Google Shape;1378;p67"/>
          <p:cNvSpPr/>
          <p:nvPr/>
        </p:nvSpPr>
        <p:spPr>
          <a:xfrm>
            <a:off x="5720375" y="3411067"/>
            <a:ext cx="319200" cy="462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</a:t>
            </a:r>
            <a:endParaRPr/>
          </a:p>
        </p:txBody>
      </p:sp>
      <p:cxnSp>
        <p:nvCxnSpPr>
          <p:cNvPr id="1379" name="Google Shape;1379;p67"/>
          <p:cNvCxnSpPr/>
          <p:nvPr/>
        </p:nvCxnSpPr>
        <p:spPr>
          <a:xfrm>
            <a:off x="6039575" y="3639867"/>
            <a:ext cx="901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80" name="Google Shape;1380;p67"/>
          <p:cNvSpPr/>
          <p:nvPr/>
        </p:nvSpPr>
        <p:spPr>
          <a:xfrm>
            <a:off x="6905350" y="3408467"/>
            <a:ext cx="319200" cy="462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</a:t>
            </a:r>
            <a:endParaRPr/>
          </a:p>
        </p:txBody>
      </p:sp>
      <p:cxnSp>
        <p:nvCxnSpPr>
          <p:cNvPr id="1381" name="Google Shape;1381;p67"/>
          <p:cNvCxnSpPr/>
          <p:nvPr/>
        </p:nvCxnSpPr>
        <p:spPr>
          <a:xfrm>
            <a:off x="7273025" y="3642467"/>
            <a:ext cx="901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82" name="Google Shape;1382;p67"/>
          <p:cNvSpPr/>
          <p:nvPr/>
        </p:nvSpPr>
        <p:spPr>
          <a:xfrm>
            <a:off x="8174525" y="3411067"/>
            <a:ext cx="319200" cy="462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83" name="Google Shape;1383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6196" y="3405383"/>
            <a:ext cx="163500" cy="1167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4" name="Google Shape;1384;p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2038" y="3374229"/>
            <a:ext cx="163500" cy="16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5" name="Google Shape;1385;p6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35725" y="4009750"/>
            <a:ext cx="274600" cy="143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6" name="Google Shape;1386;p6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26769" y="3392367"/>
            <a:ext cx="408900" cy="13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7" name="Google Shape;1387;p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2038" y="2591329"/>
            <a:ext cx="163500" cy="16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8" name="Google Shape;1388;p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2038" y="4118662"/>
            <a:ext cx="163500" cy="16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9" name="Google Shape;1389;p6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129175" y="3387967"/>
            <a:ext cx="152400" cy="14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0" name="Google Shape;1390;p6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06900" y="2348100"/>
            <a:ext cx="238125" cy="14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1" name="Google Shape;1391;p6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071025" y="2400833"/>
            <a:ext cx="238125" cy="14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2" name="Google Shape;1392;p6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49763" y="3060900"/>
            <a:ext cx="152400" cy="11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3" name="Google Shape;1393;p6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040988" y="2809333"/>
            <a:ext cx="152400" cy="11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4" name="Google Shape;1394;p6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951775" y="2961717"/>
            <a:ext cx="400050" cy="14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5" name="Google Shape;1395;p6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696613" y="3549083"/>
            <a:ext cx="238125" cy="140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6" name="Google Shape;1396;p67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7566975" y="3723817"/>
            <a:ext cx="161925" cy="16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7" name="Google Shape;1397;p67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350263" y="3705617"/>
            <a:ext cx="161925" cy="16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8" name="Google Shape;1398;p67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4484875" y="3687500"/>
            <a:ext cx="43815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9" name="Google Shape;1399;p67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2653122" y="3944850"/>
            <a:ext cx="1214400" cy="298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0" name="Google Shape;1400;p67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1944238" y="3224833"/>
            <a:ext cx="142875" cy="190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1" name="Google Shape;1401;p67"/>
          <p:cNvSpPr/>
          <p:nvPr/>
        </p:nvSpPr>
        <p:spPr>
          <a:xfrm>
            <a:off x="5113425" y="3873867"/>
            <a:ext cx="319200" cy="462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02" name="Google Shape;1402;p67"/>
          <p:cNvCxnSpPr/>
          <p:nvPr/>
        </p:nvCxnSpPr>
        <p:spPr>
          <a:xfrm flipH="1" rot="10800000">
            <a:off x="4038425" y="3637367"/>
            <a:ext cx="1736700" cy="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03" name="Google Shape;1403;p67"/>
          <p:cNvCxnSpPr/>
          <p:nvPr/>
        </p:nvCxnSpPr>
        <p:spPr>
          <a:xfrm flipH="1" rot="10800000">
            <a:off x="4038425" y="1934033"/>
            <a:ext cx="1618800" cy="165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04" name="Google Shape;1404;p67"/>
          <p:cNvCxnSpPr/>
          <p:nvPr/>
        </p:nvCxnSpPr>
        <p:spPr>
          <a:xfrm>
            <a:off x="4038425" y="3687500"/>
            <a:ext cx="1660500" cy="168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405" name="Google Shape;1405;p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2038" y="3374229"/>
            <a:ext cx="163500" cy="16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6" name="Google Shape;1406;p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2038" y="4118662"/>
            <a:ext cx="163500" cy="16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7" name="Google Shape;1407;p67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4484875" y="3687500"/>
            <a:ext cx="43815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8" name="Google Shape;1408;p67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4470575" y="2964783"/>
            <a:ext cx="466725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9" name="Google Shape;1409;p67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4441375" y="4513833"/>
            <a:ext cx="504825" cy="190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0" name="Google Shape;1410;p67"/>
          <p:cNvSpPr txBox="1"/>
          <p:nvPr/>
        </p:nvSpPr>
        <p:spPr>
          <a:xfrm>
            <a:off x="6432325" y="4473200"/>
            <a:ext cx="2308200" cy="16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Again, the plus gate lets the gradient pass through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411" name="Google Shape;1411;p6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We can derive these equations using computational graphs!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"/>
          <p:cNvSpPr/>
          <p:nvPr/>
        </p:nvSpPr>
        <p:spPr>
          <a:xfrm>
            <a:off x="4505940" y="206232"/>
            <a:ext cx="4510690" cy="274229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9" name="Google Shape;169;p23"/>
          <p:cNvSpPr/>
          <p:nvPr/>
        </p:nvSpPr>
        <p:spPr>
          <a:xfrm>
            <a:off x="4501190" y="199883"/>
            <a:ext cx="4520565" cy="275505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90" y="0"/>
                </a:lnTo>
                <a:lnTo>
                  <a:pt x="119990" y="119997"/>
                </a:lnTo>
                <a:lnTo>
                  <a:pt x="0" y="119997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0" name="Google Shape;170;p23"/>
          <p:cNvSpPr/>
          <p:nvPr/>
        </p:nvSpPr>
        <p:spPr>
          <a:xfrm>
            <a:off x="4702040" y="607999"/>
            <a:ext cx="375285" cy="35136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08" y="0"/>
                </a:lnTo>
                <a:lnTo>
                  <a:pt x="119908" y="119942"/>
                </a:lnTo>
                <a:lnTo>
                  <a:pt x="0" y="11994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1" name="Google Shape;171;p23"/>
          <p:cNvSpPr/>
          <p:nvPr/>
        </p:nvSpPr>
        <p:spPr>
          <a:xfrm>
            <a:off x="4774665" y="1619729"/>
            <a:ext cx="375285" cy="35136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08" y="0"/>
                </a:lnTo>
                <a:lnTo>
                  <a:pt x="119908" y="119942"/>
                </a:lnTo>
                <a:lnTo>
                  <a:pt x="0" y="11994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2" name="Google Shape;172;p23"/>
          <p:cNvSpPr/>
          <p:nvPr/>
        </p:nvSpPr>
        <p:spPr>
          <a:xfrm>
            <a:off x="6642537" y="1142064"/>
            <a:ext cx="375285" cy="35136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08" y="0"/>
                </a:lnTo>
                <a:lnTo>
                  <a:pt x="119908" y="119942"/>
                </a:lnTo>
                <a:lnTo>
                  <a:pt x="0" y="11994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3" name="Google Shape;173;p23"/>
          <p:cNvSpPr/>
          <p:nvPr/>
        </p:nvSpPr>
        <p:spPr>
          <a:xfrm>
            <a:off x="4702040" y="2682560"/>
            <a:ext cx="375285" cy="2108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08" y="0"/>
                </a:lnTo>
                <a:lnTo>
                  <a:pt x="119908" y="119988"/>
                </a:lnTo>
                <a:lnTo>
                  <a:pt x="0" y="11998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4" name="Google Shape;174;p23"/>
          <p:cNvSpPr/>
          <p:nvPr/>
        </p:nvSpPr>
        <p:spPr>
          <a:xfrm>
            <a:off x="8282633" y="3248160"/>
            <a:ext cx="346946" cy="78739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5" name="Google Shape;175;p23"/>
          <p:cNvSpPr/>
          <p:nvPr/>
        </p:nvSpPr>
        <p:spPr>
          <a:xfrm>
            <a:off x="8273108" y="3235460"/>
            <a:ext cx="366395" cy="812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870" y="0"/>
                </a:lnTo>
                <a:lnTo>
                  <a:pt x="119870" y="119999"/>
                </a:lnTo>
                <a:lnTo>
                  <a:pt x="0" y="119999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190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6" name="Google Shape;176;p23"/>
          <p:cNvSpPr/>
          <p:nvPr/>
        </p:nvSpPr>
        <p:spPr>
          <a:xfrm>
            <a:off x="8456107" y="2365211"/>
            <a:ext cx="173355" cy="883073"/>
          </a:xfrm>
          <a:custGeom>
            <a:rect b="b" l="l" r="r" t="t"/>
            <a:pathLst>
              <a:path extrusionOk="0" h="120000" w="120000">
                <a:moveTo>
                  <a:pt x="0" y="119982"/>
                </a:moveTo>
                <a:lnTo>
                  <a:pt x="119754" y="0"/>
                </a:lnTo>
              </a:path>
            </a:pathLst>
          </a:custGeom>
          <a:noFill/>
          <a:ln cap="flat" cmpd="sng" w="190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7" name="Google Shape;177;p23"/>
          <p:cNvSpPr/>
          <p:nvPr/>
        </p:nvSpPr>
        <p:spPr>
          <a:xfrm>
            <a:off x="8589132" y="2240988"/>
            <a:ext cx="79949" cy="147529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8" name="Google Shape;178;p23"/>
          <p:cNvSpPr/>
          <p:nvPr/>
        </p:nvSpPr>
        <p:spPr>
          <a:xfrm>
            <a:off x="176799" y="3635659"/>
            <a:ext cx="4166235" cy="104732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95" y="0"/>
                </a:lnTo>
                <a:lnTo>
                  <a:pt x="119995" y="119985"/>
                </a:lnTo>
                <a:lnTo>
                  <a:pt x="0" y="119985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190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9" name="Google Shape;179;p23"/>
          <p:cNvSpPr/>
          <p:nvPr/>
        </p:nvSpPr>
        <p:spPr>
          <a:xfrm>
            <a:off x="166299" y="2425561"/>
            <a:ext cx="4166235" cy="104732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95" y="0"/>
                </a:lnTo>
                <a:lnTo>
                  <a:pt x="119995" y="119985"/>
                </a:lnTo>
                <a:lnTo>
                  <a:pt x="0" y="119985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190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80" name="Google Shape;180;p23"/>
          <p:cNvSpPr/>
          <p:nvPr/>
        </p:nvSpPr>
        <p:spPr>
          <a:xfrm>
            <a:off x="376274" y="919497"/>
            <a:ext cx="2838444" cy="584199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81" name="Google Shape;181;p23"/>
          <p:cNvSpPr txBox="1"/>
          <p:nvPr/>
        </p:nvSpPr>
        <p:spPr>
          <a:xfrm>
            <a:off x="408148" y="1630647"/>
            <a:ext cx="3163570" cy="5215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8751C"/>
                </a:solidFill>
                <a:latin typeface="Arial"/>
                <a:ea typeface="Arial"/>
                <a:cs typeface="Arial"/>
                <a:sym typeface="Arial"/>
              </a:rPr>
              <a:t>e.g. x = -2, y = 5, z = -4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23"/>
          <p:cNvSpPr/>
          <p:nvPr/>
        </p:nvSpPr>
        <p:spPr>
          <a:xfrm>
            <a:off x="283386" y="2664461"/>
            <a:ext cx="1409697" cy="520699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83" name="Google Shape;183;p23"/>
          <p:cNvSpPr/>
          <p:nvPr/>
        </p:nvSpPr>
        <p:spPr>
          <a:xfrm>
            <a:off x="329199" y="3856292"/>
            <a:ext cx="942973" cy="609599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84" name="Google Shape;184;p23"/>
          <p:cNvSpPr/>
          <p:nvPr/>
        </p:nvSpPr>
        <p:spPr>
          <a:xfrm>
            <a:off x="2076770" y="3767392"/>
            <a:ext cx="2047870" cy="787397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85" name="Google Shape;185;p23"/>
          <p:cNvSpPr/>
          <p:nvPr/>
        </p:nvSpPr>
        <p:spPr>
          <a:xfrm>
            <a:off x="2123432" y="2512061"/>
            <a:ext cx="2009758" cy="825497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86" name="Google Shape;186;p23"/>
          <p:cNvSpPr txBox="1"/>
          <p:nvPr/>
        </p:nvSpPr>
        <p:spPr>
          <a:xfrm>
            <a:off x="499499" y="4985560"/>
            <a:ext cx="819150" cy="5215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Want: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23"/>
          <p:cNvSpPr/>
          <p:nvPr/>
        </p:nvSpPr>
        <p:spPr>
          <a:xfrm>
            <a:off x="1604796" y="4828556"/>
            <a:ext cx="1565688" cy="825597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88" name="Google Shape;188;p23"/>
          <p:cNvSpPr txBox="1"/>
          <p:nvPr>
            <p:ph type="title"/>
          </p:nvPr>
        </p:nvSpPr>
        <p:spPr>
          <a:xfrm>
            <a:off x="156124" y="185419"/>
            <a:ext cx="4040504" cy="4402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Backpropagation: a simple example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23"/>
          <p:cNvSpPr txBox="1"/>
          <p:nvPr>
            <p:ph idx="11" type="ftr"/>
          </p:nvPr>
        </p:nvSpPr>
        <p:spPr>
          <a:xfrm>
            <a:off x="72824" y="6257652"/>
            <a:ext cx="4514850" cy="3750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Fei-Fei Li &amp; Justin Johnson &amp; Serena Yeung</a:t>
            </a:r>
            <a:endParaRPr/>
          </a:p>
        </p:txBody>
      </p:sp>
      <p:sp>
        <p:nvSpPr>
          <p:cNvPr id="190" name="Google Shape;190;p23"/>
          <p:cNvSpPr txBox="1"/>
          <p:nvPr>
            <p:ph idx="12" type="sldNum"/>
          </p:nvPr>
        </p:nvSpPr>
        <p:spPr>
          <a:xfrm>
            <a:off x="5105644" y="6257639"/>
            <a:ext cx="1432559" cy="3750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Lecture 4 - </a:t>
            </a:r>
            <a:fld id="{00000000-1234-1234-1234-123412341234}" type="slidenum">
              <a:rPr b="0" i="0" lang="e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91" name="Google Shape;191;p23"/>
          <p:cNvSpPr txBox="1"/>
          <p:nvPr>
            <p:ph idx="10" type="dt"/>
          </p:nvPr>
        </p:nvSpPr>
        <p:spPr>
          <a:xfrm>
            <a:off x="7634716" y="6257652"/>
            <a:ext cx="1433195" cy="3750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April 13, 2017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5" name="Shape 1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6" name="Google Shape;1416;p6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7" name="Google Shape;1417;p68"/>
          <p:cNvSpPr/>
          <p:nvPr/>
        </p:nvSpPr>
        <p:spPr>
          <a:xfrm>
            <a:off x="666375" y="2211967"/>
            <a:ext cx="319200" cy="462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8" name="Google Shape;1418;p68"/>
          <p:cNvSpPr/>
          <p:nvPr/>
        </p:nvSpPr>
        <p:spPr>
          <a:xfrm>
            <a:off x="666375" y="2905700"/>
            <a:ext cx="319200" cy="462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9" name="Google Shape;1419;p68"/>
          <p:cNvSpPr/>
          <p:nvPr/>
        </p:nvSpPr>
        <p:spPr>
          <a:xfrm>
            <a:off x="1394600" y="2572100"/>
            <a:ext cx="319200" cy="462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</a:t>
            </a:r>
            <a:endParaRPr/>
          </a:p>
        </p:txBody>
      </p:sp>
      <p:sp>
        <p:nvSpPr>
          <p:cNvPr id="1420" name="Google Shape;1420;p68"/>
          <p:cNvSpPr/>
          <p:nvPr/>
        </p:nvSpPr>
        <p:spPr>
          <a:xfrm>
            <a:off x="1394600" y="3411067"/>
            <a:ext cx="319200" cy="462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</a:t>
            </a:r>
            <a:endParaRPr/>
          </a:p>
        </p:txBody>
      </p:sp>
      <p:sp>
        <p:nvSpPr>
          <p:cNvPr id="1421" name="Google Shape;1421;p68"/>
          <p:cNvSpPr/>
          <p:nvPr/>
        </p:nvSpPr>
        <p:spPr>
          <a:xfrm>
            <a:off x="1394600" y="4250033"/>
            <a:ext cx="319200" cy="462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</a:t>
            </a:r>
            <a:endParaRPr/>
          </a:p>
        </p:txBody>
      </p:sp>
      <p:sp>
        <p:nvSpPr>
          <p:cNvPr id="1422" name="Google Shape;1422;p68"/>
          <p:cNvSpPr/>
          <p:nvPr/>
        </p:nvSpPr>
        <p:spPr>
          <a:xfrm>
            <a:off x="1394600" y="5041933"/>
            <a:ext cx="319200" cy="462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</a:t>
            </a:r>
            <a:endParaRPr/>
          </a:p>
        </p:txBody>
      </p:sp>
      <p:sp>
        <p:nvSpPr>
          <p:cNvPr id="1423" name="Google Shape;1423;p68"/>
          <p:cNvSpPr/>
          <p:nvPr/>
        </p:nvSpPr>
        <p:spPr>
          <a:xfrm>
            <a:off x="2435475" y="3411067"/>
            <a:ext cx="319200" cy="462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</a:t>
            </a:r>
            <a:endParaRPr/>
          </a:p>
        </p:txBody>
      </p:sp>
      <p:sp>
        <p:nvSpPr>
          <p:cNvPr id="1424" name="Google Shape;1424;p68"/>
          <p:cNvSpPr/>
          <p:nvPr/>
        </p:nvSpPr>
        <p:spPr>
          <a:xfrm>
            <a:off x="3656075" y="3411067"/>
            <a:ext cx="319200" cy="462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5" name="Google Shape;1425;p68"/>
          <p:cNvSpPr/>
          <p:nvPr/>
        </p:nvSpPr>
        <p:spPr>
          <a:xfrm>
            <a:off x="5113425" y="3873867"/>
            <a:ext cx="319200" cy="462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26" name="Google Shape;1426;p68"/>
          <p:cNvCxnSpPr>
            <a:endCxn id="1419" idx="2"/>
          </p:cNvCxnSpPr>
          <p:nvPr/>
        </p:nvCxnSpPr>
        <p:spPr>
          <a:xfrm>
            <a:off x="978800" y="2526650"/>
            <a:ext cx="415800" cy="27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27" name="Google Shape;1427;p68"/>
          <p:cNvCxnSpPr>
            <a:stCxn id="1418" idx="6"/>
            <a:endCxn id="1419" idx="2"/>
          </p:cNvCxnSpPr>
          <p:nvPr/>
        </p:nvCxnSpPr>
        <p:spPr>
          <a:xfrm flipH="1" rot="10800000">
            <a:off x="985575" y="2803550"/>
            <a:ext cx="408900" cy="33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28" name="Google Shape;1428;p68"/>
          <p:cNvCxnSpPr>
            <a:endCxn id="1423" idx="1"/>
          </p:cNvCxnSpPr>
          <p:nvPr/>
        </p:nvCxnSpPr>
        <p:spPr>
          <a:xfrm>
            <a:off x="1674021" y="2881257"/>
            <a:ext cx="808200" cy="59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29" name="Google Shape;1429;p68"/>
          <p:cNvCxnSpPr>
            <a:stCxn id="1420" idx="6"/>
            <a:endCxn id="1423" idx="2"/>
          </p:cNvCxnSpPr>
          <p:nvPr/>
        </p:nvCxnSpPr>
        <p:spPr>
          <a:xfrm>
            <a:off x="1713800" y="3642517"/>
            <a:ext cx="721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30" name="Google Shape;1430;p68"/>
          <p:cNvCxnSpPr>
            <a:endCxn id="1423" idx="3"/>
          </p:cNvCxnSpPr>
          <p:nvPr/>
        </p:nvCxnSpPr>
        <p:spPr>
          <a:xfrm flipH="1" rot="10800000">
            <a:off x="1760421" y="3806177"/>
            <a:ext cx="721800" cy="67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31" name="Google Shape;1431;p68"/>
          <p:cNvCxnSpPr>
            <a:endCxn id="1423" idx="3"/>
          </p:cNvCxnSpPr>
          <p:nvPr/>
        </p:nvCxnSpPr>
        <p:spPr>
          <a:xfrm flipH="1" rot="10800000">
            <a:off x="1760421" y="3806177"/>
            <a:ext cx="721800" cy="146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32" name="Google Shape;1432;p68"/>
          <p:cNvCxnSpPr>
            <a:endCxn id="1424" idx="2"/>
          </p:cNvCxnSpPr>
          <p:nvPr/>
        </p:nvCxnSpPr>
        <p:spPr>
          <a:xfrm>
            <a:off x="2754575" y="3642517"/>
            <a:ext cx="901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33" name="Google Shape;1433;p68"/>
          <p:cNvCxnSpPr/>
          <p:nvPr/>
        </p:nvCxnSpPr>
        <p:spPr>
          <a:xfrm flipH="1" rot="10800000">
            <a:off x="4038425" y="3637367"/>
            <a:ext cx="1736700" cy="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34" name="Google Shape;1434;p68"/>
          <p:cNvCxnSpPr/>
          <p:nvPr/>
        </p:nvCxnSpPr>
        <p:spPr>
          <a:xfrm flipH="1" rot="10800000">
            <a:off x="4038425" y="1934033"/>
            <a:ext cx="1618800" cy="165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35" name="Google Shape;1435;p68"/>
          <p:cNvCxnSpPr/>
          <p:nvPr/>
        </p:nvCxnSpPr>
        <p:spPr>
          <a:xfrm>
            <a:off x="4038425" y="3687500"/>
            <a:ext cx="1660500" cy="168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36" name="Google Shape;1436;p68"/>
          <p:cNvCxnSpPr/>
          <p:nvPr/>
        </p:nvCxnSpPr>
        <p:spPr>
          <a:xfrm flipH="1" rot="10800000">
            <a:off x="5432621" y="3683691"/>
            <a:ext cx="307800" cy="36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37" name="Google Shape;1437;p68"/>
          <p:cNvSpPr/>
          <p:nvPr/>
        </p:nvSpPr>
        <p:spPr>
          <a:xfrm>
            <a:off x="5720375" y="3411067"/>
            <a:ext cx="319200" cy="462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</a:t>
            </a:r>
            <a:endParaRPr/>
          </a:p>
        </p:txBody>
      </p:sp>
      <p:cxnSp>
        <p:nvCxnSpPr>
          <p:cNvPr id="1438" name="Google Shape;1438;p68"/>
          <p:cNvCxnSpPr/>
          <p:nvPr/>
        </p:nvCxnSpPr>
        <p:spPr>
          <a:xfrm>
            <a:off x="6039575" y="3639867"/>
            <a:ext cx="901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39" name="Google Shape;1439;p68"/>
          <p:cNvSpPr/>
          <p:nvPr/>
        </p:nvSpPr>
        <p:spPr>
          <a:xfrm>
            <a:off x="6905350" y="3408467"/>
            <a:ext cx="319200" cy="462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</a:t>
            </a:r>
            <a:endParaRPr/>
          </a:p>
        </p:txBody>
      </p:sp>
      <p:cxnSp>
        <p:nvCxnSpPr>
          <p:cNvPr id="1440" name="Google Shape;1440;p68"/>
          <p:cNvCxnSpPr/>
          <p:nvPr/>
        </p:nvCxnSpPr>
        <p:spPr>
          <a:xfrm>
            <a:off x="7273025" y="3642467"/>
            <a:ext cx="901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41" name="Google Shape;1441;p68"/>
          <p:cNvSpPr/>
          <p:nvPr/>
        </p:nvSpPr>
        <p:spPr>
          <a:xfrm>
            <a:off x="8174525" y="3411067"/>
            <a:ext cx="319200" cy="462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42" name="Google Shape;1442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6196" y="3405383"/>
            <a:ext cx="163500" cy="1167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3" name="Google Shape;1443;p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2038" y="3374229"/>
            <a:ext cx="163500" cy="16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4" name="Google Shape;1444;p6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35725" y="4009750"/>
            <a:ext cx="274600" cy="143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5" name="Google Shape;1445;p6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26769" y="3392367"/>
            <a:ext cx="408900" cy="13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6" name="Google Shape;1446;p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2038" y="2591329"/>
            <a:ext cx="163500" cy="16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7" name="Google Shape;1447;p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2038" y="4118662"/>
            <a:ext cx="163500" cy="16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8" name="Google Shape;1448;p6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129175" y="3387967"/>
            <a:ext cx="152400" cy="14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9" name="Google Shape;1449;p6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06900" y="2348100"/>
            <a:ext cx="238125" cy="14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0" name="Google Shape;1450;p6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071025" y="2400833"/>
            <a:ext cx="238125" cy="14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1" name="Google Shape;1451;p6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49763" y="3060900"/>
            <a:ext cx="152400" cy="11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2" name="Google Shape;1452;p6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040988" y="2809333"/>
            <a:ext cx="152400" cy="11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3" name="Google Shape;1453;p6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951775" y="2961717"/>
            <a:ext cx="400050" cy="14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4" name="Google Shape;1454;p6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696613" y="3549083"/>
            <a:ext cx="238125" cy="140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5" name="Google Shape;1455;p68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7566975" y="3723817"/>
            <a:ext cx="161925" cy="16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6" name="Google Shape;1456;p68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350263" y="3705617"/>
            <a:ext cx="161925" cy="16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7" name="Google Shape;1457;p68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4484875" y="3687500"/>
            <a:ext cx="43815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8" name="Google Shape;1458;p68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2653122" y="3944850"/>
            <a:ext cx="1214400" cy="298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9" name="Google Shape;1459;p68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1944238" y="3224833"/>
            <a:ext cx="142875" cy="190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60" name="Google Shape;1460;p68"/>
          <p:cNvCxnSpPr/>
          <p:nvPr/>
        </p:nvCxnSpPr>
        <p:spPr>
          <a:xfrm flipH="1" rot="10800000">
            <a:off x="714950" y="2756633"/>
            <a:ext cx="326100" cy="1769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61" name="Google Shape;1461;p68"/>
          <p:cNvSpPr/>
          <p:nvPr/>
        </p:nvSpPr>
        <p:spPr>
          <a:xfrm>
            <a:off x="381975" y="4525733"/>
            <a:ext cx="735600" cy="756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62" name="Google Shape;1462;p68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597375" y="4777133"/>
            <a:ext cx="30480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3" name="Google Shape;1463;p68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4470575" y="2964783"/>
            <a:ext cx="466725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4" name="Google Shape;1464;p68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4441375" y="4513833"/>
            <a:ext cx="504825" cy="190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5" name="Google Shape;1465;p68"/>
          <p:cNvSpPr txBox="1"/>
          <p:nvPr/>
        </p:nvSpPr>
        <p:spPr>
          <a:xfrm>
            <a:off x="6432325" y="4473200"/>
            <a:ext cx="2308200" cy="16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Finally, we have the value of the gradient derivative wrt w_ij! Same as the backprop equation.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466" name="Google Shape;1466;p6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We can derive these equations using computational graphs!</a:t>
            </a:r>
            <a:endParaRPr sz="240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0" name="Shape 1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1" name="Google Shape;1471;p6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Compact View of a Neural Network</a:t>
            </a:r>
            <a:endParaRPr/>
          </a:p>
        </p:txBody>
      </p:sp>
      <p:sp>
        <p:nvSpPr>
          <p:cNvPr id="1472" name="Google Shape;1472;p69"/>
          <p:cNvSpPr txBox="1"/>
          <p:nvPr>
            <p:ph idx="1" type="body"/>
          </p:nvPr>
        </p:nvSpPr>
        <p:spPr>
          <a:xfrm>
            <a:off x="311700" y="4920431"/>
            <a:ext cx="8520600" cy="11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 : Vector (3072) W</a:t>
            </a:r>
            <a:r>
              <a:rPr baseline="-25000" lang="en"/>
              <a:t>1</a:t>
            </a:r>
            <a:r>
              <a:rPr lang="en"/>
              <a:t> : Matrix (3072 X 100), W</a:t>
            </a:r>
            <a:r>
              <a:rPr baseline="-25000" lang="en"/>
              <a:t>2</a:t>
            </a:r>
            <a:r>
              <a:rPr lang="en"/>
              <a:t> : Matrix (100, 10), S : Vector (10)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 = W</a:t>
            </a:r>
            <a:r>
              <a:rPr baseline="-25000" lang="en"/>
              <a:t>1</a:t>
            </a:r>
            <a:r>
              <a:rPr lang="en"/>
              <a:t>.</a:t>
            </a:r>
            <a:r>
              <a:rPr lang="en"/>
              <a:t>X; </a:t>
            </a:r>
            <a:br>
              <a:rPr lang="en"/>
            </a:br>
            <a:r>
              <a:rPr lang="en"/>
              <a:t>S = W</a:t>
            </a:r>
            <a:r>
              <a:rPr baseline="-25000" lang="en"/>
              <a:t>2</a:t>
            </a:r>
            <a:r>
              <a:rPr lang="en"/>
              <a:t>(sigmoid(h))</a:t>
            </a:r>
            <a:endParaRPr baseline="-25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How to </a:t>
            </a:r>
            <a:r>
              <a:rPr lang="en"/>
              <a:t>backpropagate</a:t>
            </a:r>
            <a:r>
              <a:rPr lang="en"/>
              <a:t> dS??</a:t>
            </a:r>
            <a:endParaRPr/>
          </a:p>
        </p:txBody>
      </p:sp>
      <p:pic>
        <p:nvPicPr>
          <p:cNvPr id="1473" name="Google Shape;1473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9488" y="1961876"/>
            <a:ext cx="7865025" cy="261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7" name="Shape 1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8" name="Google Shape;1478;p7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Gradients for Vectorized Operations</a:t>
            </a:r>
            <a:endParaRPr/>
          </a:p>
        </p:txBody>
      </p:sp>
      <p:sp>
        <p:nvSpPr>
          <p:cNvPr id="1479" name="Google Shape;1479;p70"/>
          <p:cNvSpPr txBox="1"/>
          <p:nvPr>
            <p:ph idx="1" type="body"/>
          </p:nvPr>
        </p:nvSpPr>
        <p:spPr>
          <a:xfrm>
            <a:off x="311700" y="5149407"/>
            <a:ext cx="8520600" cy="9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dW and dX are the gradients of Loss wrt W and X respectively.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Shape of dW, dX ?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dW : 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dX : </a:t>
            </a:r>
            <a:endParaRPr sz="1400"/>
          </a:p>
        </p:txBody>
      </p:sp>
      <p:pic>
        <p:nvPicPr>
          <p:cNvPr id="1480" name="Google Shape;1480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09267"/>
            <a:ext cx="8839202" cy="31892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4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p7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Gradients for Vectorized Operations</a:t>
            </a:r>
            <a:endParaRPr/>
          </a:p>
        </p:txBody>
      </p:sp>
      <p:sp>
        <p:nvSpPr>
          <p:cNvPr id="1486" name="Google Shape;1486;p71"/>
          <p:cNvSpPr txBox="1"/>
          <p:nvPr>
            <p:ph idx="1" type="body"/>
          </p:nvPr>
        </p:nvSpPr>
        <p:spPr>
          <a:xfrm>
            <a:off x="311700" y="5149407"/>
            <a:ext cx="8520600" cy="9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dW and dX are the gradients of Loss wrt W and X respectively.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Shape of dW, dX ?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dW : </a:t>
            </a:r>
            <a:r>
              <a:rPr lang="en" sz="1400">
                <a:solidFill>
                  <a:srgbClr val="FF0000"/>
                </a:solidFill>
              </a:rPr>
              <a:t>(5,10)</a:t>
            </a:r>
            <a:endParaRPr sz="14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dX : </a:t>
            </a:r>
            <a:r>
              <a:rPr lang="en" sz="1400">
                <a:solidFill>
                  <a:srgbClr val="FF0000"/>
                </a:solidFill>
              </a:rPr>
              <a:t>(10,4)</a:t>
            </a:r>
            <a:endParaRPr sz="1400">
              <a:solidFill>
                <a:srgbClr val="FF0000"/>
              </a:solidFill>
            </a:endParaRPr>
          </a:p>
        </p:txBody>
      </p:sp>
      <p:pic>
        <p:nvPicPr>
          <p:cNvPr id="1487" name="Google Shape;1487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09267"/>
            <a:ext cx="8839198" cy="30905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1" name="Shape 1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" name="Google Shape;1492;p7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Gradients for Vectorized Operations</a:t>
            </a:r>
            <a:endParaRPr/>
          </a:p>
        </p:txBody>
      </p:sp>
      <p:sp>
        <p:nvSpPr>
          <p:cNvPr id="1493" name="Google Shape;1493;p72"/>
          <p:cNvSpPr txBox="1"/>
          <p:nvPr>
            <p:ph idx="1" type="body"/>
          </p:nvPr>
        </p:nvSpPr>
        <p:spPr>
          <a:xfrm>
            <a:off x="311700" y="5149407"/>
            <a:ext cx="8520600" cy="9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dW and dX are the gradients of Loss wrt W and X respectively.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Shape of dW, dX ?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dW : </a:t>
            </a:r>
            <a:r>
              <a:rPr lang="en" sz="1400">
                <a:solidFill>
                  <a:srgbClr val="FF0000"/>
                </a:solidFill>
              </a:rPr>
              <a:t>(5,10)</a:t>
            </a:r>
            <a:endParaRPr sz="14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dX : </a:t>
            </a:r>
            <a:r>
              <a:rPr lang="en" sz="1400">
                <a:solidFill>
                  <a:srgbClr val="FF0000"/>
                </a:solidFill>
              </a:rPr>
              <a:t>(10,4)</a:t>
            </a:r>
            <a:endParaRPr sz="1400">
              <a:solidFill>
                <a:srgbClr val="FF0000"/>
              </a:solidFill>
            </a:endParaRPr>
          </a:p>
        </p:txBody>
      </p:sp>
      <p:pic>
        <p:nvPicPr>
          <p:cNvPr id="1494" name="Google Shape;1494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09267"/>
            <a:ext cx="8839198" cy="30905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8" name="Shape 1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9" name="Google Shape;1499;p73"/>
          <p:cNvSpPr txBox="1"/>
          <p:nvPr>
            <p:ph idx="1" type="body"/>
          </p:nvPr>
        </p:nvSpPr>
        <p:spPr>
          <a:xfrm>
            <a:off x="311700" y="4053523"/>
            <a:ext cx="8290200" cy="20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</a:t>
            </a:r>
            <a:r>
              <a:rPr b="1" baseline="-25000" lang="en">
                <a:solidFill>
                  <a:srgbClr val="980000"/>
                </a:solidFill>
              </a:rPr>
              <a:t>i</a:t>
            </a:r>
            <a:r>
              <a:rPr baseline="-25000" lang="en">
                <a:solidFill>
                  <a:srgbClr val="0000FF"/>
                </a:solidFill>
              </a:rPr>
              <a:t>j</a:t>
            </a:r>
            <a:r>
              <a:rPr lang="en"/>
              <a:t> = Σ</a:t>
            </a:r>
            <a:r>
              <a:rPr baseline="-25000" lang="en"/>
              <a:t>k</a:t>
            </a:r>
            <a:r>
              <a:rPr lang="en"/>
              <a:t>(W</a:t>
            </a:r>
            <a:r>
              <a:rPr baseline="-25000" lang="en">
                <a:solidFill>
                  <a:srgbClr val="980000"/>
                </a:solidFill>
              </a:rPr>
              <a:t>i</a:t>
            </a:r>
            <a:r>
              <a:rPr baseline="-25000" lang="en"/>
              <a:t>k</a:t>
            </a:r>
            <a:r>
              <a:rPr lang="en"/>
              <a:t> * X</a:t>
            </a:r>
            <a:r>
              <a:rPr baseline="-25000" lang="en"/>
              <a:t>k</a:t>
            </a:r>
            <a:r>
              <a:rPr baseline="-25000" lang="en">
                <a:solidFill>
                  <a:srgbClr val="0000FF"/>
                </a:solidFill>
              </a:rPr>
              <a:t>j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500" name="Google Shape;1500;p7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Gradients for Vectorized Operations</a:t>
            </a:r>
            <a:endParaRPr/>
          </a:p>
        </p:txBody>
      </p:sp>
      <p:pic>
        <p:nvPicPr>
          <p:cNvPr id="1501" name="Google Shape;1501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8500" y="4193849"/>
            <a:ext cx="3328799" cy="1630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2" name="Google Shape;1502;p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09275"/>
            <a:ext cx="6366925" cy="222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6" name="Shape 1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7" name="Google Shape;1507;p7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Gradients for Vectorized Operations</a:t>
            </a:r>
            <a:endParaRPr/>
          </a:p>
        </p:txBody>
      </p:sp>
      <p:sp>
        <p:nvSpPr>
          <p:cNvPr id="1508" name="Google Shape;1508;p74"/>
          <p:cNvSpPr txBox="1"/>
          <p:nvPr>
            <p:ph idx="1" type="body"/>
          </p:nvPr>
        </p:nvSpPr>
        <p:spPr>
          <a:xfrm>
            <a:off x="311700" y="4053523"/>
            <a:ext cx="8290200" cy="20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r>
              <a:rPr b="1" baseline="-25000" lang="en">
                <a:solidFill>
                  <a:srgbClr val="980000"/>
                </a:solidFill>
              </a:rPr>
              <a:t>i</a:t>
            </a:r>
            <a:r>
              <a:rPr baseline="-25000" lang="en">
                <a:solidFill>
                  <a:srgbClr val="0000FF"/>
                </a:solidFill>
              </a:rPr>
              <a:t>j</a:t>
            </a:r>
            <a:r>
              <a:rPr lang="en"/>
              <a:t> = Σ</a:t>
            </a:r>
            <a:r>
              <a:rPr baseline="-25000" lang="en"/>
              <a:t>k</a:t>
            </a:r>
            <a:r>
              <a:rPr lang="en"/>
              <a:t>(W</a:t>
            </a:r>
            <a:r>
              <a:rPr baseline="-25000" lang="en">
                <a:solidFill>
                  <a:srgbClr val="980000"/>
                </a:solidFill>
              </a:rPr>
              <a:t>i</a:t>
            </a:r>
            <a:r>
              <a:rPr baseline="-25000" lang="en"/>
              <a:t>k</a:t>
            </a:r>
            <a:r>
              <a:rPr lang="en"/>
              <a:t> * X</a:t>
            </a:r>
            <a:r>
              <a:rPr baseline="-25000" lang="en"/>
              <a:t>k</a:t>
            </a:r>
            <a:r>
              <a:rPr baseline="-25000" lang="en">
                <a:solidFill>
                  <a:srgbClr val="0000FF"/>
                </a:solidFill>
              </a:rPr>
              <a:t>j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dW</a:t>
            </a:r>
            <a:r>
              <a:rPr baseline="-25000" lang="en"/>
              <a:t>ik </a:t>
            </a:r>
            <a:r>
              <a:rPr lang="en"/>
              <a:t>= Σ</a:t>
            </a:r>
            <a:r>
              <a:rPr baseline="-25000" lang="en"/>
              <a:t>j</a:t>
            </a:r>
            <a:r>
              <a:rPr lang="en"/>
              <a:t>( dD</a:t>
            </a:r>
            <a:r>
              <a:rPr baseline="-25000" lang="en"/>
              <a:t>ij</a:t>
            </a:r>
            <a:r>
              <a:rPr lang="en"/>
              <a:t> * X</a:t>
            </a:r>
            <a:r>
              <a:rPr baseline="-25000" lang="en"/>
              <a:t>kj</a:t>
            </a:r>
            <a:r>
              <a:rPr lang="en"/>
              <a:t>  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dW</a:t>
            </a:r>
            <a:r>
              <a:rPr baseline="-25000" lang="en"/>
              <a:t>ik </a:t>
            </a:r>
            <a:r>
              <a:rPr lang="en"/>
              <a:t>= Σ</a:t>
            </a:r>
            <a:r>
              <a:rPr baseline="-25000" lang="en"/>
              <a:t>j</a:t>
            </a:r>
            <a:r>
              <a:rPr lang="en"/>
              <a:t>( dD</a:t>
            </a:r>
            <a:r>
              <a:rPr baseline="-25000" lang="en"/>
              <a:t>ij</a:t>
            </a:r>
            <a:r>
              <a:rPr lang="en"/>
              <a:t> * X</a:t>
            </a:r>
            <a:r>
              <a:rPr baseline="30000" lang="en"/>
              <a:t>T</a:t>
            </a:r>
            <a:r>
              <a:rPr baseline="-25000" lang="en"/>
              <a:t>jk</a:t>
            </a:r>
            <a:r>
              <a:rPr lang="en"/>
              <a:t>  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dW = dD.dot(X</a:t>
            </a:r>
            <a:r>
              <a:rPr b="1" baseline="30000" lang="en"/>
              <a:t>T</a:t>
            </a:r>
            <a:r>
              <a:rPr b="1" lang="en"/>
              <a:t>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09" name="Google Shape;1509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8500" y="4193849"/>
            <a:ext cx="3328799" cy="1630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0" name="Google Shape;1510;p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09275"/>
            <a:ext cx="6366925" cy="222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4" name="Shape 1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" name="Google Shape;1515;p7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Gradients for Vectorized Operations</a:t>
            </a:r>
            <a:endParaRPr/>
          </a:p>
        </p:txBody>
      </p:sp>
      <p:sp>
        <p:nvSpPr>
          <p:cNvPr id="1516" name="Google Shape;1516;p75"/>
          <p:cNvSpPr txBox="1"/>
          <p:nvPr>
            <p:ph idx="1" type="body"/>
          </p:nvPr>
        </p:nvSpPr>
        <p:spPr>
          <a:xfrm>
            <a:off x="311700" y="4053525"/>
            <a:ext cx="2620200" cy="20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</a:t>
            </a:r>
            <a:r>
              <a:rPr b="1" baseline="-25000" lang="en">
                <a:solidFill>
                  <a:srgbClr val="980000"/>
                </a:solidFill>
              </a:rPr>
              <a:t>i</a:t>
            </a:r>
            <a:r>
              <a:rPr baseline="-25000" lang="en">
                <a:solidFill>
                  <a:srgbClr val="0000FF"/>
                </a:solidFill>
              </a:rPr>
              <a:t>j</a:t>
            </a:r>
            <a:r>
              <a:rPr lang="en"/>
              <a:t> = Σ</a:t>
            </a:r>
            <a:r>
              <a:rPr baseline="-25000" lang="en"/>
              <a:t>k</a:t>
            </a:r>
            <a:r>
              <a:rPr lang="en"/>
              <a:t>(W</a:t>
            </a:r>
            <a:r>
              <a:rPr baseline="-25000" lang="en">
                <a:solidFill>
                  <a:srgbClr val="980000"/>
                </a:solidFill>
              </a:rPr>
              <a:t>i</a:t>
            </a:r>
            <a:r>
              <a:rPr baseline="-25000" lang="en"/>
              <a:t>k</a:t>
            </a:r>
            <a:r>
              <a:rPr lang="en"/>
              <a:t> * X</a:t>
            </a:r>
            <a:r>
              <a:rPr baseline="-25000" lang="en"/>
              <a:t>k</a:t>
            </a:r>
            <a:r>
              <a:rPr baseline="-25000" lang="en">
                <a:solidFill>
                  <a:srgbClr val="0000FF"/>
                </a:solidFill>
              </a:rPr>
              <a:t>j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dW</a:t>
            </a:r>
            <a:r>
              <a:rPr baseline="-25000" lang="en"/>
              <a:t>ik </a:t>
            </a:r>
            <a:r>
              <a:rPr lang="en"/>
              <a:t>= Σ</a:t>
            </a:r>
            <a:r>
              <a:rPr baseline="-25000" lang="en"/>
              <a:t>j</a:t>
            </a:r>
            <a:r>
              <a:rPr lang="en"/>
              <a:t>( dD</a:t>
            </a:r>
            <a:r>
              <a:rPr baseline="-25000" lang="en"/>
              <a:t>ij</a:t>
            </a:r>
            <a:r>
              <a:rPr lang="en"/>
              <a:t> * X</a:t>
            </a:r>
            <a:r>
              <a:rPr baseline="-25000" lang="en"/>
              <a:t>kj</a:t>
            </a:r>
            <a:r>
              <a:rPr lang="en"/>
              <a:t>  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dW</a:t>
            </a:r>
            <a:r>
              <a:rPr baseline="-25000" lang="en"/>
              <a:t>ik </a:t>
            </a:r>
            <a:r>
              <a:rPr lang="en"/>
              <a:t>= Σ</a:t>
            </a:r>
            <a:r>
              <a:rPr baseline="-25000" lang="en"/>
              <a:t>j</a:t>
            </a:r>
            <a:r>
              <a:rPr lang="en"/>
              <a:t>( dD</a:t>
            </a:r>
            <a:r>
              <a:rPr baseline="-25000" lang="en"/>
              <a:t>ij</a:t>
            </a:r>
            <a:r>
              <a:rPr lang="en"/>
              <a:t> * X</a:t>
            </a:r>
            <a:r>
              <a:rPr baseline="30000" lang="en"/>
              <a:t>T</a:t>
            </a:r>
            <a:r>
              <a:rPr baseline="-25000" lang="en"/>
              <a:t>jk</a:t>
            </a:r>
            <a:r>
              <a:rPr lang="en"/>
              <a:t>  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dW = dD.dot(X</a:t>
            </a:r>
            <a:r>
              <a:rPr b="1" baseline="30000" lang="en"/>
              <a:t>T</a:t>
            </a:r>
            <a:r>
              <a:rPr b="1" lang="en"/>
              <a:t>)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517" name="Google Shape;1517;p75"/>
          <p:cNvSpPr txBox="1"/>
          <p:nvPr>
            <p:ph idx="1" type="body"/>
          </p:nvPr>
        </p:nvSpPr>
        <p:spPr>
          <a:xfrm>
            <a:off x="4211775" y="4205925"/>
            <a:ext cx="5195700" cy="20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remember this?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Use </a:t>
            </a:r>
            <a:r>
              <a:rPr lang="en"/>
              <a:t>Dimensionality</a:t>
            </a:r>
            <a:r>
              <a:rPr lang="en"/>
              <a:t> Analysis!</a:t>
            </a:r>
            <a:endParaRPr/>
          </a:p>
        </p:txBody>
      </p:sp>
      <p:pic>
        <p:nvPicPr>
          <p:cNvPr id="1518" name="Google Shape;1518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09275"/>
            <a:ext cx="6366925" cy="222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2" name="Shape 1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3" name="Google Shape;1523;p7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Neural Network - As a vectorized Computational Graph</a:t>
            </a:r>
            <a:endParaRPr sz="2400"/>
          </a:p>
        </p:txBody>
      </p:sp>
      <p:sp>
        <p:nvSpPr>
          <p:cNvPr id="1524" name="Google Shape;1524;p76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25" name="Google Shape;1525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413" y="1743150"/>
            <a:ext cx="7945174" cy="376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9" name="Shape 1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" name="Google Shape;1530;p7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Neural Network - As a vectorized Computational Graph</a:t>
            </a:r>
            <a:endParaRPr/>
          </a:p>
        </p:txBody>
      </p:sp>
      <p:sp>
        <p:nvSpPr>
          <p:cNvPr id="1531" name="Google Shape;1531;p77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 x 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532" name="Google Shape;1532;p77"/>
          <p:cNvSpPr/>
          <p:nvPr/>
        </p:nvSpPr>
        <p:spPr>
          <a:xfrm>
            <a:off x="369675" y="2163213"/>
            <a:ext cx="790200" cy="59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1533" name="Google Shape;1533;p77"/>
          <p:cNvSpPr/>
          <p:nvPr/>
        </p:nvSpPr>
        <p:spPr>
          <a:xfrm>
            <a:off x="497150" y="4027550"/>
            <a:ext cx="790200" cy="59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W1</a:t>
            </a:r>
            <a:endParaRPr/>
          </a:p>
        </p:txBody>
      </p:sp>
      <p:sp>
        <p:nvSpPr>
          <p:cNvPr id="1534" name="Google Shape;1534;p77"/>
          <p:cNvSpPr/>
          <p:nvPr/>
        </p:nvSpPr>
        <p:spPr>
          <a:xfrm>
            <a:off x="2039350" y="3009900"/>
            <a:ext cx="599100" cy="599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.</a:t>
            </a:r>
            <a:endParaRPr b="1" sz="3000"/>
          </a:p>
        </p:txBody>
      </p:sp>
      <p:cxnSp>
        <p:nvCxnSpPr>
          <p:cNvPr id="1535" name="Google Shape;1535;p77"/>
          <p:cNvCxnSpPr>
            <a:stCxn id="1533" idx="3"/>
            <a:endCxn id="1534" idx="3"/>
          </p:cNvCxnSpPr>
          <p:nvPr/>
        </p:nvCxnSpPr>
        <p:spPr>
          <a:xfrm flipH="1" rot="10800000">
            <a:off x="1287350" y="3521300"/>
            <a:ext cx="839700" cy="80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36" name="Google Shape;1536;p77"/>
          <p:cNvCxnSpPr>
            <a:stCxn id="1534" idx="6"/>
            <a:endCxn id="1537" idx="2"/>
          </p:cNvCxnSpPr>
          <p:nvPr/>
        </p:nvCxnSpPr>
        <p:spPr>
          <a:xfrm>
            <a:off x="2638450" y="3309450"/>
            <a:ext cx="794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37" name="Google Shape;1537;p77"/>
          <p:cNvSpPr/>
          <p:nvPr/>
        </p:nvSpPr>
        <p:spPr>
          <a:xfrm>
            <a:off x="3432775" y="3009900"/>
            <a:ext cx="599100" cy="599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g(x)</a:t>
            </a:r>
            <a:endParaRPr sz="1000"/>
          </a:p>
        </p:txBody>
      </p:sp>
      <p:cxnSp>
        <p:nvCxnSpPr>
          <p:cNvPr id="1538" name="Google Shape;1538;p77"/>
          <p:cNvCxnSpPr>
            <a:stCxn id="1537" idx="6"/>
            <a:endCxn id="1539" idx="2"/>
          </p:cNvCxnSpPr>
          <p:nvPr/>
        </p:nvCxnSpPr>
        <p:spPr>
          <a:xfrm>
            <a:off x="4031875" y="3309450"/>
            <a:ext cx="63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40" name="Google Shape;1540;p77"/>
          <p:cNvSpPr/>
          <p:nvPr/>
        </p:nvSpPr>
        <p:spPr>
          <a:xfrm>
            <a:off x="3428750" y="4104025"/>
            <a:ext cx="790200" cy="59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W2</a:t>
            </a:r>
            <a:endParaRPr/>
          </a:p>
        </p:txBody>
      </p:sp>
      <p:cxnSp>
        <p:nvCxnSpPr>
          <p:cNvPr id="1541" name="Google Shape;1541;p77"/>
          <p:cNvCxnSpPr>
            <a:stCxn id="1540" idx="3"/>
            <a:endCxn id="1539" idx="4"/>
          </p:cNvCxnSpPr>
          <p:nvPr/>
        </p:nvCxnSpPr>
        <p:spPr>
          <a:xfrm flipH="1" rot="10800000">
            <a:off x="4218950" y="3608875"/>
            <a:ext cx="743100" cy="79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42" name="Google Shape;1542;p77"/>
          <p:cNvSpPr/>
          <p:nvPr/>
        </p:nvSpPr>
        <p:spPr>
          <a:xfrm>
            <a:off x="6029350" y="3009900"/>
            <a:ext cx="912300" cy="599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Softmax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cxnSp>
        <p:nvCxnSpPr>
          <p:cNvPr id="1543" name="Google Shape;1543;p77"/>
          <p:cNvCxnSpPr>
            <a:stCxn id="1544" idx="6"/>
            <a:endCxn id="1542" idx="2"/>
          </p:cNvCxnSpPr>
          <p:nvPr/>
        </p:nvCxnSpPr>
        <p:spPr>
          <a:xfrm flipH="1" rot="10800000">
            <a:off x="5275838" y="3309450"/>
            <a:ext cx="753600" cy="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45" name="Google Shape;1545;p77"/>
          <p:cNvCxnSpPr>
            <a:stCxn id="1542" idx="6"/>
            <a:endCxn id="1546" idx="2"/>
          </p:cNvCxnSpPr>
          <p:nvPr/>
        </p:nvCxnSpPr>
        <p:spPr>
          <a:xfrm>
            <a:off x="6941650" y="3309450"/>
            <a:ext cx="344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47" name="Google Shape;1547;p77"/>
          <p:cNvSpPr txBox="1"/>
          <p:nvPr/>
        </p:nvSpPr>
        <p:spPr>
          <a:xfrm>
            <a:off x="6207900" y="2179775"/>
            <a:ext cx="19893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6" name="Google Shape;1546;p77"/>
          <p:cNvSpPr/>
          <p:nvPr/>
        </p:nvSpPr>
        <p:spPr>
          <a:xfrm>
            <a:off x="7285800" y="3009900"/>
            <a:ext cx="912300" cy="599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Loss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548" name="Google Shape;1548;p77"/>
          <p:cNvSpPr txBox="1"/>
          <p:nvPr/>
        </p:nvSpPr>
        <p:spPr>
          <a:xfrm>
            <a:off x="5366575" y="2944900"/>
            <a:ext cx="599100" cy="2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AA85F"/>
                </a:solidFill>
              </a:rPr>
              <a:t>a</a:t>
            </a:r>
            <a:r>
              <a:rPr baseline="30000" lang="en">
                <a:solidFill>
                  <a:srgbClr val="0AA85F"/>
                </a:solidFill>
              </a:rPr>
              <a:t>(2)</a:t>
            </a:r>
            <a:endParaRPr baseline="30000">
              <a:solidFill>
                <a:srgbClr val="0AA85F"/>
              </a:solidFill>
            </a:endParaRPr>
          </a:p>
        </p:txBody>
      </p:sp>
      <p:sp>
        <p:nvSpPr>
          <p:cNvPr id="1549" name="Google Shape;1549;p77"/>
          <p:cNvSpPr txBox="1"/>
          <p:nvPr/>
        </p:nvSpPr>
        <p:spPr>
          <a:xfrm>
            <a:off x="6896250" y="2983125"/>
            <a:ext cx="254100" cy="1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AA85F"/>
                </a:solidFill>
              </a:rPr>
              <a:t>y</a:t>
            </a:r>
            <a:endParaRPr>
              <a:solidFill>
                <a:srgbClr val="0AA85F"/>
              </a:solidFill>
            </a:endParaRPr>
          </a:p>
        </p:txBody>
      </p:sp>
      <p:cxnSp>
        <p:nvCxnSpPr>
          <p:cNvPr id="1550" name="Google Shape;1550;p77"/>
          <p:cNvCxnSpPr>
            <a:stCxn id="1546" idx="6"/>
          </p:cNvCxnSpPr>
          <p:nvPr/>
        </p:nvCxnSpPr>
        <p:spPr>
          <a:xfrm>
            <a:off x="8198100" y="3309450"/>
            <a:ext cx="329700" cy="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51" name="Google Shape;1551;p77"/>
          <p:cNvSpPr txBox="1"/>
          <p:nvPr/>
        </p:nvSpPr>
        <p:spPr>
          <a:xfrm>
            <a:off x="8349425" y="2944600"/>
            <a:ext cx="329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</a:t>
            </a:r>
            <a:endParaRPr/>
          </a:p>
        </p:txBody>
      </p:sp>
      <p:sp>
        <p:nvSpPr>
          <p:cNvPr id="1552" name="Google Shape;1552;p77"/>
          <p:cNvSpPr txBox="1"/>
          <p:nvPr/>
        </p:nvSpPr>
        <p:spPr>
          <a:xfrm>
            <a:off x="5290100" y="3365825"/>
            <a:ext cx="1370400" cy="2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980000"/>
                </a:solidFill>
              </a:rPr>
              <a:t>𝛿</a:t>
            </a:r>
            <a:r>
              <a:rPr b="1" baseline="30000" lang="en" sz="1100">
                <a:solidFill>
                  <a:srgbClr val="980000"/>
                </a:solidFill>
              </a:rPr>
              <a:t>(2) = </a:t>
            </a:r>
            <a:r>
              <a:rPr b="1" lang="en" sz="1100">
                <a:solidFill>
                  <a:srgbClr val="980000"/>
                </a:solidFill>
              </a:rPr>
              <a:t>t - y</a:t>
            </a:r>
            <a:endParaRPr b="1" sz="1100">
              <a:solidFill>
                <a:srgbClr val="980000"/>
              </a:solidFill>
            </a:endParaRPr>
          </a:p>
        </p:txBody>
      </p:sp>
      <p:sp>
        <p:nvSpPr>
          <p:cNvPr id="1553" name="Google Shape;1553;p77"/>
          <p:cNvSpPr txBox="1"/>
          <p:nvPr/>
        </p:nvSpPr>
        <p:spPr>
          <a:xfrm>
            <a:off x="4158700" y="2973400"/>
            <a:ext cx="457200" cy="2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AA85F"/>
                </a:solidFill>
              </a:rPr>
              <a:t>z</a:t>
            </a:r>
            <a:r>
              <a:rPr baseline="30000" lang="en">
                <a:solidFill>
                  <a:srgbClr val="0AA85F"/>
                </a:solidFill>
              </a:rPr>
              <a:t>(1)</a:t>
            </a:r>
            <a:endParaRPr baseline="30000">
              <a:solidFill>
                <a:srgbClr val="0AA85F"/>
              </a:solidFill>
            </a:endParaRPr>
          </a:p>
        </p:txBody>
      </p:sp>
      <p:sp>
        <p:nvSpPr>
          <p:cNvPr id="1554" name="Google Shape;1554;p77"/>
          <p:cNvSpPr txBox="1"/>
          <p:nvPr/>
        </p:nvSpPr>
        <p:spPr>
          <a:xfrm>
            <a:off x="2672650" y="3009900"/>
            <a:ext cx="599100" cy="2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AA85F"/>
                </a:solidFill>
              </a:rPr>
              <a:t>a</a:t>
            </a:r>
            <a:r>
              <a:rPr baseline="30000" lang="en">
                <a:solidFill>
                  <a:srgbClr val="0AA85F"/>
                </a:solidFill>
              </a:rPr>
              <a:t>(1)</a:t>
            </a:r>
            <a:endParaRPr baseline="30000">
              <a:solidFill>
                <a:srgbClr val="0AA85F"/>
              </a:solidFill>
            </a:endParaRPr>
          </a:p>
        </p:txBody>
      </p:sp>
      <p:sp>
        <p:nvSpPr>
          <p:cNvPr id="1555" name="Google Shape;1555;p77"/>
          <p:cNvSpPr txBox="1"/>
          <p:nvPr/>
        </p:nvSpPr>
        <p:spPr>
          <a:xfrm>
            <a:off x="2259150" y="3598450"/>
            <a:ext cx="1791900" cy="2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30000" sz="1000">
              <a:solidFill>
                <a:srgbClr val="980000"/>
              </a:solidFill>
            </a:endParaRPr>
          </a:p>
        </p:txBody>
      </p:sp>
      <p:sp>
        <p:nvSpPr>
          <p:cNvPr id="1544" name="Google Shape;1544;p77"/>
          <p:cNvSpPr/>
          <p:nvPr/>
        </p:nvSpPr>
        <p:spPr>
          <a:xfrm>
            <a:off x="4676738" y="3012300"/>
            <a:ext cx="599100" cy="599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.</a:t>
            </a:r>
            <a:endParaRPr b="1" sz="3000"/>
          </a:p>
        </p:txBody>
      </p:sp>
      <p:cxnSp>
        <p:nvCxnSpPr>
          <p:cNvPr id="1556" name="Google Shape;1556;p77"/>
          <p:cNvCxnSpPr/>
          <p:nvPr/>
        </p:nvCxnSpPr>
        <p:spPr>
          <a:xfrm>
            <a:off x="1159875" y="2386563"/>
            <a:ext cx="967200" cy="63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57" name="Google Shape;1557;p77"/>
          <p:cNvSpPr txBox="1"/>
          <p:nvPr/>
        </p:nvSpPr>
        <p:spPr>
          <a:xfrm>
            <a:off x="520700" y="4856975"/>
            <a:ext cx="743100" cy="1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 x h</a:t>
            </a:r>
            <a:endParaRPr/>
          </a:p>
        </p:txBody>
      </p:sp>
      <p:sp>
        <p:nvSpPr>
          <p:cNvPr id="1558" name="Google Shape;1558;p77"/>
          <p:cNvSpPr txBox="1"/>
          <p:nvPr/>
        </p:nvSpPr>
        <p:spPr>
          <a:xfrm>
            <a:off x="3452300" y="4915625"/>
            <a:ext cx="1210200" cy="1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h x n</a:t>
            </a:r>
            <a:r>
              <a:rPr baseline="-25000" lang="en" sz="1200"/>
              <a:t>output</a:t>
            </a:r>
            <a:endParaRPr baseline="-25000" sz="1200"/>
          </a:p>
        </p:txBody>
      </p:sp>
      <p:pic>
        <p:nvPicPr>
          <p:cNvPr id="1559" name="Google Shape;1559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8163" y="1992575"/>
            <a:ext cx="2524125" cy="647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0" name="Google Shape;1560;p77"/>
          <p:cNvSpPr txBox="1"/>
          <p:nvPr/>
        </p:nvSpPr>
        <p:spPr>
          <a:xfrm>
            <a:off x="1407650" y="2330788"/>
            <a:ext cx="599100" cy="2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AA85F"/>
                </a:solidFill>
              </a:rPr>
              <a:t>X</a:t>
            </a:r>
            <a:endParaRPr baseline="30000">
              <a:solidFill>
                <a:srgbClr val="0AA85F"/>
              </a:solidFill>
            </a:endParaRPr>
          </a:p>
        </p:txBody>
      </p:sp>
      <p:sp>
        <p:nvSpPr>
          <p:cNvPr id="1561" name="Google Shape;1561;p77"/>
          <p:cNvSpPr txBox="1"/>
          <p:nvPr/>
        </p:nvSpPr>
        <p:spPr>
          <a:xfrm>
            <a:off x="1340000" y="3517688"/>
            <a:ext cx="599100" cy="2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AA85F"/>
                </a:solidFill>
              </a:rPr>
              <a:t>W1</a:t>
            </a:r>
            <a:endParaRPr baseline="30000">
              <a:solidFill>
                <a:srgbClr val="0AA85F"/>
              </a:solidFill>
            </a:endParaRPr>
          </a:p>
        </p:txBody>
      </p:sp>
      <p:cxnSp>
        <p:nvCxnSpPr>
          <p:cNvPr id="1562" name="Google Shape;1562;p77"/>
          <p:cNvCxnSpPr/>
          <p:nvPr/>
        </p:nvCxnSpPr>
        <p:spPr>
          <a:xfrm>
            <a:off x="6119550" y="2157175"/>
            <a:ext cx="141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4"/>
          <p:cNvSpPr/>
          <p:nvPr/>
        </p:nvSpPr>
        <p:spPr>
          <a:xfrm>
            <a:off x="4505940" y="206232"/>
            <a:ext cx="4510690" cy="274229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97" name="Google Shape;197;p24"/>
          <p:cNvSpPr/>
          <p:nvPr/>
        </p:nvSpPr>
        <p:spPr>
          <a:xfrm>
            <a:off x="4501190" y="199883"/>
            <a:ext cx="4520565" cy="275505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90" y="0"/>
                </a:lnTo>
                <a:lnTo>
                  <a:pt x="119990" y="119997"/>
                </a:lnTo>
                <a:lnTo>
                  <a:pt x="0" y="119997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98" name="Google Shape;198;p24"/>
          <p:cNvSpPr/>
          <p:nvPr/>
        </p:nvSpPr>
        <p:spPr>
          <a:xfrm>
            <a:off x="4702040" y="607999"/>
            <a:ext cx="375285" cy="35136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08" y="0"/>
                </a:lnTo>
                <a:lnTo>
                  <a:pt x="119908" y="119942"/>
                </a:lnTo>
                <a:lnTo>
                  <a:pt x="0" y="11994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99" name="Google Shape;199;p24"/>
          <p:cNvSpPr/>
          <p:nvPr/>
        </p:nvSpPr>
        <p:spPr>
          <a:xfrm>
            <a:off x="4774665" y="1619729"/>
            <a:ext cx="375285" cy="35136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08" y="0"/>
                </a:lnTo>
                <a:lnTo>
                  <a:pt x="119908" y="119942"/>
                </a:lnTo>
                <a:lnTo>
                  <a:pt x="0" y="11994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00" name="Google Shape;200;p24"/>
          <p:cNvSpPr/>
          <p:nvPr/>
        </p:nvSpPr>
        <p:spPr>
          <a:xfrm>
            <a:off x="6642537" y="1142064"/>
            <a:ext cx="375285" cy="35136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08" y="0"/>
                </a:lnTo>
                <a:lnTo>
                  <a:pt x="119908" y="119942"/>
                </a:lnTo>
                <a:lnTo>
                  <a:pt x="0" y="11994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01" name="Google Shape;201;p24"/>
          <p:cNvSpPr/>
          <p:nvPr/>
        </p:nvSpPr>
        <p:spPr>
          <a:xfrm>
            <a:off x="4702040" y="2682560"/>
            <a:ext cx="375285" cy="2108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08" y="0"/>
                </a:lnTo>
                <a:lnTo>
                  <a:pt x="119908" y="119988"/>
                </a:lnTo>
                <a:lnTo>
                  <a:pt x="0" y="11998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02" name="Google Shape;202;p24"/>
          <p:cNvSpPr/>
          <p:nvPr/>
        </p:nvSpPr>
        <p:spPr>
          <a:xfrm>
            <a:off x="5411564" y="2783493"/>
            <a:ext cx="3044825" cy="464820"/>
          </a:xfrm>
          <a:custGeom>
            <a:rect b="b" l="l" r="r" t="t"/>
            <a:pathLst>
              <a:path extrusionOk="0" h="120000" w="120000">
                <a:moveTo>
                  <a:pt x="119988" y="119960"/>
                </a:moveTo>
                <a:lnTo>
                  <a:pt x="0" y="0"/>
                </a:lnTo>
              </a:path>
            </a:pathLst>
          </a:custGeom>
          <a:noFill/>
          <a:ln cap="flat" cmpd="sng" w="190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03" name="Google Shape;203;p24"/>
          <p:cNvSpPr/>
          <p:nvPr/>
        </p:nvSpPr>
        <p:spPr>
          <a:xfrm>
            <a:off x="5316164" y="2729111"/>
            <a:ext cx="108499" cy="108763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04" name="Google Shape;204;p24"/>
          <p:cNvSpPr/>
          <p:nvPr/>
        </p:nvSpPr>
        <p:spPr>
          <a:xfrm>
            <a:off x="8378007" y="3258967"/>
            <a:ext cx="423136" cy="825591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05" name="Google Shape;205;p24"/>
          <p:cNvSpPr/>
          <p:nvPr/>
        </p:nvSpPr>
        <p:spPr>
          <a:xfrm>
            <a:off x="8368482" y="3246267"/>
            <a:ext cx="485775" cy="85174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00" y="0"/>
                </a:lnTo>
                <a:lnTo>
                  <a:pt x="119900" y="119893"/>
                </a:lnTo>
                <a:lnTo>
                  <a:pt x="0" y="119893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190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06" name="Google Shape;206;p24"/>
          <p:cNvSpPr/>
          <p:nvPr/>
        </p:nvSpPr>
        <p:spPr>
          <a:xfrm>
            <a:off x="176799" y="3635659"/>
            <a:ext cx="4166235" cy="104732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95" y="0"/>
                </a:lnTo>
                <a:lnTo>
                  <a:pt x="119995" y="119985"/>
                </a:lnTo>
                <a:lnTo>
                  <a:pt x="0" y="119985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190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07" name="Google Shape;207;p24"/>
          <p:cNvSpPr/>
          <p:nvPr/>
        </p:nvSpPr>
        <p:spPr>
          <a:xfrm>
            <a:off x="166299" y="2425561"/>
            <a:ext cx="4166235" cy="104732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95" y="0"/>
                </a:lnTo>
                <a:lnTo>
                  <a:pt x="119995" y="119985"/>
                </a:lnTo>
                <a:lnTo>
                  <a:pt x="0" y="119985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190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08" name="Google Shape;208;p24"/>
          <p:cNvSpPr/>
          <p:nvPr/>
        </p:nvSpPr>
        <p:spPr>
          <a:xfrm>
            <a:off x="376274" y="919497"/>
            <a:ext cx="2838444" cy="584199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09" name="Google Shape;209;p24"/>
          <p:cNvSpPr txBox="1"/>
          <p:nvPr/>
        </p:nvSpPr>
        <p:spPr>
          <a:xfrm>
            <a:off x="408148" y="1630647"/>
            <a:ext cx="3163570" cy="5215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8751C"/>
                </a:solidFill>
                <a:latin typeface="Arial"/>
                <a:ea typeface="Arial"/>
                <a:cs typeface="Arial"/>
                <a:sym typeface="Arial"/>
              </a:rPr>
              <a:t>e.g. x = -2, y = 5, z = -4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4"/>
          <p:cNvSpPr/>
          <p:nvPr/>
        </p:nvSpPr>
        <p:spPr>
          <a:xfrm>
            <a:off x="283386" y="2664461"/>
            <a:ext cx="1409697" cy="520699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11" name="Google Shape;211;p24"/>
          <p:cNvSpPr/>
          <p:nvPr/>
        </p:nvSpPr>
        <p:spPr>
          <a:xfrm>
            <a:off x="329199" y="3856292"/>
            <a:ext cx="942973" cy="609599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12" name="Google Shape;212;p24"/>
          <p:cNvSpPr/>
          <p:nvPr/>
        </p:nvSpPr>
        <p:spPr>
          <a:xfrm>
            <a:off x="2076770" y="3767392"/>
            <a:ext cx="2047870" cy="787397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13" name="Google Shape;213;p24"/>
          <p:cNvSpPr/>
          <p:nvPr/>
        </p:nvSpPr>
        <p:spPr>
          <a:xfrm>
            <a:off x="2123432" y="2512061"/>
            <a:ext cx="2009758" cy="825497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14" name="Google Shape;214;p24"/>
          <p:cNvSpPr txBox="1"/>
          <p:nvPr/>
        </p:nvSpPr>
        <p:spPr>
          <a:xfrm>
            <a:off x="499499" y="4985560"/>
            <a:ext cx="819150" cy="5215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Want: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24"/>
          <p:cNvSpPr/>
          <p:nvPr/>
        </p:nvSpPr>
        <p:spPr>
          <a:xfrm>
            <a:off x="1604796" y="4828556"/>
            <a:ext cx="1565688" cy="825597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16" name="Google Shape;216;p24"/>
          <p:cNvSpPr txBox="1"/>
          <p:nvPr>
            <p:ph type="title"/>
          </p:nvPr>
        </p:nvSpPr>
        <p:spPr>
          <a:xfrm>
            <a:off x="156124" y="185419"/>
            <a:ext cx="4040504" cy="4402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Backpropagation: a simple example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24"/>
          <p:cNvSpPr txBox="1"/>
          <p:nvPr>
            <p:ph idx="11" type="ftr"/>
          </p:nvPr>
        </p:nvSpPr>
        <p:spPr>
          <a:xfrm>
            <a:off x="72824" y="6257652"/>
            <a:ext cx="4514850" cy="3750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Fei-Fei Li &amp; Justin Johnson &amp; Serena Yeung</a:t>
            </a:r>
            <a:endParaRPr/>
          </a:p>
        </p:txBody>
      </p:sp>
      <p:sp>
        <p:nvSpPr>
          <p:cNvPr id="218" name="Google Shape;218;p24"/>
          <p:cNvSpPr txBox="1"/>
          <p:nvPr>
            <p:ph idx="12" type="sldNum"/>
          </p:nvPr>
        </p:nvSpPr>
        <p:spPr>
          <a:xfrm>
            <a:off x="5105644" y="6257639"/>
            <a:ext cx="1432559" cy="3750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Lecture 4 - </a:t>
            </a:r>
            <a:fld id="{00000000-1234-1234-1234-123412341234}" type="slidenum">
              <a:rPr b="0" i="0" lang="e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19" name="Google Shape;219;p24"/>
          <p:cNvSpPr txBox="1"/>
          <p:nvPr>
            <p:ph idx="10" type="dt"/>
          </p:nvPr>
        </p:nvSpPr>
        <p:spPr>
          <a:xfrm>
            <a:off x="7634716" y="6257652"/>
            <a:ext cx="1433195" cy="3750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April 13, 2017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6" name="Shape 1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7" name="Google Shape;1567;p7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Neural Network - As a vectorized Computational Graph</a:t>
            </a:r>
            <a:endParaRPr/>
          </a:p>
        </p:txBody>
      </p:sp>
      <p:sp>
        <p:nvSpPr>
          <p:cNvPr id="1568" name="Google Shape;1568;p78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 x 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569" name="Google Shape;1569;p78"/>
          <p:cNvSpPr/>
          <p:nvPr/>
        </p:nvSpPr>
        <p:spPr>
          <a:xfrm>
            <a:off x="369675" y="2163213"/>
            <a:ext cx="790200" cy="59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1570" name="Google Shape;1570;p78"/>
          <p:cNvSpPr/>
          <p:nvPr/>
        </p:nvSpPr>
        <p:spPr>
          <a:xfrm>
            <a:off x="497150" y="4027550"/>
            <a:ext cx="790200" cy="59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W1</a:t>
            </a:r>
            <a:endParaRPr/>
          </a:p>
        </p:txBody>
      </p:sp>
      <p:sp>
        <p:nvSpPr>
          <p:cNvPr id="1571" name="Google Shape;1571;p78"/>
          <p:cNvSpPr/>
          <p:nvPr/>
        </p:nvSpPr>
        <p:spPr>
          <a:xfrm>
            <a:off x="2039350" y="3009900"/>
            <a:ext cx="599100" cy="599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.</a:t>
            </a:r>
            <a:endParaRPr b="1" sz="3000"/>
          </a:p>
        </p:txBody>
      </p:sp>
      <p:cxnSp>
        <p:nvCxnSpPr>
          <p:cNvPr id="1572" name="Google Shape;1572;p78"/>
          <p:cNvCxnSpPr>
            <a:stCxn id="1570" idx="3"/>
            <a:endCxn id="1571" idx="3"/>
          </p:cNvCxnSpPr>
          <p:nvPr/>
        </p:nvCxnSpPr>
        <p:spPr>
          <a:xfrm flipH="1" rot="10800000">
            <a:off x="1287350" y="3521300"/>
            <a:ext cx="839700" cy="80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73" name="Google Shape;1573;p78"/>
          <p:cNvCxnSpPr>
            <a:stCxn id="1571" idx="6"/>
            <a:endCxn id="1574" idx="2"/>
          </p:cNvCxnSpPr>
          <p:nvPr/>
        </p:nvCxnSpPr>
        <p:spPr>
          <a:xfrm>
            <a:off x="2638450" y="3309450"/>
            <a:ext cx="794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74" name="Google Shape;1574;p78"/>
          <p:cNvSpPr/>
          <p:nvPr/>
        </p:nvSpPr>
        <p:spPr>
          <a:xfrm>
            <a:off x="3432775" y="3009900"/>
            <a:ext cx="599100" cy="599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g(x)</a:t>
            </a:r>
            <a:endParaRPr sz="1000"/>
          </a:p>
        </p:txBody>
      </p:sp>
      <p:cxnSp>
        <p:nvCxnSpPr>
          <p:cNvPr id="1575" name="Google Shape;1575;p78"/>
          <p:cNvCxnSpPr>
            <a:stCxn id="1574" idx="6"/>
            <a:endCxn id="1576" idx="2"/>
          </p:cNvCxnSpPr>
          <p:nvPr/>
        </p:nvCxnSpPr>
        <p:spPr>
          <a:xfrm>
            <a:off x="4031875" y="3309450"/>
            <a:ext cx="63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77" name="Google Shape;1577;p78"/>
          <p:cNvSpPr/>
          <p:nvPr/>
        </p:nvSpPr>
        <p:spPr>
          <a:xfrm>
            <a:off x="3428750" y="4104025"/>
            <a:ext cx="790200" cy="59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W2</a:t>
            </a:r>
            <a:endParaRPr/>
          </a:p>
        </p:txBody>
      </p:sp>
      <p:cxnSp>
        <p:nvCxnSpPr>
          <p:cNvPr id="1578" name="Google Shape;1578;p78"/>
          <p:cNvCxnSpPr>
            <a:stCxn id="1577" idx="3"/>
            <a:endCxn id="1576" idx="4"/>
          </p:cNvCxnSpPr>
          <p:nvPr/>
        </p:nvCxnSpPr>
        <p:spPr>
          <a:xfrm flipH="1" rot="10800000">
            <a:off x="4218950" y="3608875"/>
            <a:ext cx="743100" cy="79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79" name="Google Shape;1579;p78"/>
          <p:cNvSpPr/>
          <p:nvPr/>
        </p:nvSpPr>
        <p:spPr>
          <a:xfrm>
            <a:off x="6029350" y="3009900"/>
            <a:ext cx="912300" cy="599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Softmax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cxnSp>
        <p:nvCxnSpPr>
          <p:cNvPr id="1580" name="Google Shape;1580;p78"/>
          <p:cNvCxnSpPr>
            <a:stCxn id="1581" idx="6"/>
            <a:endCxn id="1579" idx="2"/>
          </p:cNvCxnSpPr>
          <p:nvPr/>
        </p:nvCxnSpPr>
        <p:spPr>
          <a:xfrm flipH="1" rot="10800000">
            <a:off x="5275838" y="3309450"/>
            <a:ext cx="753600" cy="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82" name="Google Shape;1582;p78"/>
          <p:cNvCxnSpPr>
            <a:stCxn id="1579" idx="6"/>
            <a:endCxn id="1583" idx="2"/>
          </p:cNvCxnSpPr>
          <p:nvPr/>
        </p:nvCxnSpPr>
        <p:spPr>
          <a:xfrm>
            <a:off x="6941650" y="3309450"/>
            <a:ext cx="344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84" name="Google Shape;1584;p78"/>
          <p:cNvSpPr txBox="1"/>
          <p:nvPr/>
        </p:nvSpPr>
        <p:spPr>
          <a:xfrm>
            <a:off x="6207900" y="2179775"/>
            <a:ext cx="19893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3" name="Google Shape;1583;p78"/>
          <p:cNvSpPr/>
          <p:nvPr/>
        </p:nvSpPr>
        <p:spPr>
          <a:xfrm>
            <a:off x="7285800" y="3009900"/>
            <a:ext cx="912300" cy="599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Loss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585" name="Google Shape;1585;p78"/>
          <p:cNvSpPr txBox="1"/>
          <p:nvPr/>
        </p:nvSpPr>
        <p:spPr>
          <a:xfrm>
            <a:off x="5366575" y="2944900"/>
            <a:ext cx="599100" cy="2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AA85F"/>
                </a:solidFill>
              </a:rPr>
              <a:t>a</a:t>
            </a:r>
            <a:r>
              <a:rPr baseline="30000" lang="en">
                <a:solidFill>
                  <a:srgbClr val="0AA85F"/>
                </a:solidFill>
              </a:rPr>
              <a:t>(2)</a:t>
            </a:r>
            <a:endParaRPr baseline="30000">
              <a:solidFill>
                <a:srgbClr val="0AA85F"/>
              </a:solidFill>
            </a:endParaRPr>
          </a:p>
        </p:txBody>
      </p:sp>
      <p:sp>
        <p:nvSpPr>
          <p:cNvPr id="1586" name="Google Shape;1586;p78"/>
          <p:cNvSpPr txBox="1"/>
          <p:nvPr/>
        </p:nvSpPr>
        <p:spPr>
          <a:xfrm>
            <a:off x="6896250" y="2983125"/>
            <a:ext cx="254100" cy="1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AA85F"/>
                </a:solidFill>
              </a:rPr>
              <a:t>y</a:t>
            </a:r>
            <a:endParaRPr>
              <a:solidFill>
                <a:srgbClr val="0AA85F"/>
              </a:solidFill>
            </a:endParaRPr>
          </a:p>
        </p:txBody>
      </p:sp>
      <p:cxnSp>
        <p:nvCxnSpPr>
          <p:cNvPr id="1587" name="Google Shape;1587;p78"/>
          <p:cNvCxnSpPr>
            <a:stCxn id="1583" idx="6"/>
          </p:cNvCxnSpPr>
          <p:nvPr/>
        </p:nvCxnSpPr>
        <p:spPr>
          <a:xfrm>
            <a:off x="8198100" y="3309450"/>
            <a:ext cx="329700" cy="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88" name="Google Shape;1588;p78"/>
          <p:cNvSpPr txBox="1"/>
          <p:nvPr/>
        </p:nvSpPr>
        <p:spPr>
          <a:xfrm>
            <a:off x="8349425" y="2944600"/>
            <a:ext cx="329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</a:t>
            </a:r>
            <a:endParaRPr/>
          </a:p>
        </p:txBody>
      </p:sp>
      <p:sp>
        <p:nvSpPr>
          <p:cNvPr id="1589" name="Google Shape;1589;p78"/>
          <p:cNvSpPr txBox="1"/>
          <p:nvPr/>
        </p:nvSpPr>
        <p:spPr>
          <a:xfrm>
            <a:off x="5290100" y="3365825"/>
            <a:ext cx="1370400" cy="2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980000"/>
                </a:solidFill>
              </a:rPr>
              <a:t>𝛿</a:t>
            </a:r>
            <a:r>
              <a:rPr b="1" baseline="30000" lang="en" sz="1100">
                <a:solidFill>
                  <a:srgbClr val="980000"/>
                </a:solidFill>
              </a:rPr>
              <a:t>(2) = </a:t>
            </a:r>
            <a:r>
              <a:rPr b="1" lang="en" sz="1100">
                <a:solidFill>
                  <a:srgbClr val="980000"/>
                </a:solidFill>
              </a:rPr>
              <a:t>t - y</a:t>
            </a:r>
            <a:endParaRPr b="1" sz="1100">
              <a:solidFill>
                <a:srgbClr val="980000"/>
              </a:solidFill>
            </a:endParaRPr>
          </a:p>
        </p:txBody>
      </p:sp>
      <p:sp>
        <p:nvSpPr>
          <p:cNvPr id="1590" name="Google Shape;1590;p78"/>
          <p:cNvSpPr txBox="1"/>
          <p:nvPr/>
        </p:nvSpPr>
        <p:spPr>
          <a:xfrm>
            <a:off x="3836175" y="3428888"/>
            <a:ext cx="1370400" cy="2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980000"/>
                </a:solidFill>
              </a:rPr>
              <a:t>𝛿</a:t>
            </a:r>
            <a:r>
              <a:rPr b="1" baseline="30000" lang="en" sz="1200">
                <a:solidFill>
                  <a:srgbClr val="980000"/>
                </a:solidFill>
              </a:rPr>
              <a:t>(2)</a:t>
            </a:r>
            <a:r>
              <a:rPr b="1" lang="en" sz="1200">
                <a:solidFill>
                  <a:srgbClr val="980000"/>
                </a:solidFill>
              </a:rPr>
              <a:t>.(W2)</a:t>
            </a:r>
            <a:r>
              <a:rPr b="1" baseline="30000" lang="en" sz="1200">
                <a:solidFill>
                  <a:srgbClr val="980000"/>
                </a:solidFill>
              </a:rPr>
              <a:t>T</a:t>
            </a:r>
            <a:endParaRPr b="1" baseline="30000" sz="1200">
              <a:solidFill>
                <a:srgbClr val="980000"/>
              </a:solidFill>
            </a:endParaRPr>
          </a:p>
        </p:txBody>
      </p:sp>
      <p:sp>
        <p:nvSpPr>
          <p:cNvPr id="1591" name="Google Shape;1591;p78"/>
          <p:cNvSpPr txBox="1"/>
          <p:nvPr/>
        </p:nvSpPr>
        <p:spPr>
          <a:xfrm>
            <a:off x="4454575" y="4110775"/>
            <a:ext cx="988200" cy="2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980000"/>
                </a:solidFill>
              </a:rPr>
              <a:t>z</a:t>
            </a:r>
            <a:r>
              <a:rPr b="1" baseline="30000" lang="en" sz="1200">
                <a:solidFill>
                  <a:srgbClr val="980000"/>
                </a:solidFill>
              </a:rPr>
              <a:t>T</a:t>
            </a:r>
            <a:r>
              <a:rPr b="1" lang="en" sz="1200">
                <a:solidFill>
                  <a:srgbClr val="980000"/>
                </a:solidFill>
              </a:rPr>
              <a:t>.𝛿</a:t>
            </a:r>
            <a:r>
              <a:rPr b="1" baseline="30000" lang="en" sz="1200">
                <a:solidFill>
                  <a:srgbClr val="980000"/>
                </a:solidFill>
              </a:rPr>
              <a:t>(2)</a:t>
            </a:r>
            <a:endParaRPr b="1" sz="1200">
              <a:solidFill>
                <a:srgbClr val="980000"/>
              </a:solidFill>
            </a:endParaRPr>
          </a:p>
        </p:txBody>
      </p:sp>
      <p:sp>
        <p:nvSpPr>
          <p:cNvPr id="1592" name="Google Shape;1592;p78"/>
          <p:cNvSpPr txBox="1"/>
          <p:nvPr/>
        </p:nvSpPr>
        <p:spPr>
          <a:xfrm>
            <a:off x="4158700" y="2973400"/>
            <a:ext cx="457200" cy="2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AA85F"/>
                </a:solidFill>
              </a:rPr>
              <a:t>z</a:t>
            </a:r>
            <a:r>
              <a:rPr baseline="30000" lang="en">
                <a:solidFill>
                  <a:srgbClr val="0AA85F"/>
                </a:solidFill>
              </a:rPr>
              <a:t>(1)</a:t>
            </a:r>
            <a:endParaRPr baseline="30000">
              <a:solidFill>
                <a:srgbClr val="0AA85F"/>
              </a:solidFill>
            </a:endParaRPr>
          </a:p>
        </p:txBody>
      </p:sp>
      <p:sp>
        <p:nvSpPr>
          <p:cNvPr id="1593" name="Google Shape;1593;p78"/>
          <p:cNvSpPr txBox="1"/>
          <p:nvPr/>
        </p:nvSpPr>
        <p:spPr>
          <a:xfrm>
            <a:off x="2672650" y="3009900"/>
            <a:ext cx="599100" cy="2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AA85F"/>
                </a:solidFill>
              </a:rPr>
              <a:t>a</a:t>
            </a:r>
            <a:r>
              <a:rPr baseline="30000" lang="en">
                <a:solidFill>
                  <a:srgbClr val="0AA85F"/>
                </a:solidFill>
              </a:rPr>
              <a:t>(1)</a:t>
            </a:r>
            <a:endParaRPr baseline="30000">
              <a:solidFill>
                <a:srgbClr val="0AA85F"/>
              </a:solidFill>
            </a:endParaRPr>
          </a:p>
        </p:txBody>
      </p:sp>
      <p:sp>
        <p:nvSpPr>
          <p:cNvPr id="1594" name="Google Shape;1594;p78"/>
          <p:cNvSpPr txBox="1"/>
          <p:nvPr/>
        </p:nvSpPr>
        <p:spPr>
          <a:xfrm>
            <a:off x="2259150" y="3598450"/>
            <a:ext cx="1791900" cy="2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30000" sz="1000">
              <a:solidFill>
                <a:srgbClr val="980000"/>
              </a:solidFill>
            </a:endParaRPr>
          </a:p>
        </p:txBody>
      </p:sp>
      <p:sp>
        <p:nvSpPr>
          <p:cNvPr id="1581" name="Google Shape;1581;p78"/>
          <p:cNvSpPr/>
          <p:nvPr/>
        </p:nvSpPr>
        <p:spPr>
          <a:xfrm>
            <a:off x="4676738" y="3012300"/>
            <a:ext cx="599100" cy="599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.</a:t>
            </a:r>
            <a:endParaRPr b="1" sz="3000"/>
          </a:p>
        </p:txBody>
      </p:sp>
      <p:cxnSp>
        <p:nvCxnSpPr>
          <p:cNvPr id="1595" name="Google Shape;1595;p78"/>
          <p:cNvCxnSpPr/>
          <p:nvPr/>
        </p:nvCxnSpPr>
        <p:spPr>
          <a:xfrm>
            <a:off x="1159875" y="2386563"/>
            <a:ext cx="967200" cy="63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96" name="Google Shape;1596;p78"/>
          <p:cNvSpPr txBox="1"/>
          <p:nvPr/>
        </p:nvSpPr>
        <p:spPr>
          <a:xfrm>
            <a:off x="520700" y="4856975"/>
            <a:ext cx="743100" cy="1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 x h</a:t>
            </a:r>
            <a:endParaRPr/>
          </a:p>
        </p:txBody>
      </p:sp>
      <p:sp>
        <p:nvSpPr>
          <p:cNvPr id="1597" name="Google Shape;1597;p78"/>
          <p:cNvSpPr txBox="1"/>
          <p:nvPr/>
        </p:nvSpPr>
        <p:spPr>
          <a:xfrm>
            <a:off x="3452300" y="4915625"/>
            <a:ext cx="1210200" cy="1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h x n</a:t>
            </a:r>
            <a:r>
              <a:rPr baseline="-25000" lang="en" sz="1200"/>
              <a:t>output</a:t>
            </a:r>
            <a:endParaRPr baseline="-25000" sz="1200"/>
          </a:p>
        </p:txBody>
      </p:sp>
      <p:pic>
        <p:nvPicPr>
          <p:cNvPr id="1598" name="Google Shape;1598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8163" y="1992575"/>
            <a:ext cx="2524125" cy="647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9" name="Google Shape;1599;p78"/>
          <p:cNvSpPr txBox="1"/>
          <p:nvPr/>
        </p:nvSpPr>
        <p:spPr>
          <a:xfrm>
            <a:off x="1407650" y="2330788"/>
            <a:ext cx="599100" cy="2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AA85F"/>
                </a:solidFill>
              </a:rPr>
              <a:t>X</a:t>
            </a:r>
            <a:endParaRPr baseline="30000">
              <a:solidFill>
                <a:srgbClr val="0AA85F"/>
              </a:solidFill>
            </a:endParaRPr>
          </a:p>
        </p:txBody>
      </p:sp>
      <p:sp>
        <p:nvSpPr>
          <p:cNvPr id="1600" name="Google Shape;1600;p78"/>
          <p:cNvSpPr txBox="1"/>
          <p:nvPr/>
        </p:nvSpPr>
        <p:spPr>
          <a:xfrm>
            <a:off x="1340000" y="3517688"/>
            <a:ext cx="599100" cy="2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AA85F"/>
                </a:solidFill>
              </a:rPr>
              <a:t>W1</a:t>
            </a:r>
            <a:endParaRPr baseline="30000">
              <a:solidFill>
                <a:srgbClr val="0AA85F"/>
              </a:solidFill>
            </a:endParaRPr>
          </a:p>
        </p:txBody>
      </p:sp>
      <p:cxnSp>
        <p:nvCxnSpPr>
          <p:cNvPr id="1601" name="Google Shape;1601;p78"/>
          <p:cNvCxnSpPr/>
          <p:nvPr/>
        </p:nvCxnSpPr>
        <p:spPr>
          <a:xfrm>
            <a:off x="6119550" y="2157175"/>
            <a:ext cx="141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5" name="Shape 1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6" name="Google Shape;1606;p7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Neural Network - As a vectorized Computational Graph</a:t>
            </a:r>
            <a:endParaRPr/>
          </a:p>
        </p:txBody>
      </p:sp>
      <p:sp>
        <p:nvSpPr>
          <p:cNvPr id="1607" name="Google Shape;1607;p79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 x 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608" name="Google Shape;1608;p79"/>
          <p:cNvSpPr/>
          <p:nvPr/>
        </p:nvSpPr>
        <p:spPr>
          <a:xfrm>
            <a:off x="369675" y="2163213"/>
            <a:ext cx="790200" cy="59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1609" name="Google Shape;1609;p79"/>
          <p:cNvSpPr/>
          <p:nvPr/>
        </p:nvSpPr>
        <p:spPr>
          <a:xfrm>
            <a:off x="497150" y="4027550"/>
            <a:ext cx="790200" cy="59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W1</a:t>
            </a:r>
            <a:endParaRPr/>
          </a:p>
        </p:txBody>
      </p:sp>
      <p:sp>
        <p:nvSpPr>
          <p:cNvPr id="1610" name="Google Shape;1610;p79"/>
          <p:cNvSpPr/>
          <p:nvPr/>
        </p:nvSpPr>
        <p:spPr>
          <a:xfrm>
            <a:off x="2039350" y="3009900"/>
            <a:ext cx="599100" cy="599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.</a:t>
            </a:r>
            <a:endParaRPr b="1" sz="3000"/>
          </a:p>
        </p:txBody>
      </p:sp>
      <p:cxnSp>
        <p:nvCxnSpPr>
          <p:cNvPr id="1611" name="Google Shape;1611;p79"/>
          <p:cNvCxnSpPr>
            <a:stCxn id="1609" idx="3"/>
            <a:endCxn id="1610" idx="3"/>
          </p:cNvCxnSpPr>
          <p:nvPr/>
        </p:nvCxnSpPr>
        <p:spPr>
          <a:xfrm flipH="1" rot="10800000">
            <a:off x="1287350" y="3521300"/>
            <a:ext cx="839700" cy="80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12" name="Google Shape;1612;p79"/>
          <p:cNvCxnSpPr>
            <a:stCxn id="1610" idx="6"/>
            <a:endCxn id="1613" idx="2"/>
          </p:cNvCxnSpPr>
          <p:nvPr/>
        </p:nvCxnSpPr>
        <p:spPr>
          <a:xfrm>
            <a:off x="2638450" y="3309450"/>
            <a:ext cx="794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13" name="Google Shape;1613;p79"/>
          <p:cNvSpPr/>
          <p:nvPr/>
        </p:nvSpPr>
        <p:spPr>
          <a:xfrm>
            <a:off x="3432775" y="3009900"/>
            <a:ext cx="599100" cy="599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g(x)</a:t>
            </a:r>
            <a:endParaRPr sz="1000"/>
          </a:p>
        </p:txBody>
      </p:sp>
      <p:cxnSp>
        <p:nvCxnSpPr>
          <p:cNvPr id="1614" name="Google Shape;1614;p79"/>
          <p:cNvCxnSpPr>
            <a:stCxn id="1613" idx="6"/>
            <a:endCxn id="1615" idx="2"/>
          </p:cNvCxnSpPr>
          <p:nvPr/>
        </p:nvCxnSpPr>
        <p:spPr>
          <a:xfrm>
            <a:off x="4031875" y="3309450"/>
            <a:ext cx="63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16" name="Google Shape;1616;p79"/>
          <p:cNvSpPr/>
          <p:nvPr/>
        </p:nvSpPr>
        <p:spPr>
          <a:xfrm>
            <a:off x="3428750" y="4104025"/>
            <a:ext cx="790200" cy="59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W2</a:t>
            </a:r>
            <a:endParaRPr/>
          </a:p>
        </p:txBody>
      </p:sp>
      <p:cxnSp>
        <p:nvCxnSpPr>
          <p:cNvPr id="1617" name="Google Shape;1617;p79"/>
          <p:cNvCxnSpPr>
            <a:stCxn id="1616" idx="3"/>
            <a:endCxn id="1615" idx="4"/>
          </p:cNvCxnSpPr>
          <p:nvPr/>
        </p:nvCxnSpPr>
        <p:spPr>
          <a:xfrm flipH="1" rot="10800000">
            <a:off x="4218950" y="3608875"/>
            <a:ext cx="743100" cy="79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18" name="Google Shape;1618;p79"/>
          <p:cNvSpPr/>
          <p:nvPr/>
        </p:nvSpPr>
        <p:spPr>
          <a:xfrm>
            <a:off x="6029350" y="3009900"/>
            <a:ext cx="912300" cy="599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Softmax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cxnSp>
        <p:nvCxnSpPr>
          <p:cNvPr id="1619" name="Google Shape;1619;p79"/>
          <p:cNvCxnSpPr>
            <a:stCxn id="1620" idx="6"/>
            <a:endCxn id="1618" idx="2"/>
          </p:cNvCxnSpPr>
          <p:nvPr/>
        </p:nvCxnSpPr>
        <p:spPr>
          <a:xfrm flipH="1" rot="10800000">
            <a:off x="5275838" y="3309450"/>
            <a:ext cx="753600" cy="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21" name="Google Shape;1621;p79"/>
          <p:cNvCxnSpPr>
            <a:stCxn id="1618" idx="6"/>
            <a:endCxn id="1622" idx="2"/>
          </p:cNvCxnSpPr>
          <p:nvPr/>
        </p:nvCxnSpPr>
        <p:spPr>
          <a:xfrm>
            <a:off x="6941650" y="3309450"/>
            <a:ext cx="344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23" name="Google Shape;1623;p79"/>
          <p:cNvSpPr txBox="1"/>
          <p:nvPr/>
        </p:nvSpPr>
        <p:spPr>
          <a:xfrm>
            <a:off x="6207900" y="2179775"/>
            <a:ext cx="19893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2" name="Google Shape;1622;p79"/>
          <p:cNvSpPr/>
          <p:nvPr/>
        </p:nvSpPr>
        <p:spPr>
          <a:xfrm>
            <a:off x="7285800" y="3009900"/>
            <a:ext cx="912300" cy="599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Loss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624" name="Google Shape;1624;p79"/>
          <p:cNvSpPr txBox="1"/>
          <p:nvPr/>
        </p:nvSpPr>
        <p:spPr>
          <a:xfrm>
            <a:off x="5366575" y="2944900"/>
            <a:ext cx="599100" cy="2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AA85F"/>
                </a:solidFill>
              </a:rPr>
              <a:t>a</a:t>
            </a:r>
            <a:r>
              <a:rPr baseline="30000" lang="en">
                <a:solidFill>
                  <a:srgbClr val="0AA85F"/>
                </a:solidFill>
              </a:rPr>
              <a:t>(2)</a:t>
            </a:r>
            <a:endParaRPr baseline="30000">
              <a:solidFill>
                <a:srgbClr val="0AA85F"/>
              </a:solidFill>
            </a:endParaRPr>
          </a:p>
        </p:txBody>
      </p:sp>
      <p:sp>
        <p:nvSpPr>
          <p:cNvPr id="1625" name="Google Shape;1625;p79"/>
          <p:cNvSpPr txBox="1"/>
          <p:nvPr/>
        </p:nvSpPr>
        <p:spPr>
          <a:xfrm>
            <a:off x="6896250" y="2983125"/>
            <a:ext cx="254100" cy="1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AA85F"/>
                </a:solidFill>
              </a:rPr>
              <a:t>y</a:t>
            </a:r>
            <a:endParaRPr>
              <a:solidFill>
                <a:srgbClr val="0AA85F"/>
              </a:solidFill>
            </a:endParaRPr>
          </a:p>
        </p:txBody>
      </p:sp>
      <p:cxnSp>
        <p:nvCxnSpPr>
          <p:cNvPr id="1626" name="Google Shape;1626;p79"/>
          <p:cNvCxnSpPr>
            <a:stCxn id="1622" idx="6"/>
          </p:cNvCxnSpPr>
          <p:nvPr/>
        </p:nvCxnSpPr>
        <p:spPr>
          <a:xfrm>
            <a:off x="8198100" y="3309450"/>
            <a:ext cx="329700" cy="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27" name="Google Shape;1627;p79"/>
          <p:cNvSpPr txBox="1"/>
          <p:nvPr/>
        </p:nvSpPr>
        <p:spPr>
          <a:xfrm>
            <a:off x="8349425" y="2944600"/>
            <a:ext cx="329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</a:t>
            </a:r>
            <a:endParaRPr/>
          </a:p>
        </p:txBody>
      </p:sp>
      <p:sp>
        <p:nvSpPr>
          <p:cNvPr id="1628" name="Google Shape;1628;p79"/>
          <p:cNvSpPr txBox="1"/>
          <p:nvPr/>
        </p:nvSpPr>
        <p:spPr>
          <a:xfrm>
            <a:off x="5290100" y="3365825"/>
            <a:ext cx="1370400" cy="2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980000"/>
                </a:solidFill>
              </a:rPr>
              <a:t>𝛿</a:t>
            </a:r>
            <a:r>
              <a:rPr b="1" baseline="30000" lang="en" sz="1100">
                <a:solidFill>
                  <a:srgbClr val="980000"/>
                </a:solidFill>
              </a:rPr>
              <a:t>(2) = </a:t>
            </a:r>
            <a:r>
              <a:rPr b="1" lang="en" sz="1100">
                <a:solidFill>
                  <a:srgbClr val="980000"/>
                </a:solidFill>
              </a:rPr>
              <a:t>t - y</a:t>
            </a:r>
            <a:endParaRPr b="1" sz="1100">
              <a:solidFill>
                <a:srgbClr val="980000"/>
              </a:solidFill>
            </a:endParaRPr>
          </a:p>
        </p:txBody>
      </p:sp>
      <p:sp>
        <p:nvSpPr>
          <p:cNvPr id="1629" name="Google Shape;1629;p79"/>
          <p:cNvSpPr txBox="1"/>
          <p:nvPr/>
        </p:nvSpPr>
        <p:spPr>
          <a:xfrm>
            <a:off x="3836175" y="3428888"/>
            <a:ext cx="1370400" cy="2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980000"/>
                </a:solidFill>
              </a:rPr>
              <a:t>𝛿</a:t>
            </a:r>
            <a:r>
              <a:rPr b="1" baseline="30000" lang="en" sz="1200">
                <a:solidFill>
                  <a:srgbClr val="980000"/>
                </a:solidFill>
              </a:rPr>
              <a:t>(2)</a:t>
            </a:r>
            <a:r>
              <a:rPr b="1" lang="en" sz="1200">
                <a:solidFill>
                  <a:srgbClr val="980000"/>
                </a:solidFill>
              </a:rPr>
              <a:t>.(W2)</a:t>
            </a:r>
            <a:r>
              <a:rPr b="1" baseline="30000" lang="en" sz="1200">
                <a:solidFill>
                  <a:srgbClr val="980000"/>
                </a:solidFill>
              </a:rPr>
              <a:t>T</a:t>
            </a:r>
            <a:endParaRPr b="1" baseline="30000" sz="1200">
              <a:solidFill>
                <a:srgbClr val="980000"/>
              </a:solidFill>
            </a:endParaRPr>
          </a:p>
        </p:txBody>
      </p:sp>
      <p:sp>
        <p:nvSpPr>
          <p:cNvPr id="1630" name="Google Shape;1630;p79"/>
          <p:cNvSpPr txBox="1"/>
          <p:nvPr/>
        </p:nvSpPr>
        <p:spPr>
          <a:xfrm>
            <a:off x="4454575" y="4110775"/>
            <a:ext cx="988200" cy="2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980000"/>
                </a:solidFill>
              </a:rPr>
              <a:t>z</a:t>
            </a:r>
            <a:r>
              <a:rPr b="1" baseline="30000" lang="en" sz="1200">
                <a:solidFill>
                  <a:srgbClr val="980000"/>
                </a:solidFill>
              </a:rPr>
              <a:t>T</a:t>
            </a:r>
            <a:r>
              <a:rPr b="1" lang="en" sz="1200">
                <a:solidFill>
                  <a:srgbClr val="980000"/>
                </a:solidFill>
              </a:rPr>
              <a:t>.𝛿</a:t>
            </a:r>
            <a:r>
              <a:rPr b="1" baseline="30000" lang="en" sz="1200">
                <a:solidFill>
                  <a:srgbClr val="980000"/>
                </a:solidFill>
              </a:rPr>
              <a:t>(2)</a:t>
            </a:r>
            <a:endParaRPr b="1" sz="1200">
              <a:solidFill>
                <a:srgbClr val="980000"/>
              </a:solidFill>
            </a:endParaRPr>
          </a:p>
        </p:txBody>
      </p:sp>
      <p:sp>
        <p:nvSpPr>
          <p:cNvPr id="1631" name="Google Shape;1631;p79"/>
          <p:cNvSpPr txBox="1"/>
          <p:nvPr/>
        </p:nvSpPr>
        <p:spPr>
          <a:xfrm>
            <a:off x="4158700" y="2973400"/>
            <a:ext cx="457200" cy="2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AA85F"/>
                </a:solidFill>
              </a:rPr>
              <a:t>z</a:t>
            </a:r>
            <a:r>
              <a:rPr baseline="30000" lang="en">
                <a:solidFill>
                  <a:srgbClr val="0AA85F"/>
                </a:solidFill>
              </a:rPr>
              <a:t>(1)</a:t>
            </a:r>
            <a:endParaRPr baseline="30000">
              <a:solidFill>
                <a:srgbClr val="0AA85F"/>
              </a:solidFill>
            </a:endParaRPr>
          </a:p>
        </p:txBody>
      </p:sp>
      <p:sp>
        <p:nvSpPr>
          <p:cNvPr id="1632" name="Google Shape;1632;p79"/>
          <p:cNvSpPr txBox="1"/>
          <p:nvPr/>
        </p:nvSpPr>
        <p:spPr>
          <a:xfrm>
            <a:off x="2672650" y="3009900"/>
            <a:ext cx="599100" cy="2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AA85F"/>
                </a:solidFill>
              </a:rPr>
              <a:t>a</a:t>
            </a:r>
            <a:r>
              <a:rPr baseline="30000" lang="en">
                <a:solidFill>
                  <a:srgbClr val="0AA85F"/>
                </a:solidFill>
              </a:rPr>
              <a:t>(1)</a:t>
            </a:r>
            <a:endParaRPr baseline="30000">
              <a:solidFill>
                <a:srgbClr val="0AA85F"/>
              </a:solidFill>
            </a:endParaRPr>
          </a:p>
        </p:txBody>
      </p:sp>
      <p:sp>
        <p:nvSpPr>
          <p:cNvPr id="1633" name="Google Shape;1633;p79"/>
          <p:cNvSpPr txBox="1"/>
          <p:nvPr/>
        </p:nvSpPr>
        <p:spPr>
          <a:xfrm>
            <a:off x="2259150" y="3598450"/>
            <a:ext cx="1791900" cy="2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30000" sz="1000">
              <a:solidFill>
                <a:srgbClr val="980000"/>
              </a:solidFill>
            </a:endParaRPr>
          </a:p>
        </p:txBody>
      </p:sp>
      <p:sp>
        <p:nvSpPr>
          <p:cNvPr id="1634" name="Google Shape;1634;p79"/>
          <p:cNvSpPr txBox="1"/>
          <p:nvPr/>
        </p:nvSpPr>
        <p:spPr>
          <a:xfrm>
            <a:off x="2225255" y="3598438"/>
            <a:ext cx="1895400" cy="2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980000"/>
                </a:solidFill>
              </a:rPr>
              <a:t>𝛿</a:t>
            </a:r>
            <a:r>
              <a:rPr b="1" baseline="30000" lang="en" sz="1200">
                <a:solidFill>
                  <a:srgbClr val="980000"/>
                </a:solidFill>
              </a:rPr>
              <a:t>(1) = </a:t>
            </a:r>
            <a:r>
              <a:rPr b="1" lang="en" sz="1200">
                <a:solidFill>
                  <a:srgbClr val="980000"/>
                </a:solidFill>
              </a:rPr>
              <a:t>g</a:t>
            </a:r>
            <a:r>
              <a:rPr b="1" baseline="30000" lang="en" sz="1200">
                <a:solidFill>
                  <a:srgbClr val="980000"/>
                </a:solidFill>
              </a:rPr>
              <a:t>’</a:t>
            </a:r>
            <a:r>
              <a:rPr b="1" lang="en" sz="1200">
                <a:solidFill>
                  <a:srgbClr val="980000"/>
                </a:solidFill>
              </a:rPr>
              <a:t>(a</a:t>
            </a:r>
            <a:r>
              <a:rPr b="1" baseline="30000" lang="en" sz="1200">
                <a:solidFill>
                  <a:srgbClr val="980000"/>
                </a:solidFill>
              </a:rPr>
              <a:t>(1)</a:t>
            </a:r>
            <a:r>
              <a:rPr b="1" lang="en" sz="1200">
                <a:solidFill>
                  <a:srgbClr val="980000"/>
                </a:solidFill>
              </a:rPr>
              <a:t>)*𝛿</a:t>
            </a:r>
            <a:r>
              <a:rPr b="1" baseline="30000" lang="en" sz="1200">
                <a:solidFill>
                  <a:srgbClr val="980000"/>
                </a:solidFill>
              </a:rPr>
              <a:t>(2)</a:t>
            </a:r>
            <a:r>
              <a:rPr b="1" lang="en" sz="1200">
                <a:solidFill>
                  <a:srgbClr val="980000"/>
                </a:solidFill>
              </a:rPr>
              <a:t>.(W2)</a:t>
            </a:r>
            <a:r>
              <a:rPr b="1" baseline="30000" lang="en" sz="1200">
                <a:solidFill>
                  <a:srgbClr val="980000"/>
                </a:solidFill>
              </a:rPr>
              <a:t>T</a:t>
            </a:r>
            <a:endParaRPr b="1" baseline="30000" sz="1200">
              <a:solidFill>
                <a:srgbClr val="980000"/>
              </a:solidFill>
            </a:endParaRPr>
          </a:p>
        </p:txBody>
      </p:sp>
      <p:sp>
        <p:nvSpPr>
          <p:cNvPr id="1620" name="Google Shape;1620;p79"/>
          <p:cNvSpPr/>
          <p:nvPr/>
        </p:nvSpPr>
        <p:spPr>
          <a:xfrm>
            <a:off x="4676738" y="3012300"/>
            <a:ext cx="599100" cy="599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.</a:t>
            </a:r>
            <a:endParaRPr b="1" sz="3000"/>
          </a:p>
        </p:txBody>
      </p:sp>
      <p:cxnSp>
        <p:nvCxnSpPr>
          <p:cNvPr id="1635" name="Google Shape;1635;p79"/>
          <p:cNvCxnSpPr/>
          <p:nvPr/>
        </p:nvCxnSpPr>
        <p:spPr>
          <a:xfrm>
            <a:off x="1159875" y="2386563"/>
            <a:ext cx="967200" cy="63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36" name="Google Shape;1636;p79"/>
          <p:cNvSpPr txBox="1"/>
          <p:nvPr/>
        </p:nvSpPr>
        <p:spPr>
          <a:xfrm>
            <a:off x="520700" y="4856975"/>
            <a:ext cx="743100" cy="1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 x h</a:t>
            </a:r>
            <a:endParaRPr/>
          </a:p>
        </p:txBody>
      </p:sp>
      <p:sp>
        <p:nvSpPr>
          <p:cNvPr id="1637" name="Google Shape;1637;p79"/>
          <p:cNvSpPr txBox="1"/>
          <p:nvPr/>
        </p:nvSpPr>
        <p:spPr>
          <a:xfrm>
            <a:off x="3452300" y="4915625"/>
            <a:ext cx="1210200" cy="1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h x n</a:t>
            </a:r>
            <a:r>
              <a:rPr baseline="-25000" lang="en" sz="1200"/>
              <a:t>output</a:t>
            </a:r>
            <a:endParaRPr baseline="-25000" sz="1200"/>
          </a:p>
        </p:txBody>
      </p:sp>
      <p:pic>
        <p:nvPicPr>
          <p:cNvPr id="1638" name="Google Shape;1638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8163" y="1992575"/>
            <a:ext cx="2524125" cy="647700"/>
          </a:xfrm>
          <a:prstGeom prst="rect">
            <a:avLst/>
          </a:prstGeom>
          <a:noFill/>
          <a:ln>
            <a:noFill/>
          </a:ln>
        </p:spPr>
      </p:pic>
      <p:sp>
        <p:nvSpPr>
          <p:cNvPr id="1639" name="Google Shape;1639;p79"/>
          <p:cNvSpPr txBox="1"/>
          <p:nvPr/>
        </p:nvSpPr>
        <p:spPr>
          <a:xfrm>
            <a:off x="1407650" y="2330788"/>
            <a:ext cx="599100" cy="2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AA85F"/>
                </a:solidFill>
              </a:rPr>
              <a:t>X</a:t>
            </a:r>
            <a:endParaRPr baseline="30000">
              <a:solidFill>
                <a:srgbClr val="0AA85F"/>
              </a:solidFill>
            </a:endParaRPr>
          </a:p>
        </p:txBody>
      </p:sp>
      <p:sp>
        <p:nvSpPr>
          <p:cNvPr id="1640" name="Google Shape;1640;p79"/>
          <p:cNvSpPr txBox="1"/>
          <p:nvPr/>
        </p:nvSpPr>
        <p:spPr>
          <a:xfrm>
            <a:off x="1340000" y="3517688"/>
            <a:ext cx="599100" cy="2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AA85F"/>
                </a:solidFill>
              </a:rPr>
              <a:t>W1</a:t>
            </a:r>
            <a:endParaRPr baseline="30000">
              <a:solidFill>
                <a:srgbClr val="0AA85F"/>
              </a:solidFill>
            </a:endParaRPr>
          </a:p>
        </p:txBody>
      </p:sp>
      <p:cxnSp>
        <p:nvCxnSpPr>
          <p:cNvPr id="1641" name="Google Shape;1641;p79"/>
          <p:cNvCxnSpPr/>
          <p:nvPr/>
        </p:nvCxnSpPr>
        <p:spPr>
          <a:xfrm>
            <a:off x="6119550" y="2157175"/>
            <a:ext cx="141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5" name="Shape 1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" name="Google Shape;1646;p8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Neural Network - As a vectorized Computational Graph</a:t>
            </a:r>
            <a:endParaRPr/>
          </a:p>
        </p:txBody>
      </p:sp>
      <p:sp>
        <p:nvSpPr>
          <p:cNvPr id="1647" name="Google Shape;1647;p80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 x 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648" name="Google Shape;1648;p80"/>
          <p:cNvSpPr/>
          <p:nvPr/>
        </p:nvSpPr>
        <p:spPr>
          <a:xfrm>
            <a:off x="369675" y="2163213"/>
            <a:ext cx="790200" cy="59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1649" name="Google Shape;1649;p80"/>
          <p:cNvSpPr/>
          <p:nvPr/>
        </p:nvSpPr>
        <p:spPr>
          <a:xfrm>
            <a:off x="497150" y="4027550"/>
            <a:ext cx="790200" cy="59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W1</a:t>
            </a:r>
            <a:endParaRPr/>
          </a:p>
        </p:txBody>
      </p:sp>
      <p:sp>
        <p:nvSpPr>
          <p:cNvPr id="1650" name="Google Shape;1650;p80"/>
          <p:cNvSpPr/>
          <p:nvPr/>
        </p:nvSpPr>
        <p:spPr>
          <a:xfrm>
            <a:off x="2039350" y="3009900"/>
            <a:ext cx="599100" cy="599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.</a:t>
            </a:r>
            <a:endParaRPr b="1" sz="3000"/>
          </a:p>
        </p:txBody>
      </p:sp>
      <p:cxnSp>
        <p:nvCxnSpPr>
          <p:cNvPr id="1651" name="Google Shape;1651;p80"/>
          <p:cNvCxnSpPr>
            <a:stCxn id="1649" idx="3"/>
            <a:endCxn id="1650" idx="3"/>
          </p:cNvCxnSpPr>
          <p:nvPr/>
        </p:nvCxnSpPr>
        <p:spPr>
          <a:xfrm flipH="1" rot="10800000">
            <a:off x="1287350" y="3521300"/>
            <a:ext cx="839700" cy="80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52" name="Google Shape;1652;p80"/>
          <p:cNvCxnSpPr>
            <a:stCxn id="1650" idx="6"/>
            <a:endCxn id="1653" idx="2"/>
          </p:cNvCxnSpPr>
          <p:nvPr/>
        </p:nvCxnSpPr>
        <p:spPr>
          <a:xfrm>
            <a:off x="2638450" y="3309450"/>
            <a:ext cx="794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53" name="Google Shape;1653;p80"/>
          <p:cNvSpPr/>
          <p:nvPr/>
        </p:nvSpPr>
        <p:spPr>
          <a:xfrm>
            <a:off x="3432775" y="3009900"/>
            <a:ext cx="599100" cy="599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g(x)</a:t>
            </a:r>
            <a:endParaRPr sz="1000"/>
          </a:p>
        </p:txBody>
      </p:sp>
      <p:cxnSp>
        <p:nvCxnSpPr>
          <p:cNvPr id="1654" name="Google Shape;1654;p80"/>
          <p:cNvCxnSpPr>
            <a:stCxn id="1653" idx="6"/>
            <a:endCxn id="1655" idx="2"/>
          </p:cNvCxnSpPr>
          <p:nvPr/>
        </p:nvCxnSpPr>
        <p:spPr>
          <a:xfrm>
            <a:off x="4031875" y="3309450"/>
            <a:ext cx="63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56" name="Google Shape;1656;p80"/>
          <p:cNvSpPr/>
          <p:nvPr/>
        </p:nvSpPr>
        <p:spPr>
          <a:xfrm>
            <a:off x="3428750" y="4104025"/>
            <a:ext cx="790200" cy="59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W2</a:t>
            </a:r>
            <a:endParaRPr/>
          </a:p>
        </p:txBody>
      </p:sp>
      <p:cxnSp>
        <p:nvCxnSpPr>
          <p:cNvPr id="1657" name="Google Shape;1657;p80"/>
          <p:cNvCxnSpPr>
            <a:stCxn id="1656" idx="3"/>
            <a:endCxn id="1655" idx="4"/>
          </p:cNvCxnSpPr>
          <p:nvPr/>
        </p:nvCxnSpPr>
        <p:spPr>
          <a:xfrm flipH="1" rot="10800000">
            <a:off x="4218950" y="3608875"/>
            <a:ext cx="743100" cy="79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58" name="Google Shape;1658;p80"/>
          <p:cNvSpPr/>
          <p:nvPr/>
        </p:nvSpPr>
        <p:spPr>
          <a:xfrm>
            <a:off x="6029350" y="3009900"/>
            <a:ext cx="912300" cy="599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Softmax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cxnSp>
        <p:nvCxnSpPr>
          <p:cNvPr id="1659" name="Google Shape;1659;p80"/>
          <p:cNvCxnSpPr>
            <a:stCxn id="1660" idx="6"/>
            <a:endCxn id="1658" idx="2"/>
          </p:cNvCxnSpPr>
          <p:nvPr/>
        </p:nvCxnSpPr>
        <p:spPr>
          <a:xfrm flipH="1" rot="10800000">
            <a:off x="5275838" y="3309450"/>
            <a:ext cx="753600" cy="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61" name="Google Shape;1661;p80"/>
          <p:cNvCxnSpPr>
            <a:stCxn id="1658" idx="6"/>
            <a:endCxn id="1662" idx="2"/>
          </p:cNvCxnSpPr>
          <p:nvPr/>
        </p:nvCxnSpPr>
        <p:spPr>
          <a:xfrm>
            <a:off x="6941650" y="3309450"/>
            <a:ext cx="344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63" name="Google Shape;1663;p80"/>
          <p:cNvSpPr txBox="1"/>
          <p:nvPr/>
        </p:nvSpPr>
        <p:spPr>
          <a:xfrm>
            <a:off x="6207900" y="2179775"/>
            <a:ext cx="19893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2" name="Google Shape;1662;p80"/>
          <p:cNvSpPr/>
          <p:nvPr/>
        </p:nvSpPr>
        <p:spPr>
          <a:xfrm>
            <a:off x="7285800" y="3009900"/>
            <a:ext cx="912300" cy="599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Loss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664" name="Google Shape;1664;p80"/>
          <p:cNvSpPr txBox="1"/>
          <p:nvPr/>
        </p:nvSpPr>
        <p:spPr>
          <a:xfrm>
            <a:off x="5366575" y="2944900"/>
            <a:ext cx="599100" cy="2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AA85F"/>
                </a:solidFill>
              </a:rPr>
              <a:t>a</a:t>
            </a:r>
            <a:r>
              <a:rPr baseline="30000" lang="en">
                <a:solidFill>
                  <a:srgbClr val="0AA85F"/>
                </a:solidFill>
              </a:rPr>
              <a:t>(2)</a:t>
            </a:r>
            <a:endParaRPr baseline="30000">
              <a:solidFill>
                <a:srgbClr val="0AA85F"/>
              </a:solidFill>
            </a:endParaRPr>
          </a:p>
        </p:txBody>
      </p:sp>
      <p:sp>
        <p:nvSpPr>
          <p:cNvPr id="1665" name="Google Shape;1665;p80"/>
          <p:cNvSpPr txBox="1"/>
          <p:nvPr/>
        </p:nvSpPr>
        <p:spPr>
          <a:xfrm>
            <a:off x="6896250" y="2983125"/>
            <a:ext cx="254100" cy="1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AA85F"/>
                </a:solidFill>
              </a:rPr>
              <a:t>y</a:t>
            </a:r>
            <a:endParaRPr>
              <a:solidFill>
                <a:srgbClr val="0AA85F"/>
              </a:solidFill>
            </a:endParaRPr>
          </a:p>
        </p:txBody>
      </p:sp>
      <p:cxnSp>
        <p:nvCxnSpPr>
          <p:cNvPr id="1666" name="Google Shape;1666;p80"/>
          <p:cNvCxnSpPr>
            <a:stCxn id="1662" idx="6"/>
          </p:cNvCxnSpPr>
          <p:nvPr/>
        </p:nvCxnSpPr>
        <p:spPr>
          <a:xfrm>
            <a:off x="8198100" y="3309450"/>
            <a:ext cx="329700" cy="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67" name="Google Shape;1667;p80"/>
          <p:cNvSpPr txBox="1"/>
          <p:nvPr/>
        </p:nvSpPr>
        <p:spPr>
          <a:xfrm>
            <a:off x="8349425" y="2944600"/>
            <a:ext cx="329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</a:t>
            </a:r>
            <a:endParaRPr/>
          </a:p>
        </p:txBody>
      </p:sp>
      <p:sp>
        <p:nvSpPr>
          <p:cNvPr id="1668" name="Google Shape;1668;p80"/>
          <p:cNvSpPr txBox="1"/>
          <p:nvPr/>
        </p:nvSpPr>
        <p:spPr>
          <a:xfrm>
            <a:off x="5290100" y="3365825"/>
            <a:ext cx="1370400" cy="2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980000"/>
                </a:solidFill>
              </a:rPr>
              <a:t>𝛿</a:t>
            </a:r>
            <a:r>
              <a:rPr b="1" baseline="30000" lang="en" sz="1100">
                <a:solidFill>
                  <a:srgbClr val="980000"/>
                </a:solidFill>
              </a:rPr>
              <a:t>(2) = </a:t>
            </a:r>
            <a:r>
              <a:rPr b="1" lang="en" sz="1100">
                <a:solidFill>
                  <a:srgbClr val="980000"/>
                </a:solidFill>
              </a:rPr>
              <a:t>t - y</a:t>
            </a:r>
            <a:endParaRPr b="1" sz="1100">
              <a:solidFill>
                <a:srgbClr val="980000"/>
              </a:solidFill>
            </a:endParaRPr>
          </a:p>
        </p:txBody>
      </p:sp>
      <p:sp>
        <p:nvSpPr>
          <p:cNvPr id="1669" name="Google Shape;1669;p80"/>
          <p:cNvSpPr txBox="1"/>
          <p:nvPr/>
        </p:nvSpPr>
        <p:spPr>
          <a:xfrm>
            <a:off x="3836175" y="3428888"/>
            <a:ext cx="1370400" cy="2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980000"/>
                </a:solidFill>
              </a:rPr>
              <a:t>𝛿</a:t>
            </a:r>
            <a:r>
              <a:rPr b="1" baseline="30000" lang="en" sz="1200">
                <a:solidFill>
                  <a:srgbClr val="980000"/>
                </a:solidFill>
              </a:rPr>
              <a:t>(2)</a:t>
            </a:r>
            <a:r>
              <a:rPr b="1" lang="en" sz="1200">
                <a:solidFill>
                  <a:srgbClr val="980000"/>
                </a:solidFill>
              </a:rPr>
              <a:t>.(W2)</a:t>
            </a:r>
            <a:r>
              <a:rPr b="1" baseline="30000" lang="en" sz="1200">
                <a:solidFill>
                  <a:srgbClr val="980000"/>
                </a:solidFill>
              </a:rPr>
              <a:t>T</a:t>
            </a:r>
            <a:endParaRPr b="1" baseline="30000" sz="1200">
              <a:solidFill>
                <a:srgbClr val="980000"/>
              </a:solidFill>
            </a:endParaRPr>
          </a:p>
        </p:txBody>
      </p:sp>
      <p:sp>
        <p:nvSpPr>
          <p:cNvPr id="1670" name="Google Shape;1670;p80"/>
          <p:cNvSpPr txBox="1"/>
          <p:nvPr/>
        </p:nvSpPr>
        <p:spPr>
          <a:xfrm>
            <a:off x="4454575" y="4110775"/>
            <a:ext cx="988200" cy="2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980000"/>
                </a:solidFill>
              </a:rPr>
              <a:t>z</a:t>
            </a:r>
            <a:r>
              <a:rPr b="1" baseline="30000" lang="en" sz="1200">
                <a:solidFill>
                  <a:srgbClr val="980000"/>
                </a:solidFill>
              </a:rPr>
              <a:t>T</a:t>
            </a:r>
            <a:r>
              <a:rPr b="1" lang="en" sz="1200">
                <a:solidFill>
                  <a:srgbClr val="980000"/>
                </a:solidFill>
              </a:rPr>
              <a:t>.𝛿</a:t>
            </a:r>
            <a:r>
              <a:rPr b="1" baseline="30000" lang="en" sz="1200">
                <a:solidFill>
                  <a:srgbClr val="980000"/>
                </a:solidFill>
              </a:rPr>
              <a:t>(2)</a:t>
            </a:r>
            <a:endParaRPr b="1" sz="1200">
              <a:solidFill>
                <a:srgbClr val="980000"/>
              </a:solidFill>
            </a:endParaRPr>
          </a:p>
        </p:txBody>
      </p:sp>
      <p:sp>
        <p:nvSpPr>
          <p:cNvPr id="1671" name="Google Shape;1671;p80"/>
          <p:cNvSpPr txBox="1"/>
          <p:nvPr/>
        </p:nvSpPr>
        <p:spPr>
          <a:xfrm>
            <a:off x="4158700" y="2973400"/>
            <a:ext cx="457200" cy="2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AA85F"/>
                </a:solidFill>
              </a:rPr>
              <a:t>z</a:t>
            </a:r>
            <a:r>
              <a:rPr baseline="30000" lang="en">
                <a:solidFill>
                  <a:srgbClr val="0AA85F"/>
                </a:solidFill>
              </a:rPr>
              <a:t>(1)</a:t>
            </a:r>
            <a:endParaRPr baseline="30000">
              <a:solidFill>
                <a:srgbClr val="0AA85F"/>
              </a:solidFill>
            </a:endParaRPr>
          </a:p>
        </p:txBody>
      </p:sp>
      <p:sp>
        <p:nvSpPr>
          <p:cNvPr id="1672" name="Google Shape;1672;p80"/>
          <p:cNvSpPr txBox="1"/>
          <p:nvPr/>
        </p:nvSpPr>
        <p:spPr>
          <a:xfrm>
            <a:off x="2672650" y="3009900"/>
            <a:ext cx="599100" cy="2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AA85F"/>
                </a:solidFill>
              </a:rPr>
              <a:t>a</a:t>
            </a:r>
            <a:r>
              <a:rPr baseline="30000" lang="en">
                <a:solidFill>
                  <a:srgbClr val="0AA85F"/>
                </a:solidFill>
              </a:rPr>
              <a:t>(1)</a:t>
            </a:r>
            <a:endParaRPr baseline="30000">
              <a:solidFill>
                <a:srgbClr val="0AA85F"/>
              </a:solidFill>
            </a:endParaRPr>
          </a:p>
        </p:txBody>
      </p:sp>
      <p:sp>
        <p:nvSpPr>
          <p:cNvPr id="1673" name="Google Shape;1673;p80"/>
          <p:cNvSpPr txBox="1"/>
          <p:nvPr/>
        </p:nvSpPr>
        <p:spPr>
          <a:xfrm>
            <a:off x="2259150" y="3598450"/>
            <a:ext cx="1791900" cy="2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30000" sz="1000">
              <a:solidFill>
                <a:srgbClr val="980000"/>
              </a:solidFill>
            </a:endParaRPr>
          </a:p>
        </p:txBody>
      </p:sp>
      <p:sp>
        <p:nvSpPr>
          <p:cNvPr id="1674" name="Google Shape;1674;p80"/>
          <p:cNvSpPr txBox="1"/>
          <p:nvPr/>
        </p:nvSpPr>
        <p:spPr>
          <a:xfrm>
            <a:off x="2225255" y="3598438"/>
            <a:ext cx="1895400" cy="2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980000"/>
                </a:solidFill>
              </a:rPr>
              <a:t>𝛿</a:t>
            </a:r>
            <a:r>
              <a:rPr b="1" baseline="30000" lang="en" sz="1200">
                <a:solidFill>
                  <a:srgbClr val="980000"/>
                </a:solidFill>
              </a:rPr>
              <a:t>(1) = </a:t>
            </a:r>
            <a:r>
              <a:rPr b="1" lang="en" sz="1200">
                <a:solidFill>
                  <a:srgbClr val="980000"/>
                </a:solidFill>
              </a:rPr>
              <a:t>g</a:t>
            </a:r>
            <a:r>
              <a:rPr b="1" baseline="30000" lang="en" sz="1200">
                <a:solidFill>
                  <a:srgbClr val="980000"/>
                </a:solidFill>
              </a:rPr>
              <a:t>’</a:t>
            </a:r>
            <a:r>
              <a:rPr b="1" lang="en" sz="1200">
                <a:solidFill>
                  <a:srgbClr val="980000"/>
                </a:solidFill>
              </a:rPr>
              <a:t>(a</a:t>
            </a:r>
            <a:r>
              <a:rPr b="1" baseline="30000" lang="en" sz="1200">
                <a:solidFill>
                  <a:srgbClr val="980000"/>
                </a:solidFill>
              </a:rPr>
              <a:t>(1)</a:t>
            </a:r>
            <a:r>
              <a:rPr b="1" lang="en" sz="1200">
                <a:solidFill>
                  <a:srgbClr val="980000"/>
                </a:solidFill>
              </a:rPr>
              <a:t>)*𝛿</a:t>
            </a:r>
            <a:r>
              <a:rPr b="1" baseline="30000" lang="en" sz="1200">
                <a:solidFill>
                  <a:srgbClr val="980000"/>
                </a:solidFill>
              </a:rPr>
              <a:t>(2)</a:t>
            </a:r>
            <a:r>
              <a:rPr b="1" lang="en" sz="1200">
                <a:solidFill>
                  <a:srgbClr val="980000"/>
                </a:solidFill>
              </a:rPr>
              <a:t>.(W2)</a:t>
            </a:r>
            <a:r>
              <a:rPr b="1" baseline="30000" lang="en" sz="1200">
                <a:solidFill>
                  <a:srgbClr val="980000"/>
                </a:solidFill>
              </a:rPr>
              <a:t>T</a:t>
            </a:r>
            <a:endParaRPr b="1" baseline="30000" sz="1200">
              <a:solidFill>
                <a:srgbClr val="980000"/>
              </a:solidFill>
            </a:endParaRPr>
          </a:p>
        </p:txBody>
      </p:sp>
      <p:sp>
        <p:nvSpPr>
          <p:cNvPr id="1660" name="Google Shape;1660;p80"/>
          <p:cNvSpPr/>
          <p:nvPr/>
        </p:nvSpPr>
        <p:spPr>
          <a:xfrm>
            <a:off x="4676738" y="3012300"/>
            <a:ext cx="599100" cy="599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.</a:t>
            </a:r>
            <a:endParaRPr b="1" sz="3000"/>
          </a:p>
        </p:txBody>
      </p:sp>
      <p:sp>
        <p:nvSpPr>
          <p:cNvPr id="1675" name="Google Shape;1675;p80"/>
          <p:cNvSpPr txBox="1"/>
          <p:nvPr/>
        </p:nvSpPr>
        <p:spPr>
          <a:xfrm>
            <a:off x="1044975" y="2777750"/>
            <a:ext cx="853500" cy="2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980000"/>
                </a:solidFill>
              </a:rPr>
              <a:t>𝛿</a:t>
            </a:r>
            <a:r>
              <a:rPr b="1" baseline="30000" lang="en" sz="1200">
                <a:solidFill>
                  <a:srgbClr val="980000"/>
                </a:solidFill>
              </a:rPr>
              <a:t>(1)</a:t>
            </a:r>
            <a:r>
              <a:rPr b="1" lang="en" sz="1200">
                <a:solidFill>
                  <a:srgbClr val="980000"/>
                </a:solidFill>
              </a:rPr>
              <a:t>.(W1)</a:t>
            </a:r>
            <a:r>
              <a:rPr b="1" baseline="30000" lang="en" sz="1200">
                <a:solidFill>
                  <a:srgbClr val="980000"/>
                </a:solidFill>
              </a:rPr>
              <a:t>T</a:t>
            </a:r>
            <a:endParaRPr b="1" baseline="30000" sz="1200">
              <a:solidFill>
                <a:srgbClr val="980000"/>
              </a:solidFill>
            </a:endParaRPr>
          </a:p>
        </p:txBody>
      </p:sp>
      <p:cxnSp>
        <p:nvCxnSpPr>
          <p:cNvPr id="1676" name="Google Shape;1676;p80"/>
          <p:cNvCxnSpPr/>
          <p:nvPr/>
        </p:nvCxnSpPr>
        <p:spPr>
          <a:xfrm>
            <a:off x="1159875" y="2386563"/>
            <a:ext cx="967200" cy="63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77" name="Google Shape;1677;p80"/>
          <p:cNvSpPr txBox="1"/>
          <p:nvPr/>
        </p:nvSpPr>
        <p:spPr>
          <a:xfrm>
            <a:off x="1496675" y="4110775"/>
            <a:ext cx="988200" cy="2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980000"/>
                </a:solidFill>
              </a:rPr>
              <a:t>X</a:t>
            </a:r>
            <a:r>
              <a:rPr b="1" baseline="30000" lang="en" sz="1000">
                <a:solidFill>
                  <a:srgbClr val="980000"/>
                </a:solidFill>
              </a:rPr>
              <a:t>T</a:t>
            </a:r>
            <a:r>
              <a:rPr b="1" lang="en" sz="1000">
                <a:solidFill>
                  <a:srgbClr val="980000"/>
                </a:solidFill>
              </a:rPr>
              <a:t>.𝛿</a:t>
            </a:r>
            <a:r>
              <a:rPr b="1" baseline="30000" lang="en" sz="1000">
                <a:solidFill>
                  <a:srgbClr val="980000"/>
                </a:solidFill>
              </a:rPr>
              <a:t>(1)</a:t>
            </a:r>
            <a:endParaRPr b="1" sz="1000">
              <a:solidFill>
                <a:srgbClr val="980000"/>
              </a:solidFill>
            </a:endParaRPr>
          </a:p>
        </p:txBody>
      </p:sp>
      <p:sp>
        <p:nvSpPr>
          <p:cNvPr id="1678" name="Google Shape;1678;p80"/>
          <p:cNvSpPr txBox="1"/>
          <p:nvPr/>
        </p:nvSpPr>
        <p:spPr>
          <a:xfrm>
            <a:off x="520700" y="4856975"/>
            <a:ext cx="743100" cy="1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 x h</a:t>
            </a:r>
            <a:endParaRPr/>
          </a:p>
        </p:txBody>
      </p:sp>
      <p:sp>
        <p:nvSpPr>
          <p:cNvPr id="1679" name="Google Shape;1679;p80"/>
          <p:cNvSpPr txBox="1"/>
          <p:nvPr/>
        </p:nvSpPr>
        <p:spPr>
          <a:xfrm>
            <a:off x="3452300" y="4915625"/>
            <a:ext cx="1210200" cy="1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h x n</a:t>
            </a:r>
            <a:r>
              <a:rPr baseline="-25000" lang="en" sz="1200"/>
              <a:t>output</a:t>
            </a:r>
            <a:endParaRPr baseline="-25000" sz="1200"/>
          </a:p>
        </p:txBody>
      </p:sp>
      <p:pic>
        <p:nvPicPr>
          <p:cNvPr id="1680" name="Google Shape;1680;p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8163" y="1992575"/>
            <a:ext cx="2524125" cy="6477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1" name="Google Shape;1681;p80"/>
          <p:cNvSpPr txBox="1"/>
          <p:nvPr/>
        </p:nvSpPr>
        <p:spPr>
          <a:xfrm>
            <a:off x="1407650" y="2330788"/>
            <a:ext cx="599100" cy="2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AA85F"/>
                </a:solidFill>
              </a:rPr>
              <a:t>X</a:t>
            </a:r>
            <a:endParaRPr baseline="30000">
              <a:solidFill>
                <a:srgbClr val="0AA85F"/>
              </a:solidFill>
            </a:endParaRPr>
          </a:p>
        </p:txBody>
      </p:sp>
      <p:sp>
        <p:nvSpPr>
          <p:cNvPr id="1682" name="Google Shape;1682;p80"/>
          <p:cNvSpPr txBox="1"/>
          <p:nvPr/>
        </p:nvSpPr>
        <p:spPr>
          <a:xfrm>
            <a:off x="1340000" y="3517688"/>
            <a:ext cx="599100" cy="2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AA85F"/>
                </a:solidFill>
              </a:rPr>
              <a:t>W1</a:t>
            </a:r>
            <a:endParaRPr baseline="30000">
              <a:solidFill>
                <a:srgbClr val="0AA85F"/>
              </a:solidFill>
            </a:endParaRPr>
          </a:p>
        </p:txBody>
      </p:sp>
      <p:cxnSp>
        <p:nvCxnSpPr>
          <p:cNvPr id="1683" name="Google Shape;1683;p80"/>
          <p:cNvCxnSpPr/>
          <p:nvPr/>
        </p:nvCxnSpPr>
        <p:spPr>
          <a:xfrm>
            <a:off x="6119550" y="2157175"/>
            <a:ext cx="141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7" name="Shape 1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8" name="Google Shape;1688;p81"/>
          <p:cNvSpPr txBox="1"/>
          <p:nvPr>
            <p:ph type="title"/>
          </p:nvPr>
        </p:nvSpPr>
        <p:spPr>
          <a:xfrm>
            <a:off x="375450" y="185442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Computational Graph in Numpy</a:t>
            </a:r>
            <a:endParaRPr/>
          </a:p>
        </p:txBody>
      </p:sp>
      <p:sp>
        <p:nvSpPr>
          <p:cNvPr id="1689" name="Google Shape;1689;p8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90" name="Google Shape;1690;p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6200" y="1076150"/>
            <a:ext cx="5130175" cy="27327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1" name="Google Shape;1691;p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35500" y="2609125"/>
            <a:ext cx="5267911" cy="42488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92" name="Google Shape;1692;p81"/>
          <p:cNvCxnSpPr/>
          <p:nvPr/>
        </p:nvCxnSpPr>
        <p:spPr>
          <a:xfrm>
            <a:off x="3252750" y="1536625"/>
            <a:ext cx="141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693" name="Google Shape;1693;p8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78600" y="2770725"/>
            <a:ext cx="2301699" cy="49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7" name="Shape 1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8" name="Google Shape;1698;p8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Modularized implementation: forward / backward API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Source : </a:t>
            </a:r>
            <a:r>
              <a:rPr lang="en" sz="900" u="sng">
                <a:solidFill>
                  <a:schemeClr val="hlink"/>
                </a:solidFill>
                <a:hlinkClick r:id="rId3"/>
              </a:rPr>
              <a:t>https://github.com/andersbll/nnet</a:t>
            </a:r>
            <a:endParaRPr sz="900"/>
          </a:p>
        </p:txBody>
      </p:sp>
      <p:sp>
        <p:nvSpPr>
          <p:cNvPr id="1699" name="Google Shape;1699;p82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00" name="Google Shape;1700;p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0875" y="2028138"/>
            <a:ext cx="7635577" cy="280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4" name="Shape 1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5" name="Google Shape;1705;p8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Modularized implementation: forward / backward API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/>
              <a:t>Source : </a:t>
            </a:r>
            <a:r>
              <a:rPr lang="en" sz="900" u="sng">
                <a:solidFill>
                  <a:schemeClr val="accent5"/>
                </a:solidFill>
                <a:hlinkClick r:id="rId3"/>
              </a:rPr>
              <a:t>https://github.com/andersbll/nnet</a:t>
            </a:r>
            <a:endParaRPr/>
          </a:p>
        </p:txBody>
      </p:sp>
      <p:sp>
        <p:nvSpPr>
          <p:cNvPr id="1706" name="Google Shape;1706;p83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07" name="Google Shape;1707;p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725" y="1793700"/>
            <a:ext cx="6909301" cy="3891551"/>
          </a:xfrm>
          <a:prstGeom prst="rect">
            <a:avLst/>
          </a:prstGeom>
          <a:noFill/>
          <a:ln>
            <a:noFill/>
          </a:ln>
        </p:spPr>
      </p:pic>
      <p:sp>
        <p:nvSpPr>
          <p:cNvPr id="1708" name="Google Shape;1708;p83"/>
          <p:cNvSpPr txBox="1"/>
          <p:nvPr/>
        </p:nvSpPr>
        <p:spPr>
          <a:xfrm>
            <a:off x="5710750" y="2587675"/>
            <a:ext cx="2689800" cy="6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09" name="Google Shape;1709;p83"/>
          <p:cNvCxnSpPr/>
          <p:nvPr/>
        </p:nvCxnSpPr>
        <p:spPr>
          <a:xfrm flipH="1" rot="10800000">
            <a:off x="2702425" y="3569100"/>
            <a:ext cx="3046500" cy="56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10" name="Google Shape;1710;p83"/>
          <p:cNvSpPr txBox="1"/>
          <p:nvPr/>
        </p:nvSpPr>
        <p:spPr>
          <a:xfrm>
            <a:off x="5838800" y="3365550"/>
            <a:ext cx="7332300" cy="8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Cache the input during forward pass</a:t>
            </a: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4" name="Shape 1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5" name="Google Shape;1715;p8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Modularized implementation: forward / backward API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/>
              <a:t>Source : </a:t>
            </a:r>
            <a:r>
              <a:rPr lang="en" sz="900" u="sng">
                <a:solidFill>
                  <a:schemeClr val="accent5"/>
                </a:solidFill>
                <a:hlinkClick r:id="rId3"/>
              </a:rPr>
              <a:t>https://github.com/andersbll/nnet</a:t>
            </a:r>
            <a:endParaRPr/>
          </a:p>
        </p:txBody>
      </p:sp>
      <p:sp>
        <p:nvSpPr>
          <p:cNvPr id="1716" name="Google Shape;1716;p8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17" name="Google Shape;1717;p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725" y="1793700"/>
            <a:ext cx="6909301" cy="3891551"/>
          </a:xfrm>
          <a:prstGeom prst="rect">
            <a:avLst/>
          </a:prstGeom>
          <a:noFill/>
          <a:ln>
            <a:noFill/>
          </a:ln>
        </p:spPr>
      </p:pic>
      <p:sp>
        <p:nvSpPr>
          <p:cNvPr id="1718" name="Google Shape;1718;p84"/>
          <p:cNvSpPr txBox="1"/>
          <p:nvPr/>
        </p:nvSpPr>
        <p:spPr>
          <a:xfrm>
            <a:off x="5710750" y="2587675"/>
            <a:ext cx="2689800" cy="6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19" name="Google Shape;1719;p84"/>
          <p:cNvCxnSpPr/>
          <p:nvPr/>
        </p:nvCxnSpPr>
        <p:spPr>
          <a:xfrm flipH="1" rot="10800000">
            <a:off x="2702425" y="3569100"/>
            <a:ext cx="3046500" cy="56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20" name="Google Shape;1720;p84"/>
          <p:cNvSpPr txBox="1"/>
          <p:nvPr/>
        </p:nvSpPr>
        <p:spPr>
          <a:xfrm>
            <a:off x="5838800" y="3365550"/>
            <a:ext cx="7332300" cy="8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Cache the input during forward pass</a:t>
            </a:r>
            <a:endParaRPr/>
          </a:p>
        </p:txBody>
      </p:sp>
      <p:cxnSp>
        <p:nvCxnSpPr>
          <p:cNvPr id="1721" name="Google Shape;1721;p84"/>
          <p:cNvCxnSpPr/>
          <p:nvPr/>
        </p:nvCxnSpPr>
        <p:spPr>
          <a:xfrm flipH="1" rot="10800000">
            <a:off x="2307250" y="4359650"/>
            <a:ext cx="3390600" cy="24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22" name="Google Shape;1722;p84"/>
          <p:cNvSpPr txBox="1"/>
          <p:nvPr/>
        </p:nvSpPr>
        <p:spPr>
          <a:xfrm>
            <a:off x="5864275" y="4117925"/>
            <a:ext cx="2549400" cy="2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Backpropagated by the next layer</a:t>
            </a: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6" name="Shape 1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7" name="Google Shape;1727;p8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Modularized implementation: forward / backward API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/>
              <a:t>Source : </a:t>
            </a:r>
            <a:r>
              <a:rPr lang="en" sz="900" u="sng">
                <a:solidFill>
                  <a:schemeClr val="accent5"/>
                </a:solidFill>
                <a:hlinkClick r:id="rId3"/>
              </a:rPr>
              <a:t>https://github.com/andersbll/nnet</a:t>
            </a:r>
            <a:endParaRPr/>
          </a:p>
        </p:txBody>
      </p:sp>
      <p:sp>
        <p:nvSpPr>
          <p:cNvPr id="1728" name="Google Shape;1728;p85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29" name="Google Shape;1729;p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725" y="1793700"/>
            <a:ext cx="6909301" cy="3891551"/>
          </a:xfrm>
          <a:prstGeom prst="rect">
            <a:avLst/>
          </a:prstGeom>
          <a:noFill/>
          <a:ln>
            <a:noFill/>
          </a:ln>
        </p:spPr>
      </p:pic>
      <p:sp>
        <p:nvSpPr>
          <p:cNvPr id="1730" name="Google Shape;1730;p85"/>
          <p:cNvSpPr txBox="1"/>
          <p:nvPr/>
        </p:nvSpPr>
        <p:spPr>
          <a:xfrm>
            <a:off x="5710750" y="2587675"/>
            <a:ext cx="2689800" cy="6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31" name="Google Shape;1731;p85"/>
          <p:cNvCxnSpPr/>
          <p:nvPr/>
        </p:nvCxnSpPr>
        <p:spPr>
          <a:xfrm flipH="1" rot="10800000">
            <a:off x="2702425" y="3569100"/>
            <a:ext cx="3046500" cy="56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32" name="Google Shape;1732;p85"/>
          <p:cNvSpPr txBox="1"/>
          <p:nvPr/>
        </p:nvSpPr>
        <p:spPr>
          <a:xfrm>
            <a:off x="5838800" y="3365550"/>
            <a:ext cx="7332300" cy="8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Cache the input during forward pass</a:t>
            </a:r>
            <a:endParaRPr/>
          </a:p>
        </p:txBody>
      </p:sp>
      <p:cxnSp>
        <p:nvCxnSpPr>
          <p:cNvPr id="1733" name="Google Shape;1733;p85"/>
          <p:cNvCxnSpPr/>
          <p:nvPr/>
        </p:nvCxnSpPr>
        <p:spPr>
          <a:xfrm>
            <a:off x="3581975" y="5392075"/>
            <a:ext cx="2880900" cy="35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34" name="Google Shape;1734;p85"/>
          <p:cNvSpPr txBox="1"/>
          <p:nvPr/>
        </p:nvSpPr>
        <p:spPr>
          <a:xfrm>
            <a:off x="6003925" y="5749075"/>
            <a:ext cx="7332300" cy="8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w.r.t x backpropgated</a:t>
            </a:r>
            <a:endParaRPr/>
          </a:p>
        </p:txBody>
      </p:sp>
      <p:cxnSp>
        <p:nvCxnSpPr>
          <p:cNvPr id="1735" name="Google Shape;1735;p85"/>
          <p:cNvCxnSpPr/>
          <p:nvPr/>
        </p:nvCxnSpPr>
        <p:spPr>
          <a:xfrm flipH="1" rot="10800000">
            <a:off x="2307250" y="4359650"/>
            <a:ext cx="3390600" cy="24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36" name="Google Shape;1736;p85"/>
          <p:cNvSpPr txBox="1"/>
          <p:nvPr/>
        </p:nvSpPr>
        <p:spPr>
          <a:xfrm>
            <a:off x="5864275" y="4117925"/>
            <a:ext cx="2549400" cy="2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Backpropagated by the next layer</a:t>
            </a:r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0" name="Shape 1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" name="Google Shape;1741;p8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of Activation Layers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/>
              <a:t>Source : </a:t>
            </a:r>
            <a:r>
              <a:rPr lang="en" sz="900" u="sng">
                <a:solidFill>
                  <a:schemeClr val="accent5"/>
                </a:solidFill>
                <a:hlinkClick r:id="rId3"/>
              </a:rPr>
              <a:t>https://github.com/andersbll/nnet</a:t>
            </a:r>
            <a:endParaRPr/>
          </a:p>
        </p:txBody>
      </p:sp>
      <p:sp>
        <p:nvSpPr>
          <p:cNvPr id="1742" name="Google Shape;1742;p86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43" name="Google Shape;1743;p8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987050"/>
            <a:ext cx="5042124" cy="367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4" name="Google Shape;1744;p8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80375" y="2038050"/>
            <a:ext cx="3120024" cy="120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8" name="Shape 1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9" name="Google Shape;1749;p8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Last Layer - Softmax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/>
              <a:t>Source : </a:t>
            </a:r>
            <a:r>
              <a:rPr lang="en" sz="900" u="sng">
                <a:solidFill>
                  <a:schemeClr val="accent5"/>
                </a:solidFill>
                <a:hlinkClick r:id="rId3"/>
              </a:rPr>
              <a:t>https://github.com/andersbll/nnet</a:t>
            </a:r>
            <a:endParaRPr/>
          </a:p>
        </p:txBody>
      </p:sp>
      <p:sp>
        <p:nvSpPr>
          <p:cNvPr id="1750" name="Google Shape;1750;p87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51" name="Google Shape;1751;p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5375" y="1536625"/>
            <a:ext cx="6325564" cy="4555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5"/>
          <p:cNvSpPr/>
          <p:nvPr/>
        </p:nvSpPr>
        <p:spPr>
          <a:xfrm>
            <a:off x="4505940" y="206232"/>
            <a:ext cx="4510690" cy="274229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25" name="Google Shape;225;p25"/>
          <p:cNvSpPr/>
          <p:nvPr/>
        </p:nvSpPr>
        <p:spPr>
          <a:xfrm>
            <a:off x="4501190" y="199883"/>
            <a:ext cx="4520565" cy="275505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90" y="0"/>
                </a:lnTo>
                <a:lnTo>
                  <a:pt x="119990" y="119997"/>
                </a:lnTo>
                <a:lnTo>
                  <a:pt x="0" y="119997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26" name="Google Shape;226;p25"/>
          <p:cNvSpPr/>
          <p:nvPr/>
        </p:nvSpPr>
        <p:spPr>
          <a:xfrm>
            <a:off x="4702040" y="607999"/>
            <a:ext cx="375285" cy="35136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08" y="0"/>
                </a:lnTo>
                <a:lnTo>
                  <a:pt x="119908" y="119942"/>
                </a:lnTo>
                <a:lnTo>
                  <a:pt x="0" y="11994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27" name="Google Shape;227;p25"/>
          <p:cNvSpPr/>
          <p:nvPr/>
        </p:nvSpPr>
        <p:spPr>
          <a:xfrm>
            <a:off x="4774665" y="1619729"/>
            <a:ext cx="375285" cy="35136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08" y="0"/>
                </a:lnTo>
                <a:lnTo>
                  <a:pt x="119908" y="119942"/>
                </a:lnTo>
                <a:lnTo>
                  <a:pt x="0" y="11994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28" name="Google Shape;228;p25"/>
          <p:cNvSpPr/>
          <p:nvPr/>
        </p:nvSpPr>
        <p:spPr>
          <a:xfrm>
            <a:off x="6642537" y="1142064"/>
            <a:ext cx="375285" cy="35136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08" y="0"/>
                </a:lnTo>
                <a:lnTo>
                  <a:pt x="119908" y="119942"/>
                </a:lnTo>
                <a:lnTo>
                  <a:pt x="0" y="11994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29" name="Google Shape;229;p25"/>
          <p:cNvSpPr/>
          <p:nvPr/>
        </p:nvSpPr>
        <p:spPr>
          <a:xfrm>
            <a:off x="8378007" y="3258967"/>
            <a:ext cx="423136" cy="825591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30" name="Google Shape;230;p25"/>
          <p:cNvSpPr/>
          <p:nvPr/>
        </p:nvSpPr>
        <p:spPr>
          <a:xfrm>
            <a:off x="8368482" y="3246267"/>
            <a:ext cx="485775" cy="85174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00" y="0"/>
                </a:lnTo>
                <a:lnTo>
                  <a:pt x="119900" y="119893"/>
                </a:lnTo>
                <a:lnTo>
                  <a:pt x="0" y="119893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190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31" name="Google Shape;231;p25"/>
          <p:cNvSpPr/>
          <p:nvPr/>
        </p:nvSpPr>
        <p:spPr>
          <a:xfrm>
            <a:off x="5411564" y="2783493"/>
            <a:ext cx="3044825" cy="464820"/>
          </a:xfrm>
          <a:custGeom>
            <a:rect b="b" l="l" r="r" t="t"/>
            <a:pathLst>
              <a:path extrusionOk="0" h="120000" w="120000">
                <a:moveTo>
                  <a:pt x="119988" y="119960"/>
                </a:moveTo>
                <a:lnTo>
                  <a:pt x="0" y="0"/>
                </a:lnTo>
              </a:path>
            </a:pathLst>
          </a:custGeom>
          <a:noFill/>
          <a:ln cap="flat" cmpd="sng" w="190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32" name="Google Shape;232;p25"/>
          <p:cNvSpPr/>
          <p:nvPr/>
        </p:nvSpPr>
        <p:spPr>
          <a:xfrm>
            <a:off x="5316164" y="2729111"/>
            <a:ext cx="108499" cy="108763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33" name="Google Shape;233;p25"/>
          <p:cNvSpPr/>
          <p:nvPr/>
        </p:nvSpPr>
        <p:spPr>
          <a:xfrm>
            <a:off x="176799" y="3635659"/>
            <a:ext cx="4166235" cy="104732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95" y="0"/>
                </a:lnTo>
                <a:lnTo>
                  <a:pt x="119995" y="119985"/>
                </a:lnTo>
                <a:lnTo>
                  <a:pt x="0" y="119985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190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34" name="Google Shape;234;p25"/>
          <p:cNvSpPr/>
          <p:nvPr/>
        </p:nvSpPr>
        <p:spPr>
          <a:xfrm>
            <a:off x="166299" y="2425561"/>
            <a:ext cx="4166235" cy="104732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95" y="0"/>
                </a:lnTo>
                <a:lnTo>
                  <a:pt x="119995" y="119985"/>
                </a:lnTo>
                <a:lnTo>
                  <a:pt x="0" y="119985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190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35" name="Google Shape;235;p25"/>
          <p:cNvSpPr/>
          <p:nvPr/>
        </p:nvSpPr>
        <p:spPr>
          <a:xfrm>
            <a:off x="376274" y="919497"/>
            <a:ext cx="2838444" cy="584199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36" name="Google Shape;236;p25"/>
          <p:cNvSpPr txBox="1"/>
          <p:nvPr/>
        </p:nvSpPr>
        <p:spPr>
          <a:xfrm>
            <a:off x="408148" y="1630647"/>
            <a:ext cx="3163570" cy="5215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8751C"/>
                </a:solidFill>
                <a:latin typeface="Arial"/>
                <a:ea typeface="Arial"/>
                <a:cs typeface="Arial"/>
                <a:sym typeface="Arial"/>
              </a:rPr>
              <a:t>e.g. x = -2, y = 5, z = -4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25"/>
          <p:cNvSpPr/>
          <p:nvPr/>
        </p:nvSpPr>
        <p:spPr>
          <a:xfrm>
            <a:off x="283386" y="2664461"/>
            <a:ext cx="1409697" cy="520699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38" name="Google Shape;238;p25"/>
          <p:cNvSpPr/>
          <p:nvPr/>
        </p:nvSpPr>
        <p:spPr>
          <a:xfrm>
            <a:off x="329199" y="3856292"/>
            <a:ext cx="942973" cy="609599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39" name="Google Shape;239;p25"/>
          <p:cNvSpPr/>
          <p:nvPr/>
        </p:nvSpPr>
        <p:spPr>
          <a:xfrm>
            <a:off x="2076770" y="3767392"/>
            <a:ext cx="2047870" cy="787397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40" name="Google Shape;240;p25"/>
          <p:cNvSpPr/>
          <p:nvPr/>
        </p:nvSpPr>
        <p:spPr>
          <a:xfrm>
            <a:off x="2123432" y="2512061"/>
            <a:ext cx="2009758" cy="825497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41" name="Google Shape;241;p25"/>
          <p:cNvSpPr txBox="1"/>
          <p:nvPr/>
        </p:nvSpPr>
        <p:spPr>
          <a:xfrm>
            <a:off x="499499" y="4985560"/>
            <a:ext cx="819150" cy="5215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Want: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25"/>
          <p:cNvSpPr/>
          <p:nvPr/>
        </p:nvSpPr>
        <p:spPr>
          <a:xfrm>
            <a:off x="1604796" y="4828556"/>
            <a:ext cx="1565688" cy="825597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43" name="Google Shape;243;p25"/>
          <p:cNvSpPr txBox="1"/>
          <p:nvPr>
            <p:ph type="title"/>
          </p:nvPr>
        </p:nvSpPr>
        <p:spPr>
          <a:xfrm>
            <a:off x="156124" y="185419"/>
            <a:ext cx="4040504" cy="4402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Backpropagation: a simple example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25"/>
          <p:cNvSpPr txBox="1"/>
          <p:nvPr>
            <p:ph idx="11" type="ftr"/>
          </p:nvPr>
        </p:nvSpPr>
        <p:spPr>
          <a:xfrm>
            <a:off x="72824" y="6257652"/>
            <a:ext cx="4514850" cy="3750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Fei-Fei Li &amp; Justin Johnson &amp; Serena Yeung</a:t>
            </a:r>
            <a:endParaRPr/>
          </a:p>
        </p:txBody>
      </p:sp>
      <p:sp>
        <p:nvSpPr>
          <p:cNvPr id="245" name="Google Shape;245;p25"/>
          <p:cNvSpPr txBox="1"/>
          <p:nvPr>
            <p:ph idx="12" type="sldNum"/>
          </p:nvPr>
        </p:nvSpPr>
        <p:spPr>
          <a:xfrm>
            <a:off x="5105644" y="6257639"/>
            <a:ext cx="1432559" cy="3750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Lecture 4 - </a:t>
            </a:r>
            <a:fld id="{00000000-1234-1234-1234-123412341234}" type="slidenum">
              <a:rPr b="0" i="0" lang="e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46" name="Google Shape;246;p25"/>
          <p:cNvSpPr txBox="1"/>
          <p:nvPr>
            <p:ph idx="10" type="dt"/>
          </p:nvPr>
        </p:nvSpPr>
        <p:spPr>
          <a:xfrm>
            <a:off x="7634716" y="6257652"/>
            <a:ext cx="1433195" cy="3750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April 13, 2017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6"/>
          <p:cNvSpPr/>
          <p:nvPr/>
        </p:nvSpPr>
        <p:spPr>
          <a:xfrm>
            <a:off x="4505940" y="206232"/>
            <a:ext cx="4510690" cy="274229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52" name="Google Shape;252;p26"/>
          <p:cNvSpPr/>
          <p:nvPr/>
        </p:nvSpPr>
        <p:spPr>
          <a:xfrm>
            <a:off x="4501190" y="199883"/>
            <a:ext cx="4520565" cy="275505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90" y="0"/>
                </a:lnTo>
                <a:lnTo>
                  <a:pt x="119990" y="119997"/>
                </a:lnTo>
                <a:lnTo>
                  <a:pt x="0" y="119997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53" name="Google Shape;253;p26"/>
          <p:cNvSpPr/>
          <p:nvPr/>
        </p:nvSpPr>
        <p:spPr>
          <a:xfrm>
            <a:off x="4702040" y="607999"/>
            <a:ext cx="375285" cy="35136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08" y="0"/>
                </a:lnTo>
                <a:lnTo>
                  <a:pt x="119908" y="119942"/>
                </a:lnTo>
                <a:lnTo>
                  <a:pt x="0" y="11994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54" name="Google Shape;254;p26"/>
          <p:cNvSpPr/>
          <p:nvPr/>
        </p:nvSpPr>
        <p:spPr>
          <a:xfrm>
            <a:off x="4774665" y="1619729"/>
            <a:ext cx="375285" cy="35136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08" y="0"/>
                </a:lnTo>
                <a:lnTo>
                  <a:pt x="119908" y="119942"/>
                </a:lnTo>
                <a:lnTo>
                  <a:pt x="0" y="11994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55" name="Google Shape;255;p26"/>
          <p:cNvSpPr/>
          <p:nvPr/>
        </p:nvSpPr>
        <p:spPr>
          <a:xfrm>
            <a:off x="6642537" y="1142064"/>
            <a:ext cx="375285" cy="35136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08" y="0"/>
                </a:lnTo>
                <a:lnTo>
                  <a:pt x="119908" y="119942"/>
                </a:lnTo>
                <a:lnTo>
                  <a:pt x="0" y="11994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56" name="Google Shape;256;p26"/>
          <p:cNvSpPr/>
          <p:nvPr/>
        </p:nvSpPr>
        <p:spPr>
          <a:xfrm>
            <a:off x="8261108" y="3248160"/>
            <a:ext cx="457198" cy="99059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57" name="Google Shape;257;p26"/>
          <p:cNvSpPr/>
          <p:nvPr/>
        </p:nvSpPr>
        <p:spPr>
          <a:xfrm>
            <a:off x="8251583" y="3235460"/>
            <a:ext cx="476250" cy="101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99" y="0"/>
                </a:lnTo>
                <a:lnTo>
                  <a:pt x="119999" y="119999"/>
                </a:lnTo>
                <a:lnTo>
                  <a:pt x="0" y="119999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190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58" name="Google Shape;258;p26"/>
          <p:cNvSpPr/>
          <p:nvPr/>
        </p:nvSpPr>
        <p:spPr>
          <a:xfrm>
            <a:off x="7035335" y="1569247"/>
            <a:ext cx="1421130" cy="1678940"/>
          </a:xfrm>
          <a:custGeom>
            <a:rect b="b" l="l" r="r" t="t"/>
            <a:pathLst>
              <a:path extrusionOk="0" h="120000" w="120000">
                <a:moveTo>
                  <a:pt x="119969" y="119997"/>
                </a:moveTo>
                <a:lnTo>
                  <a:pt x="0" y="0"/>
                </a:lnTo>
              </a:path>
            </a:pathLst>
          </a:custGeom>
          <a:noFill/>
          <a:ln cap="flat" cmpd="sng" w="190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59" name="Google Shape;259;p26"/>
          <p:cNvSpPr/>
          <p:nvPr/>
        </p:nvSpPr>
        <p:spPr>
          <a:xfrm>
            <a:off x="6961110" y="1480093"/>
            <a:ext cx="104624" cy="133249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60" name="Google Shape;260;p26"/>
          <p:cNvSpPr/>
          <p:nvPr/>
        </p:nvSpPr>
        <p:spPr>
          <a:xfrm>
            <a:off x="176799" y="3635659"/>
            <a:ext cx="4166235" cy="104732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95" y="0"/>
                </a:lnTo>
                <a:lnTo>
                  <a:pt x="119995" y="119985"/>
                </a:lnTo>
                <a:lnTo>
                  <a:pt x="0" y="119985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190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61" name="Google Shape;261;p26"/>
          <p:cNvSpPr/>
          <p:nvPr/>
        </p:nvSpPr>
        <p:spPr>
          <a:xfrm>
            <a:off x="166299" y="2425561"/>
            <a:ext cx="4166235" cy="104732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95" y="0"/>
                </a:lnTo>
                <a:lnTo>
                  <a:pt x="119995" y="119985"/>
                </a:lnTo>
                <a:lnTo>
                  <a:pt x="0" y="119985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190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62" name="Google Shape;262;p26"/>
          <p:cNvSpPr/>
          <p:nvPr/>
        </p:nvSpPr>
        <p:spPr>
          <a:xfrm>
            <a:off x="376274" y="919497"/>
            <a:ext cx="2838444" cy="584199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63" name="Google Shape;263;p26"/>
          <p:cNvSpPr txBox="1"/>
          <p:nvPr/>
        </p:nvSpPr>
        <p:spPr>
          <a:xfrm>
            <a:off x="408148" y="1630647"/>
            <a:ext cx="3163570" cy="5215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8751C"/>
                </a:solidFill>
                <a:latin typeface="Arial"/>
                <a:ea typeface="Arial"/>
                <a:cs typeface="Arial"/>
                <a:sym typeface="Arial"/>
              </a:rPr>
              <a:t>e.g. x = -2, y = 5, z = -4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26"/>
          <p:cNvSpPr/>
          <p:nvPr/>
        </p:nvSpPr>
        <p:spPr>
          <a:xfrm>
            <a:off x="283386" y="2664461"/>
            <a:ext cx="1409697" cy="520699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65" name="Google Shape;265;p26"/>
          <p:cNvSpPr/>
          <p:nvPr/>
        </p:nvSpPr>
        <p:spPr>
          <a:xfrm>
            <a:off x="329199" y="3856292"/>
            <a:ext cx="942973" cy="609599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66" name="Google Shape;266;p26"/>
          <p:cNvSpPr/>
          <p:nvPr/>
        </p:nvSpPr>
        <p:spPr>
          <a:xfrm>
            <a:off x="2076770" y="3767392"/>
            <a:ext cx="2047870" cy="787397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67" name="Google Shape;267;p26"/>
          <p:cNvSpPr/>
          <p:nvPr/>
        </p:nvSpPr>
        <p:spPr>
          <a:xfrm>
            <a:off x="2123432" y="2512061"/>
            <a:ext cx="2009758" cy="825497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68" name="Google Shape;268;p26"/>
          <p:cNvSpPr txBox="1"/>
          <p:nvPr/>
        </p:nvSpPr>
        <p:spPr>
          <a:xfrm>
            <a:off x="499499" y="4985560"/>
            <a:ext cx="819150" cy="5215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Want: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26"/>
          <p:cNvSpPr/>
          <p:nvPr/>
        </p:nvSpPr>
        <p:spPr>
          <a:xfrm>
            <a:off x="1604796" y="4828556"/>
            <a:ext cx="1565688" cy="825597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70" name="Google Shape;270;p26"/>
          <p:cNvSpPr txBox="1"/>
          <p:nvPr>
            <p:ph type="title"/>
          </p:nvPr>
        </p:nvSpPr>
        <p:spPr>
          <a:xfrm>
            <a:off x="156124" y="185419"/>
            <a:ext cx="4040504" cy="4402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Backpropagation: a simple example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26"/>
          <p:cNvSpPr txBox="1"/>
          <p:nvPr>
            <p:ph idx="11" type="ftr"/>
          </p:nvPr>
        </p:nvSpPr>
        <p:spPr>
          <a:xfrm>
            <a:off x="72824" y="6257652"/>
            <a:ext cx="4514850" cy="3750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Fei-Fei Li &amp; Justin Johnson &amp; Serena Yeung</a:t>
            </a:r>
            <a:endParaRPr/>
          </a:p>
        </p:txBody>
      </p:sp>
      <p:sp>
        <p:nvSpPr>
          <p:cNvPr id="272" name="Google Shape;272;p26"/>
          <p:cNvSpPr txBox="1"/>
          <p:nvPr>
            <p:ph idx="12" type="sldNum"/>
          </p:nvPr>
        </p:nvSpPr>
        <p:spPr>
          <a:xfrm>
            <a:off x="5105644" y="6257639"/>
            <a:ext cx="1432559" cy="3750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Lecture 4 - </a:t>
            </a:r>
            <a:fld id="{00000000-1234-1234-1234-123412341234}" type="slidenum">
              <a:rPr b="0" i="0" lang="e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73" name="Google Shape;273;p26"/>
          <p:cNvSpPr txBox="1"/>
          <p:nvPr>
            <p:ph idx="10" type="dt"/>
          </p:nvPr>
        </p:nvSpPr>
        <p:spPr>
          <a:xfrm>
            <a:off x="7634716" y="6257652"/>
            <a:ext cx="1433195" cy="3750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April 13, 2017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7"/>
          <p:cNvSpPr/>
          <p:nvPr/>
        </p:nvSpPr>
        <p:spPr>
          <a:xfrm>
            <a:off x="4505940" y="206232"/>
            <a:ext cx="4510690" cy="274229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79" name="Google Shape;279;p27"/>
          <p:cNvSpPr/>
          <p:nvPr/>
        </p:nvSpPr>
        <p:spPr>
          <a:xfrm>
            <a:off x="4501190" y="199883"/>
            <a:ext cx="4520565" cy="275505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90" y="0"/>
                </a:lnTo>
                <a:lnTo>
                  <a:pt x="119990" y="119997"/>
                </a:lnTo>
                <a:lnTo>
                  <a:pt x="0" y="119997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80" name="Google Shape;280;p27"/>
          <p:cNvSpPr/>
          <p:nvPr/>
        </p:nvSpPr>
        <p:spPr>
          <a:xfrm>
            <a:off x="4702040" y="607999"/>
            <a:ext cx="375285" cy="35136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08" y="0"/>
                </a:lnTo>
                <a:lnTo>
                  <a:pt x="119908" y="119942"/>
                </a:lnTo>
                <a:lnTo>
                  <a:pt x="0" y="11994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81" name="Google Shape;281;p27"/>
          <p:cNvSpPr/>
          <p:nvPr/>
        </p:nvSpPr>
        <p:spPr>
          <a:xfrm>
            <a:off x="4774665" y="1619729"/>
            <a:ext cx="375285" cy="35136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08" y="0"/>
                </a:lnTo>
                <a:lnTo>
                  <a:pt x="119908" y="119942"/>
                </a:lnTo>
                <a:lnTo>
                  <a:pt x="0" y="11994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82" name="Google Shape;282;p27"/>
          <p:cNvSpPr/>
          <p:nvPr/>
        </p:nvSpPr>
        <p:spPr>
          <a:xfrm>
            <a:off x="7035335" y="1569247"/>
            <a:ext cx="1421130" cy="1678940"/>
          </a:xfrm>
          <a:custGeom>
            <a:rect b="b" l="l" r="r" t="t"/>
            <a:pathLst>
              <a:path extrusionOk="0" h="120000" w="120000">
                <a:moveTo>
                  <a:pt x="119969" y="119997"/>
                </a:moveTo>
                <a:lnTo>
                  <a:pt x="0" y="0"/>
                </a:lnTo>
              </a:path>
            </a:pathLst>
          </a:custGeom>
          <a:noFill/>
          <a:ln cap="flat" cmpd="sng" w="190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83" name="Google Shape;283;p27"/>
          <p:cNvSpPr/>
          <p:nvPr/>
        </p:nvSpPr>
        <p:spPr>
          <a:xfrm>
            <a:off x="6961110" y="1480093"/>
            <a:ext cx="104624" cy="133249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84" name="Google Shape;284;p27"/>
          <p:cNvSpPr/>
          <p:nvPr/>
        </p:nvSpPr>
        <p:spPr>
          <a:xfrm>
            <a:off x="8261108" y="3248160"/>
            <a:ext cx="457198" cy="990597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85" name="Google Shape;285;p27"/>
          <p:cNvSpPr/>
          <p:nvPr/>
        </p:nvSpPr>
        <p:spPr>
          <a:xfrm>
            <a:off x="8251583" y="3235460"/>
            <a:ext cx="476250" cy="101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99" y="0"/>
                </a:lnTo>
                <a:lnTo>
                  <a:pt x="119999" y="119999"/>
                </a:lnTo>
                <a:lnTo>
                  <a:pt x="0" y="119999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190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86" name="Google Shape;286;p27"/>
          <p:cNvSpPr/>
          <p:nvPr/>
        </p:nvSpPr>
        <p:spPr>
          <a:xfrm>
            <a:off x="176799" y="3635659"/>
            <a:ext cx="4166235" cy="104732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95" y="0"/>
                </a:lnTo>
                <a:lnTo>
                  <a:pt x="119995" y="119985"/>
                </a:lnTo>
                <a:lnTo>
                  <a:pt x="0" y="119985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190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87" name="Google Shape;287;p27"/>
          <p:cNvSpPr/>
          <p:nvPr/>
        </p:nvSpPr>
        <p:spPr>
          <a:xfrm>
            <a:off x="166299" y="2425561"/>
            <a:ext cx="4166235" cy="104732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95" y="0"/>
                </a:lnTo>
                <a:lnTo>
                  <a:pt x="119995" y="119985"/>
                </a:lnTo>
                <a:lnTo>
                  <a:pt x="0" y="119985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190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88" name="Google Shape;288;p27"/>
          <p:cNvSpPr/>
          <p:nvPr/>
        </p:nvSpPr>
        <p:spPr>
          <a:xfrm>
            <a:off x="376274" y="919497"/>
            <a:ext cx="2838444" cy="584199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89" name="Google Shape;289;p27"/>
          <p:cNvSpPr txBox="1"/>
          <p:nvPr/>
        </p:nvSpPr>
        <p:spPr>
          <a:xfrm>
            <a:off x="408148" y="1630647"/>
            <a:ext cx="3163570" cy="5215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8751C"/>
                </a:solidFill>
                <a:latin typeface="Arial"/>
                <a:ea typeface="Arial"/>
                <a:cs typeface="Arial"/>
                <a:sym typeface="Arial"/>
              </a:rPr>
              <a:t>e.g. x = -2, y = 5, z = -4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27"/>
          <p:cNvSpPr/>
          <p:nvPr/>
        </p:nvSpPr>
        <p:spPr>
          <a:xfrm>
            <a:off x="283386" y="2664461"/>
            <a:ext cx="1409697" cy="520699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91" name="Google Shape;291;p27"/>
          <p:cNvSpPr/>
          <p:nvPr/>
        </p:nvSpPr>
        <p:spPr>
          <a:xfrm>
            <a:off x="329199" y="3856292"/>
            <a:ext cx="942973" cy="609599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92" name="Google Shape;292;p27"/>
          <p:cNvSpPr/>
          <p:nvPr/>
        </p:nvSpPr>
        <p:spPr>
          <a:xfrm>
            <a:off x="2076770" y="3767392"/>
            <a:ext cx="2047870" cy="787397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93" name="Google Shape;293;p27"/>
          <p:cNvSpPr/>
          <p:nvPr/>
        </p:nvSpPr>
        <p:spPr>
          <a:xfrm>
            <a:off x="2123432" y="2512061"/>
            <a:ext cx="2009758" cy="825497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94" name="Google Shape;294;p27"/>
          <p:cNvSpPr txBox="1"/>
          <p:nvPr/>
        </p:nvSpPr>
        <p:spPr>
          <a:xfrm>
            <a:off x="499499" y="4985560"/>
            <a:ext cx="819150" cy="5215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Want: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27"/>
          <p:cNvSpPr/>
          <p:nvPr/>
        </p:nvSpPr>
        <p:spPr>
          <a:xfrm>
            <a:off x="1604796" y="4828556"/>
            <a:ext cx="1565688" cy="825597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96" name="Google Shape;296;p27"/>
          <p:cNvSpPr txBox="1"/>
          <p:nvPr>
            <p:ph type="title"/>
          </p:nvPr>
        </p:nvSpPr>
        <p:spPr>
          <a:xfrm>
            <a:off x="156124" y="185419"/>
            <a:ext cx="4040504" cy="4402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Backpropagation: a simple example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27"/>
          <p:cNvSpPr txBox="1"/>
          <p:nvPr>
            <p:ph idx="11" type="ftr"/>
          </p:nvPr>
        </p:nvSpPr>
        <p:spPr>
          <a:xfrm>
            <a:off x="72824" y="6257652"/>
            <a:ext cx="4514850" cy="3750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Fei-Fei Li &amp; Justin Johnson &amp; Serena Yeung</a:t>
            </a:r>
            <a:endParaRPr/>
          </a:p>
        </p:txBody>
      </p:sp>
      <p:sp>
        <p:nvSpPr>
          <p:cNvPr id="298" name="Google Shape;298;p27"/>
          <p:cNvSpPr txBox="1"/>
          <p:nvPr>
            <p:ph idx="12" type="sldNum"/>
          </p:nvPr>
        </p:nvSpPr>
        <p:spPr>
          <a:xfrm>
            <a:off x="5105644" y="6257639"/>
            <a:ext cx="1432559" cy="3750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Lecture 4 - </a:t>
            </a:r>
            <a:fld id="{00000000-1234-1234-1234-123412341234}" type="slidenum">
              <a:rPr b="0" i="0" lang="e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99" name="Google Shape;299;p27"/>
          <p:cNvSpPr txBox="1"/>
          <p:nvPr>
            <p:ph idx="10" type="dt"/>
          </p:nvPr>
        </p:nvSpPr>
        <p:spPr>
          <a:xfrm>
            <a:off x="7634716" y="6257652"/>
            <a:ext cx="1433195" cy="3750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April 13, 2017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97A7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