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eef83da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eef83da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eef83d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eef83d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eef83d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eef83d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eef83d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eef83d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eef83d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eef83d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eef83da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eef83da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eef83da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eef83da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eef83d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eef83d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eef83d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eef83d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eef83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eef83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eef83d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eef83d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ef83d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ef83d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ef83d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ef83d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eef83d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eef83d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eef83da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eef83da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eef83d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eef83d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gif"/><Relationship Id="rId5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 along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RMSProp Algorithm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Assumption: horizontal axis is W1 and vertical axis is W2 and 𝜶 is the learning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each batch: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Calculate dW1,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Sdw1 =  𝜷*Sdw1 + (1- 𝜷) dW1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Sdw2 = 𝜷*Sdw2 + (1- 𝜷) dW2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W1 = W1 - 𝜶*dw1/√Sdw1; W2 = W2 - 𝜶*dw2/√Sdw2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24675" y="32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RMSProp Algorithm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95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horizontal axis is W1 and vertical axis is W2 and 𝜶 is the learning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 each batch: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Calculate dW1,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Sdw1 =  𝜷*Sdw1 + (1- 𝜷) dW1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Sdw2 = 𝜷*Sdw2 + (1- 𝜷) dW2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W1 = W1 - 𝜶*dw1/√Sdw1; W2 = W2 - 𝜶*dw2/√Sdw2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AdaGrad update is exactly the same with </a:t>
            </a:r>
            <a:r>
              <a:rPr lang="en"/>
              <a:t>𝜷 = 0 (no decay) =&gt; more aggressive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Question: What is the initial value of Sdw1, Sdw2?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Prop Intuition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 = W1, Vertical = 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dW1 will be lesser in typical GD =&gt; Sdw1 will be lesser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dW2 will be higher in typical GD =&gt; Sdw2 will be higher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 effect is we are better at avoiding over-shooting; also reach goal faster 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0" y="3011950"/>
            <a:ext cx="8923798" cy="20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Optimization - Adaptive Momentum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batch: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Calculate dW1,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Vdw1 =  𝜷</a:t>
            </a:r>
            <a:r>
              <a:rPr baseline="-25000" lang="en"/>
              <a:t>1</a:t>
            </a:r>
            <a:r>
              <a:rPr lang="en"/>
              <a:t>*Vdw1 + (1- 𝜷</a:t>
            </a:r>
            <a:r>
              <a:rPr baseline="-25000" lang="en"/>
              <a:t>1</a:t>
            </a:r>
            <a:r>
              <a:rPr lang="en"/>
              <a:t>) dW1 ; Vdw2 = 𝜷</a:t>
            </a:r>
            <a:r>
              <a:rPr baseline="-25000" lang="en"/>
              <a:t>1</a:t>
            </a:r>
            <a:r>
              <a:rPr lang="en"/>
              <a:t>*Vdw2 + (1- 𝜷</a:t>
            </a:r>
            <a:r>
              <a:rPr baseline="-25000" lang="en"/>
              <a:t>1</a:t>
            </a:r>
            <a:r>
              <a:rPr lang="en"/>
              <a:t>)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Sdw1 =  𝜷</a:t>
            </a:r>
            <a:r>
              <a:rPr baseline="-25000" lang="en"/>
              <a:t>2</a:t>
            </a:r>
            <a:r>
              <a:rPr lang="en"/>
              <a:t>*Sdw1 + (1- 𝜷</a:t>
            </a:r>
            <a:r>
              <a:rPr baseline="-25000" lang="en"/>
              <a:t>2</a:t>
            </a:r>
            <a:r>
              <a:rPr lang="en"/>
              <a:t>) dW1</a:t>
            </a:r>
            <a:r>
              <a:rPr baseline="30000" lang="en"/>
              <a:t>2</a:t>
            </a:r>
            <a:r>
              <a:rPr lang="en"/>
              <a:t> ; Sdw2 = 𝜷</a:t>
            </a:r>
            <a:r>
              <a:rPr baseline="-25000" lang="en"/>
              <a:t>2</a:t>
            </a:r>
            <a:r>
              <a:rPr lang="en"/>
              <a:t>*Sdw2 + (1- 𝜷</a:t>
            </a:r>
            <a:r>
              <a:rPr baseline="-25000" lang="en"/>
              <a:t>2</a:t>
            </a:r>
            <a:r>
              <a:rPr lang="en"/>
              <a:t>) dW2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Vdw1</a:t>
            </a:r>
            <a:r>
              <a:rPr baseline="30000" lang="en"/>
              <a:t>corrected</a:t>
            </a:r>
            <a:r>
              <a:rPr lang="en"/>
              <a:t> = Vdw1/(1- 𝜷</a:t>
            </a:r>
            <a:r>
              <a:rPr baseline="-25000" lang="en"/>
              <a:t>1</a:t>
            </a:r>
            <a:r>
              <a:rPr baseline="30000" lang="en"/>
              <a:t>t</a:t>
            </a:r>
            <a:r>
              <a:rPr lang="en"/>
              <a:t>) , Vdw2</a:t>
            </a:r>
            <a:r>
              <a:rPr baseline="30000" lang="en"/>
              <a:t>corrected</a:t>
            </a:r>
            <a:r>
              <a:rPr lang="en"/>
              <a:t> = Vdw2/(1- 𝜷</a:t>
            </a:r>
            <a:r>
              <a:rPr baseline="-25000" lang="en"/>
              <a:t>1</a:t>
            </a:r>
            <a:r>
              <a:rPr baseline="30000" lang="en"/>
              <a:t>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Sdw1</a:t>
            </a:r>
            <a:r>
              <a:rPr baseline="30000" lang="en"/>
              <a:t>corrected</a:t>
            </a:r>
            <a:r>
              <a:rPr lang="en"/>
              <a:t> = Sdw1/(1-𝜷</a:t>
            </a:r>
            <a:r>
              <a:rPr baseline="-25000" lang="en"/>
              <a:t>2</a:t>
            </a:r>
            <a:r>
              <a:rPr baseline="30000" lang="en"/>
              <a:t>t</a:t>
            </a:r>
            <a:r>
              <a:rPr lang="en"/>
              <a:t>),   Sdw2</a:t>
            </a:r>
            <a:r>
              <a:rPr baseline="30000" lang="en"/>
              <a:t>corrected</a:t>
            </a:r>
            <a:r>
              <a:rPr lang="en"/>
              <a:t> = Sdw2/(1-𝜷</a:t>
            </a:r>
            <a:r>
              <a:rPr baseline="-25000" lang="en"/>
              <a:t>2</a:t>
            </a:r>
            <a:r>
              <a:rPr baseline="30000" lang="en"/>
              <a:t>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W1 = W1 - 𝜶*Vdw1</a:t>
            </a:r>
            <a:r>
              <a:rPr baseline="30000" lang="en"/>
              <a:t>corrected</a:t>
            </a:r>
            <a:r>
              <a:rPr lang="en"/>
              <a:t>/√Sdw1</a:t>
            </a:r>
            <a:r>
              <a:rPr baseline="30000" lang="en"/>
              <a:t>corrected</a:t>
            </a:r>
            <a:r>
              <a:rPr lang="en"/>
              <a:t> 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W2 = W2 - 𝜶*Vdw2</a:t>
            </a:r>
            <a:r>
              <a:rPr baseline="30000" lang="en"/>
              <a:t>corrected</a:t>
            </a:r>
            <a:r>
              <a:rPr lang="en"/>
              <a:t>/√Sdw2</a:t>
            </a:r>
            <a:r>
              <a:rPr baseline="30000" lang="en"/>
              <a:t>corrected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- continued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= Adaptive Momentum Estimation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Hyperparameters: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𝜷</a:t>
            </a:r>
            <a:r>
              <a:rPr baseline="-25000" lang="en" sz="1800"/>
              <a:t>1</a:t>
            </a:r>
            <a:r>
              <a:rPr lang="en" sz="1800"/>
              <a:t>: usually 0.9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𝜷</a:t>
            </a:r>
            <a:r>
              <a:rPr baseline="-25000" lang="en" sz="1800"/>
              <a:t>2</a:t>
            </a:r>
            <a:r>
              <a:rPr lang="en" sz="1800"/>
              <a:t>: usually 0.99 or 0.999</a:t>
            </a:r>
            <a:endParaRPr sz="1800"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𝜶 : unfortunately, still needs to be tuned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Also, add an ε along with SdWs to avoid NaNs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Nesterov Momentum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930700"/>
            <a:ext cx="84369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convergence guarantees for convex algorithms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Deals in points: v = mu * v - learning_rate * dx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+= 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75" y="1468425"/>
            <a:ext cx="7620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algorithm to use when?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Decay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At the beginning, we want higher </a:t>
            </a:r>
            <a:r>
              <a:rPr lang="en"/>
              <a:t>𝜶, then lesser as we get closer to the goal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Idea: Say, you want to decay 𝜶 at the rate d after every N observations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Then, after xN observations (x&gt;0)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𝜶 = 𝜶</a:t>
            </a:r>
            <a:r>
              <a:rPr baseline="-25000" lang="en"/>
              <a:t>0</a:t>
            </a:r>
            <a:r>
              <a:rPr lang="en"/>
              <a:t>/(1+ d*x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to increase the learning rate, use something like 𝜶 = d*𝜶</a:t>
            </a:r>
            <a:r>
              <a:rPr baseline="-25000" lang="en"/>
              <a:t>0</a:t>
            </a:r>
            <a:r>
              <a:rPr lang="en"/>
              <a:t>/(1+ x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38300" y="-41950"/>
            <a:ext cx="84654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Without Momentum                    With Momentum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0" y="933300"/>
            <a:ext cx="8923798" cy="20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36225"/>
            <a:ext cx="3905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450" y="3486150"/>
            <a:ext cx="3905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Moving Averages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Average: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Cumulative Average: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Exponential Moving Average: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Source: https://en.wikipedia.org/wiki/Moving_average</a:t>
            </a:r>
            <a:r>
              <a:rPr lang="en"/>
              <a:t> 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50" y="1152463"/>
            <a:ext cx="28194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250" y="2224450"/>
            <a:ext cx="2320325" cy="4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625" y="3187963"/>
            <a:ext cx="47625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Exponentially Moving Averages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St as approximately averaging the last 1/(1-𝜶)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𝜶=0.9 ~last 10 observations, 𝜶=0.98 ~last 50 observations, 𝜶=0.5 ~last 2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How will the graph look?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Lesser number of past observations considered =&gt; more “raggedy”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Exponentially Moving Averages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St as approximately averaging the last 1/(1-𝜶)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</a:t>
            </a:r>
            <a:r>
              <a:rPr lang="en"/>
              <a:t>𝜶=0.9 ~last 10 observations, 𝜶=0.98 ~last 50 observations, 𝜶=0.5 ~last 2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How will the graph look?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Exponentially Moving Averages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V0 as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V1 as a factor of only theta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Induction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for </a:t>
            </a:r>
            <a:r>
              <a:rPr lang="en"/>
              <a:t> 𝜷</a:t>
            </a:r>
            <a:r>
              <a:rPr lang="en"/>
              <a:t> = 0.98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Source: Andrew Ng Coursera Deep Learning course</a:t>
            </a:r>
            <a:endParaRPr sz="8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25" y="2421175"/>
            <a:ext cx="4772575" cy="18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Correction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 of 1/(1-𝜷**t) where t is the number of observations already seen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try with V0 = 0 and </a:t>
            </a:r>
            <a:r>
              <a:rPr lang="en"/>
              <a:t>𝜷 = 0.98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thetas are +ve, V2 is much lesser than either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Average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950" y="2156125"/>
            <a:ext cx="4289352" cy="2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Momentum Algorithm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horizontal axis is W1 and vertical axis is W2, </a:t>
            </a:r>
            <a:r>
              <a:rPr lang="en"/>
              <a:t> 𝜷 is momentum rate and 𝜶 is the learning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 each batch: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Calculate dW1,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Vdw1 = </a:t>
            </a:r>
            <a:r>
              <a:rPr lang="en"/>
              <a:t> 𝜷*Vdw1 + (1- 𝜷) dW1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Vdw2 = 𝜷*Vdw2 + (1- 𝜷)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W1 = W1 - 𝜶*Vdw1; W2 = W2 - 𝜶*Vdw2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(Note, 1-𝜷 not present in some papers)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Momentum Algorithm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horizontal axis is W1 and vertical axis is W2,  𝜷 is momentum rate and 𝜶 is the learning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 each batch: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Calculate dW1,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Vdw1 =  𝜷*Vdw1 + (1- 𝜷) dW1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Vdw2 = 𝜷*Vdw2 + (1- 𝜷) 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W1 = W1 - 𝜶*Vdw1; W2 = W2 - 𝜶*Vdw2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Question: what is the initial value of Vdw1, Vdw2?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