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01" r:id="rId3"/>
    <p:sldId id="400" r:id="rId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1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6509" y="347979"/>
            <a:ext cx="7610981" cy="883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8199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200">
            <a:solidFill>
              <a:srgbClr val="354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354C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5435" y="439420"/>
            <a:ext cx="801312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30" y="2623270"/>
            <a:ext cx="9125539" cy="2154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2150" y="282575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540" y="1987666"/>
            <a:ext cx="73888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"Unit 1: "For Live Session"</a:t>
            </a:r>
            <a:endParaRPr spc="-5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6E01FBF-E0A7-439B-BA58-3ED0B82BB7FE}"/>
              </a:ext>
            </a:extLst>
          </p:cNvPr>
          <p:cNvSpPr txBox="1">
            <a:spLocks/>
          </p:cNvSpPr>
          <p:nvPr/>
        </p:nvSpPr>
        <p:spPr>
          <a:xfrm>
            <a:off x="764540" y="2894444"/>
            <a:ext cx="27406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kern="0" spc="-5" dirty="0"/>
              <a:t>Chad Madding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D0D5-202E-4347-90F7-CDB729440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35" y="439420"/>
            <a:ext cx="8013129" cy="369332"/>
          </a:xfrm>
        </p:spPr>
        <p:txBody>
          <a:bodyPr/>
          <a:lstStyle/>
          <a:p>
            <a:r>
              <a:rPr lang="en-US" sz="2400" dirty="0"/>
              <a:t>A brief reflection of thoughts and key takeaways – Week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E388E-BD61-4C14-9B75-81B7614F1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1" y="990600"/>
            <a:ext cx="8763000" cy="5293757"/>
          </a:xfrm>
        </p:spPr>
        <p:txBody>
          <a:bodyPr/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was a week of laying a foundation for time series. We went over notations in the subject and saw several examples of time series realizations and ensembles.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Some basics were discussed, like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expected value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variance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covariance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bulk of the week was learning the three assumptions that a time series must meet to be called stationary.</a:t>
            </a:r>
          </a:p>
          <a:p>
            <a:pPr lvl="1" algn="l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Condition 1-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Subpopulations of 𝑋t have the same mean for each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Restated, </a:t>
            </a:r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the mean does not depend on time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1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Condition 2-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Subpopulations of X for a given time have a finite and constant variance for all t. Restated, </a:t>
            </a:r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the variance does not depend on time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Condition 3-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correlation of 𝑋t1 and𝑋t2 depends only on 𝑡2 − 𝑡1. That is, </a:t>
            </a:r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the correlation between data points depends only on how far apart they are in time, not</a:t>
            </a:r>
          </a:p>
          <a:p>
            <a:pPr lvl="1"/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where they are in time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This can be visualized by splitting the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acf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plot in half.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acf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(Realization[1:250],plot = TRUE)</a:t>
            </a:r>
          </a:p>
          <a:p>
            <a:pPr lvl="1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Independence and correlation were reviewed: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(Basically: Correlated = 1, Independent = 0)</a:t>
            </a:r>
          </a:p>
          <a:p>
            <a:pPr lvl="1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Theorem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If two events are independent, their correlation is 0.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Recall that 𝜌 (rho) is the population linear correlation coefficient.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That is, if 𝑋t and 𝑋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t+k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are independent,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𝜌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Xt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Xt+k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𝜌</a:t>
            </a:r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k=0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Corollary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If the correlation between two variables is nonzero, they are not independent.</a:t>
            </a:r>
          </a:p>
          <a:p>
            <a:pPr lvl="1"/>
            <a:endParaRPr lang="en-US" sz="1400" dirty="0">
              <a:latin typeface="ArialMT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week finished with Autocorrelation and Estimation.</a:t>
            </a:r>
          </a:p>
          <a:p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For stationary time series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if the autocorrelations approach 0 as the distance between time points increases, then: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single realization can be used to estimate: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•  The mean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•  The variance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•  Autocorrelation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66817AA-55C2-44C8-89CD-AAB0CE1FDA9B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900BB-1143-4749-B29F-340C84799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5334000"/>
            <a:ext cx="2761275" cy="134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7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2781300"/>
            <a:ext cx="6502398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343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ArialMT</vt:lpstr>
      <vt:lpstr>Calibri</vt:lpstr>
      <vt:lpstr>Office Theme</vt:lpstr>
      <vt:lpstr>"Unit 1: "For Live Session"</vt:lpstr>
      <vt:lpstr>A brief reflection of thoughts and key takeaways – Week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Notation and Examples</dc:title>
  <cp:lastModifiedBy>Madding, Chad</cp:lastModifiedBy>
  <cp:revision>18</cp:revision>
  <dcterms:created xsi:type="dcterms:W3CDTF">2020-01-07T12:56:45Z</dcterms:created>
  <dcterms:modified xsi:type="dcterms:W3CDTF">2020-01-07T15:21:06Z</dcterms:modified>
</cp:coreProperties>
</file>