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400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2: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D8249A-CB3D-48AA-A7AE-66EECF73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5" y="4267200"/>
            <a:ext cx="2000529" cy="120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EB590-E069-47A5-99C4-686E56FA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95" y="3109518"/>
            <a:ext cx="1762905" cy="1089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763000" cy="4247317"/>
          </a:xfrm>
        </p:spPr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unit started off with a review of Sine and Cosine and included Phase Shift information: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Sin(t)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Period = 2𝜋                                           𝚫 = 𝜋 sin (𝑡 + 𝜋)                                                  Delta is the phase shift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Same in Cos(t)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  <a:p>
            <a:r>
              <a:rPr lang="en-US" sz="1200" dirty="0"/>
              <a:t>Spectral Analysis: Analysis of Periodicities in the Data (Periodic and </a:t>
            </a:r>
            <a:r>
              <a:rPr lang="en-US" sz="1200" dirty="0" err="1"/>
              <a:t>Psuedo</a:t>
            </a:r>
            <a:r>
              <a:rPr lang="en-US" sz="1200" dirty="0"/>
              <a:t>-periodic)</a:t>
            </a:r>
          </a:p>
          <a:p>
            <a:r>
              <a:rPr lang="en-US" sz="1200" b="1" u="sng" dirty="0"/>
              <a:t>Periodic functions </a:t>
            </a:r>
            <a:r>
              <a:rPr lang="en-US" sz="1200" b="1" dirty="0"/>
              <a:t>-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is periodic function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</a:t>
            </a:r>
            <a:r>
              <a:rPr lang="en-US" sz="1200" i="1" dirty="0"/>
              <a:t>= f </a:t>
            </a:r>
            <a:r>
              <a:rPr lang="en-US" sz="1200" dirty="0"/>
              <a:t>(</a:t>
            </a:r>
            <a:r>
              <a:rPr lang="en-US" sz="1200" i="1" dirty="0"/>
              <a:t>x + </a:t>
            </a:r>
            <a:r>
              <a:rPr lang="en-US" sz="1200" i="1" dirty="0" err="1"/>
              <a:t>kp</a:t>
            </a:r>
            <a:r>
              <a:rPr lang="en-US" sz="1200" dirty="0"/>
              <a:t>)</a:t>
            </a:r>
          </a:p>
          <a:p>
            <a:r>
              <a:rPr lang="en-US" sz="1200" dirty="0"/>
              <a:t>for all </a:t>
            </a:r>
            <a:r>
              <a:rPr lang="en-US" sz="1200" i="1" dirty="0"/>
              <a:t>x </a:t>
            </a:r>
            <a:r>
              <a:rPr lang="en-US" sz="1200" dirty="0"/>
              <a:t>and integer </a:t>
            </a:r>
            <a:r>
              <a:rPr lang="en-US" sz="1200" i="1" dirty="0"/>
              <a:t>k.</a:t>
            </a:r>
          </a:p>
          <a:p>
            <a:endParaRPr lang="en-US" sz="1200" i="1" dirty="0"/>
          </a:p>
          <a:p>
            <a:r>
              <a:rPr lang="en-US" sz="1200" b="1" u="sng" dirty="0" err="1"/>
              <a:t>Psuedo</a:t>
            </a:r>
            <a:r>
              <a:rPr lang="en-US" sz="1200" b="1" u="sng" dirty="0"/>
              <a:t>-periodic data </a:t>
            </a:r>
            <a:r>
              <a:rPr lang="en-US" sz="1200" b="1" dirty="0"/>
              <a:t>- </a:t>
            </a:r>
            <a:r>
              <a:rPr lang="en-US" sz="1200" dirty="0"/>
              <a:t>Data are pseudo-periodic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a cycle</a:t>
            </a:r>
          </a:p>
          <a:p>
            <a:r>
              <a:rPr lang="en-US" sz="1200" dirty="0"/>
              <a:t>appears to repeat itself.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have non-periodic data called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aperiodic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/>
              <a:t>Period and Frequency of Sin and Cos:</a:t>
            </a:r>
          </a:p>
          <a:p>
            <a:pPr algn="just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2𝜋/B &amp;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B/2𝜋                                            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The main Idea is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that If we can discover the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frequency content of a set of data (or lack thereof), then we can                                     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better understand the process generating the data.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went on to look at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Fourier Series</a:t>
            </a:r>
          </a:p>
          <a:p>
            <a:pPr algn="just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Spectral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The decomposition of functions (usually depending on time) into a sum of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sine and cosine terms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26F7D-1EC0-441A-BEF6-E0D42C5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205490"/>
            <a:ext cx="1765301" cy="1097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B2404-8110-4E2C-A0CA-DA7919399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1193251"/>
            <a:ext cx="2100126" cy="1306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48BB-559D-4359-8491-091A1B38F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531" y="2015103"/>
            <a:ext cx="1159737" cy="108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281E8-51DD-4B15-B49E-A29E0A367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3104339"/>
            <a:ext cx="1289759" cy="10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242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"Unit 2: "For Live Session"</vt:lpstr>
      <vt:lpstr>A brief reflection of thoughts and key takeaways – Week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24</cp:revision>
  <dcterms:created xsi:type="dcterms:W3CDTF">2020-01-07T12:56:45Z</dcterms:created>
  <dcterms:modified xsi:type="dcterms:W3CDTF">2020-01-09T22:43:02Z</dcterms:modified>
</cp:coreProperties>
</file>