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4"/>
  </p:notesMasterIdLst>
  <p:sldIdLst>
    <p:sldId id="256" r:id="rId5"/>
    <p:sldId id="470" r:id="rId6"/>
    <p:sldId id="472" r:id="rId7"/>
    <p:sldId id="476" r:id="rId8"/>
    <p:sldId id="475" r:id="rId9"/>
    <p:sldId id="477" r:id="rId10"/>
    <p:sldId id="474" r:id="rId11"/>
    <p:sldId id="473" r:id="rId12"/>
    <p:sldId id="400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ing, Chad" initials="MC" lastIdx="1" clrIdx="0">
    <p:extLst>
      <p:ext uri="{19B8F6BF-5375-455C-9EA6-DF929625EA0E}">
        <p15:presenceInfo xmlns:p15="http://schemas.microsoft.com/office/powerpoint/2012/main" userId="S-1-5-21-111288279-36659543-794563710-158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29A7E-976F-4B59-BD13-EC3B80904D40}" v="28" dt="2020-03-02T19:06:50.2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1" autoAdjust="0"/>
    <p:restoredTop sz="94660"/>
  </p:normalViewPr>
  <p:slideViewPr>
    <p:cSldViewPr>
      <p:cViewPr varScale="1">
        <p:scale>
          <a:sx n="108" d="100"/>
          <a:sy n="108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ing, Chad" userId="bd6b6eae-44d4-41c5-bc0d-c5a79d3d4796" providerId="ADAL" clId="{87A29A7E-976F-4B59-BD13-EC3B80904D40}"/>
    <pc:docChg chg="undo custSel addSld delSld modSld">
      <pc:chgData name="Madding, Chad" userId="bd6b6eae-44d4-41c5-bc0d-c5a79d3d4796" providerId="ADAL" clId="{87A29A7E-976F-4B59-BD13-EC3B80904D40}" dt="2020-03-02T19:07:02.004" v="287" actId="478"/>
      <pc:docMkLst>
        <pc:docMk/>
      </pc:docMkLst>
      <pc:sldChg chg="addSp delSp modSp del delAnim modAnim">
        <pc:chgData name="Madding, Chad" userId="bd6b6eae-44d4-41c5-bc0d-c5a79d3d4796" providerId="ADAL" clId="{87A29A7E-976F-4B59-BD13-EC3B80904D40}" dt="2020-03-02T18:11:51.256" v="29" actId="2696"/>
        <pc:sldMkLst>
          <pc:docMk/>
          <pc:sldMk cId="712376595" sldId="401"/>
        </pc:sldMkLst>
        <pc:spChg chg="mod">
          <ac:chgData name="Madding, Chad" userId="bd6b6eae-44d4-41c5-bc0d-c5a79d3d4796" providerId="ADAL" clId="{87A29A7E-976F-4B59-BD13-EC3B80904D40}" dt="2020-03-02T16:26:36.844" v="12" actId="122"/>
          <ac:spMkLst>
            <pc:docMk/>
            <pc:sldMk cId="712376595" sldId="401"/>
            <ac:spMk id="2" creationId="{3EB5D0D5-202E-4347-90F7-CDB7294404EA}"/>
          </ac:spMkLst>
        </pc:spChg>
        <pc:spChg chg="del">
          <ac:chgData name="Madding, Chad" userId="bd6b6eae-44d4-41c5-bc0d-c5a79d3d4796" providerId="ADAL" clId="{87A29A7E-976F-4B59-BD13-EC3B80904D40}" dt="2020-03-02T16:25:57.395" v="1" actId="478"/>
          <ac:spMkLst>
            <pc:docMk/>
            <pc:sldMk cId="712376595" sldId="401"/>
            <ac:spMk id="23" creationId="{F6AF0936-A44F-4907-ADA5-2B0FA091B069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25" creationId="{6F5B2CC5-C9E1-4612-8F6C-C57D00C3C7ED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0" creationId="{21AE2621-7398-4A59-9010-3DB7CA0A4910}"/>
          </ac:spMkLst>
        </pc:spChg>
        <pc:spChg chg="add mod">
          <ac:chgData name="Madding, Chad" userId="bd6b6eae-44d4-41c5-bc0d-c5a79d3d4796" providerId="ADAL" clId="{87A29A7E-976F-4B59-BD13-EC3B80904D40}" dt="2020-03-02T16:26:03.691" v="6" actId="1035"/>
          <ac:spMkLst>
            <pc:docMk/>
            <pc:sldMk cId="712376595" sldId="401"/>
            <ac:spMk id="31" creationId="{F7C347F5-5857-431F-A53E-22629075B474}"/>
          </ac:spMkLst>
        </pc:sp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6" creationId="{77A23E0F-B694-40FB-99EE-132DF80FB7CC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7" creationId="{1C1629BF-9AC8-45DC-8568-80D5910609A7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8" creationId="{92535DC6-0B1B-41EA-8BFB-7458C297B675}"/>
          </ac:picMkLst>
        </pc:picChg>
        <pc:picChg chg="add mod">
          <ac:chgData name="Madding, Chad" userId="bd6b6eae-44d4-41c5-bc0d-c5a79d3d4796" providerId="ADAL" clId="{87A29A7E-976F-4B59-BD13-EC3B80904D40}" dt="2020-03-02T16:26:03.691" v="6" actId="1035"/>
          <ac:picMkLst>
            <pc:docMk/>
            <pc:sldMk cId="712376595" sldId="401"/>
            <ac:picMk id="29" creationId="{804E798D-6F51-4BA6-A635-EC5325CAE2B8}"/>
          </ac:picMkLst>
        </pc:picChg>
      </pc:sldChg>
      <pc:sldChg chg="addSp delSp modSp">
        <pc:chgData name="Madding, Chad" userId="bd6b6eae-44d4-41c5-bc0d-c5a79d3d4796" providerId="ADAL" clId="{87A29A7E-976F-4B59-BD13-EC3B80904D40}" dt="2020-03-02T18:41:11.263" v="199" actId="1035"/>
        <pc:sldMkLst>
          <pc:docMk/>
          <pc:sldMk cId="1581048922" sldId="450"/>
        </pc:sldMkLst>
        <pc:spChg chg="mod">
          <ac:chgData name="Madding, Chad" userId="bd6b6eae-44d4-41c5-bc0d-c5a79d3d4796" providerId="ADAL" clId="{87A29A7E-976F-4B59-BD13-EC3B80904D40}" dt="2020-03-02T18:16:21.314" v="84" actId="20577"/>
          <ac:spMkLst>
            <pc:docMk/>
            <pc:sldMk cId="1581048922" sldId="450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31.290" v="159" actId="1036"/>
          <ac:spMkLst>
            <pc:docMk/>
            <pc:sldMk cId="1581048922" sldId="450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23:07.073" v="153" actId="1036"/>
          <ac:spMkLst>
            <pc:docMk/>
            <pc:sldMk cId="1581048922" sldId="450"/>
            <ac:spMk id="6" creationId="{97C99848-E047-4CC7-A1DD-C8154B23609F}"/>
          </ac:spMkLst>
        </pc:spChg>
        <pc:spChg chg="del">
          <ac:chgData name="Madding, Chad" userId="bd6b6eae-44d4-41c5-bc0d-c5a79d3d4796" providerId="ADAL" clId="{87A29A7E-976F-4B59-BD13-EC3B80904D40}" dt="2020-03-02T18:10:36.799" v="19" actId="478"/>
          <ac:spMkLst>
            <pc:docMk/>
            <pc:sldMk cId="1581048922" sldId="450"/>
            <ac:spMk id="7" creationId="{A84F4E0C-3333-424A-BB65-51D8D22C9027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0" creationId="{846DDFC6-6B6B-448F-AC5A-9600CF4140AB}"/>
          </ac:spMkLst>
        </pc:spChg>
        <pc:spChg chg="del">
          <ac:chgData name="Madding, Chad" userId="bd6b6eae-44d4-41c5-bc0d-c5a79d3d4796" providerId="ADAL" clId="{87A29A7E-976F-4B59-BD13-EC3B80904D40}" dt="2020-03-02T18:10:34.028" v="18" actId="478"/>
          <ac:spMkLst>
            <pc:docMk/>
            <pc:sldMk cId="1581048922" sldId="450"/>
            <ac:spMk id="11" creationId="{8C64D7EA-B149-4CBD-AA38-E041552FB0E0}"/>
          </ac:spMkLst>
        </pc:spChg>
        <pc:picChg chg="del">
          <ac:chgData name="Madding, Chad" userId="bd6b6eae-44d4-41c5-bc0d-c5a79d3d4796" providerId="ADAL" clId="{87A29A7E-976F-4B59-BD13-EC3B80904D40}" dt="2020-03-02T18:10:34.028" v="18" actId="478"/>
          <ac:picMkLst>
            <pc:docMk/>
            <pc:sldMk cId="1581048922" sldId="450"/>
            <ac:picMk id="3" creationId="{0C94AB92-5145-488E-9691-31B526183AF1}"/>
          </ac:picMkLst>
        </pc:picChg>
        <pc:picChg chg="add mod">
          <ac:chgData name="Madding, Chad" userId="bd6b6eae-44d4-41c5-bc0d-c5a79d3d4796" providerId="ADAL" clId="{87A29A7E-976F-4B59-BD13-EC3B80904D40}" dt="2020-03-02T18:41:11.263" v="199" actId="1035"/>
          <ac:picMkLst>
            <pc:docMk/>
            <pc:sldMk cId="1581048922" sldId="450"/>
            <ac:picMk id="8" creationId="{5140F9CA-5F0C-4CC0-AF53-A1C8597D8438}"/>
          </ac:picMkLst>
        </pc:picChg>
      </pc:sldChg>
      <pc:sldChg chg="del">
        <pc:chgData name="Madding, Chad" userId="bd6b6eae-44d4-41c5-bc0d-c5a79d3d4796" providerId="ADAL" clId="{87A29A7E-976F-4B59-BD13-EC3B80904D40}" dt="2020-03-02T18:11:45.932" v="27" actId="2696"/>
        <pc:sldMkLst>
          <pc:docMk/>
          <pc:sldMk cId="3523791008" sldId="452"/>
        </pc:sldMkLst>
      </pc:sldChg>
      <pc:sldChg chg="del">
        <pc:chgData name="Madding, Chad" userId="bd6b6eae-44d4-41c5-bc0d-c5a79d3d4796" providerId="ADAL" clId="{87A29A7E-976F-4B59-BD13-EC3B80904D40}" dt="2020-03-02T18:11:48.308" v="28" actId="2696"/>
        <pc:sldMkLst>
          <pc:docMk/>
          <pc:sldMk cId="2858299063" sldId="453"/>
        </pc:sldMkLst>
      </pc:sldChg>
      <pc:sldChg chg="addSp delSp modSp add delAnim modAnim">
        <pc:chgData name="Madding, Chad" userId="bd6b6eae-44d4-41c5-bc0d-c5a79d3d4796" providerId="ADAL" clId="{87A29A7E-976F-4B59-BD13-EC3B80904D40}" dt="2020-03-02T19:06:15.590" v="283" actId="20577"/>
        <pc:sldMkLst>
          <pc:docMk/>
          <pc:sldMk cId="37732970" sldId="454"/>
        </pc:sldMkLst>
        <pc:spChg chg="del">
          <ac:chgData name="Madding, Chad" userId="bd6b6eae-44d4-41c5-bc0d-c5a79d3d4796" providerId="ADAL" clId="{87A29A7E-976F-4B59-BD13-EC3B80904D40}" dt="2020-03-02T16:26:47.778" v="13" actId="478"/>
          <ac:spMkLst>
            <pc:docMk/>
            <pc:sldMk cId="37732970" sldId="454"/>
            <ac:spMk id="2" creationId="{3EB5D0D5-202E-4347-90F7-CDB7294404EA}"/>
          </ac:spMkLst>
        </pc:spChg>
        <pc:spChg chg="add del mod">
          <ac:chgData name="Madding, Chad" userId="bd6b6eae-44d4-41c5-bc0d-c5a79d3d4796" providerId="ADAL" clId="{87A29A7E-976F-4B59-BD13-EC3B80904D40}" dt="2020-03-02T16:26:51.733" v="14" actId="478"/>
          <ac:spMkLst>
            <pc:docMk/>
            <pc:sldMk cId="37732970" sldId="454"/>
            <ac:spMk id="5" creationId="{17664399-8603-4CBE-A100-54D86B1CC2BE}"/>
          </ac:spMkLst>
        </pc:spChg>
        <pc:spChg chg="add mod">
          <ac:chgData name="Madding, Chad" userId="bd6b6eae-44d4-41c5-bc0d-c5a79d3d4796" providerId="ADAL" clId="{87A29A7E-976F-4B59-BD13-EC3B80904D40}" dt="2020-03-02T19:06:15.590" v="283" actId="20577"/>
          <ac:spMkLst>
            <pc:docMk/>
            <pc:sldMk cId="37732970" sldId="454"/>
            <ac:spMk id="7" creationId="{F2BC2694-8284-434B-AFE0-F51AEC281FCA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8" creationId="{B2BB1D93-62C3-4EC0-A7AC-FB298EF6C442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3" creationId="{9D8D9778-DFCF-4C2A-BD4B-F9A7F613F4E2}"/>
          </ac:spMkLst>
        </pc:spChg>
        <pc:spChg chg="add del">
          <ac:chgData name="Madding, Chad" userId="bd6b6eae-44d4-41c5-bc0d-c5a79d3d4796" providerId="ADAL" clId="{87A29A7E-976F-4B59-BD13-EC3B80904D40}" dt="2020-03-02T19:06:11.379" v="281" actId="478"/>
          <ac:spMkLst>
            <pc:docMk/>
            <pc:sldMk cId="37732970" sldId="454"/>
            <ac:spMk id="14" creationId="{0BAC70A7-3F38-4C97-9F80-1BEC86CF5451}"/>
          </ac:spMkLst>
        </pc:spChg>
        <pc:spChg chg="add">
          <ac:chgData name="Madding, Chad" userId="bd6b6eae-44d4-41c5-bc0d-c5a79d3d4796" providerId="ADAL" clId="{87A29A7E-976F-4B59-BD13-EC3B80904D40}" dt="2020-03-02T19:06:04.461" v="280"/>
          <ac:spMkLst>
            <pc:docMk/>
            <pc:sldMk cId="37732970" sldId="454"/>
            <ac:spMk id="15" creationId="{A5507DD3-AFFF-4262-96FD-E61C66FED857}"/>
          </ac:spMkLst>
        </pc:spChg>
        <pc:spChg chg="del">
          <ac:chgData name="Madding, Chad" userId="bd6b6eae-44d4-41c5-bc0d-c5a79d3d4796" providerId="ADAL" clId="{87A29A7E-976F-4B59-BD13-EC3B80904D40}" dt="2020-03-02T19:06:02.450" v="279" actId="478"/>
          <ac:spMkLst>
            <pc:docMk/>
            <pc:sldMk cId="37732970" sldId="454"/>
            <ac:spMk id="23" creationId="{F6AF0936-A44F-4907-ADA5-2B0FA091B069}"/>
          </ac:spMkLst>
        </pc:sp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9" creationId="{14A79F58-23FF-4D66-BF2A-8F2CB878E4FF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0" creationId="{997D66D8-111A-4FA3-A9CB-5F5A6213B194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1" creationId="{775C34D7-E244-4EE6-BB7B-61BB8DCCB4EA}"/>
          </ac:picMkLst>
        </pc:picChg>
        <pc:picChg chg="add">
          <ac:chgData name="Madding, Chad" userId="bd6b6eae-44d4-41c5-bc0d-c5a79d3d4796" providerId="ADAL" clId="{87A29A7E-976F-4B59-BD13-EC3B80904D40}" dt="2020-03-02T19:06:04.461" v="280"/>
          <ac:picMkLst>
            <pc:docMk/>
            <pc:sldMk cId="37732970" sldId="454"/>
            <ac:picMk id="12" creationId="{0F6C2DB1-DED0-4D45-B261-C48577F3798F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9:02:01.248" v="271" actId="20577"/>
        <pc:sldMkLst>
          <pc:docMk/>
          <pc:sldMk cId="285670257" sldId="455"/>
        </pc:sldMkLst>
        <pc:spChg chg="mod">
          <ac:chgData name="Madding, Chad" userId="bd6b6eae-44d4-41c5-bc0d-c5a79d3d4796" providerId="ADAL" clId="{87A29A7E-976F-4B59-BD13-EC3B80904D40}" dt="2020-03-02T19:02:01.248" v="271" actId="20577"/>
          <ac:spMkLst>
            <pc:docMk/>
            <pc:sldMk cId="285670257" sldId="455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23:13.992" v="155" actId="1035"/>
          <ac:spMkLst>
            <pc:docMk/>
            <pc:sldMk cId="285670257" sldId="455"/>
            <ac:spMk id="3" creationId="{38A80B78-800B-4BB3-BA89-24ECF5AE1F53}"/>
          </ac:spMkLst>
        </pc:spChg>
        <pc:spChg chg="add del mod">
          <ac:chgData name="Madding, Chad" userId="bd6b6eae-44d4-41c5-bc0d-c5a79d3d4796" providerId="ADAL" clId="{87A29A7E-976F-4B59-BD13-EC3B80904D40}" dt="2020-03-02T18:20:27.080" v="147" actId="1036"/>
          <ac:spMkLst>
            <pc:docMk/>
            <pc:sldMk cId="285670257" sldId="455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4:19.085" v="200"/>
          <ac:picMkLst>
            <pc:docMk/>
            <pc:sldMk cId="285670257" sldId="455"/>
            <ac:picMk id="6" creationId="{EF808684-7B40-499B-B2FA-0DE91403A03B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29.343" v="277" actId="14100"/>
        <pc:sldMkLst>
          <pc:docMk/>
          <pc:sldMk cId="2678885308" sldId="456"/>
        </pc:sldMkLst>
        <pc:spChg chg="mod">
          <ac:chgData name="Madding, Chad" userId="bd6b6eae-44d4-41c5-bc0d-c5a79d3d4796" providerId="ADAL" clId="{87A29A7E-976F-4B59-BD13-EC3B80904D40}" dt="2020-03-02T18:12:51.224" v="38"/>
          <ac:spMkLst>
            <pc:docMk/>
            <pc:sldMk cId="2678885308" sldId="456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9:52.946" v="252" actId="14100"/>
          <ac:spMkLst>
            <pc:docMk/>
            <pc:sldMk cId="2678885308" sldId="456"/>
            <ac:spMk id="3" creationId="{E4E94125-2865-4D99-9907-D55A5F86053C}"/>
          </ac:spMkLst>
        </pc:spChg>
        <pc:spChg chg="mod">
          <ac:chgData name="Madding, Chad" userId="bd6b6eae-44d4-41c5-bc0d-c5a79d3d4796" providerId="ADAL" clId="{87A29A7E-976F-4B59-BD13-EC3B80904D40}" dt="2020-03-02T18:24:22.827" v="177" actId="1037"/>
          <ac:spMkLst>
            <pc:docMk/>
            <pc:sldMk cId="2678885308" sldId="456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9:03:29.343" v="277" actId="14100"/>
          <ac:spMkLst>
            <pc:docMk/>
            <pc:sldMk cId="2678885308" sldId="456"/>
            <ac:spMk id="7" creationId="{A32D7D5B-8BE1-4A1C-8EC0-A4D468BCC46C}"/>
          </ac:spMkLst>
        </pc:spChg>
        <pc:picChg chg="add mod">
          <ac:chgData name="Madding, Chad" userId="bd6b6eae-44d4-41c5-bc0d-c5a79d3d4796" providerId="ADAL" clId="{87A29A7E-976F-4B59-BD13-EC3B80904D40}" dt="2020-03-02T19:00:06.201" v="264" actId="14100"/>
          <ac:picMkLst>
            <pc:docMk/>
            <pc:sldMk cId="2678885308" sldId="456"/>
            <ac:picMk id="6" creationId="{20AC966F-1193-45B0-9BD8-C713A2179FB3}"/>
          </ac:picMkLst>
        </pc:picChg>
      </pc:sldChg>
      <pc:sldChg chg="addSp modSp add">
        <pc:chgData name="Madding, Chad" userId="bd6b6eae-44d4-41c5-bc0d-c5a79d3d4796" providerId="ADAL" clId="{87A29A7E-976F-4B59-BD13-EC3B80904D40}" dt="2020-03-02T19:03:03.342" v="274" actId="14100"/>
        <pc:sldMkLst>
          <pc:docMk/>
          <pc:sldMk cId="4013108920" sldId="457"/>
        </pc:sldMkLst>
        <pc:spChg chg="mod">
          <ac:chgData name="Madding, Chad" userId="bd6b6eae-44d4-41c5-bc0d-c5a79d3d4796" providerId="ADAL" clId="{87A29A7E-976F-4B59-BD13-EC3B80904D40}" dt="2020-03-02T18:13:02.562" v="39"/>
          <ac:spMkLst>
            <pc:docMk/>
            <pc:sldMk cId="4013108920" sldId="457"/>
            <ac:spMk id="2" creationId="{9210E5F2-28D6-4415-B65E-AB18979A7498}"/>
          </ac:spMkLst>
        </pc:spChg>
        <pc:spChg chg="mod">
          <ac:chgData name="Madding, Chad" userId="bd6b6eae-44d4-41c5-bc0d-c5a79d3d4796" providerId="ADAL" clId="{87A29A7E-976F-4B59-BD13-EC3B80904D40}" dt="2020-03-02T18:55:55.424" v="228" actId="255"/>
          <ac:spMkLst>
            <pc:docMk/>
            <pc:sldMk cId="4013108920" sldId="457"/>
            <ac:spMk id="5" creationId="{31DF8D3F-4629-4647-927C-96DFB4BF021C}"/>
          </ac:spMkLst>
        </pc:spChg>
        <pc:spChg chg="add mod">
          <ac:chgData name="Madding, Chad" userId="bd6b6eae-44d4-41c5-bc0d-c5a79d3d4796" providerId="ADAL" clId="{87A29A7E-976F-4B59-BD13-EC3B80904D40}" dt="2020-03-02T18:59:03.917" v="242" actId="14100"/>
          <ac:spMkLst>
            <pc:docMk/>
            <pc:sldMk cId="4013108920" sldId="457"/>
            <ac:spMk id="6" creationId="{72186A92-DC28-4DD8-A042-313EB0EF0BBA}"/>
          </ac:spMkLst>
        </pc:spChg>
        <pc:spChg chg="add mod">
          <ac:chgData name="Madding, Chad" userId="bd6b6eae-44d4-41c5-bc0d-c5a79d3d4796" providerId="ADAL" clId="{87A29A7E-976F-4B59-BD13-EC3B80904D40}" dt="2020-03-02T19:03:03.342" v="274" actId="14100"/>
          <ac:spMkLst>
            <pc:docMk/>
            <pc:sldMk cId="4013108920" sldId="457"/>
            <ac:spMk id="7" creationId="{5E9C0245-750A-4EF4-9496-EC8F78BECB94}"/>
          </ac:spMkLst>
        </pc:spChg>
        <pc:picChg chg="add mod">
          <ac:chgData name="Madding, Chad" userId="bd6b6eae-44d4-41c5-bc0d-c5a79d3d4796" providerId="ADAL" clId="{87A29A7E-976F-4B59-BD13-EC3B80904D40}" dt="2020-03-02T18:59:21.412" v="249" actId="1036"/>
          <ac:picMkLst>
            <pc:docMk/>
            <pc:sldMk cId="4013108920" sldId="457"/>
            <ac:picMk id="3" creationId="{4CF55449-3BE0-4013-8E36-071F8AC6E17A}"/>
          </ac:picMkLst>
        </pc:picChg>
      </pc:sldChg>
      <pc:sldChg chg="addSp delSp modSp add">
        <pc:chgData name="Madding, Chad" userId="bd6b6eae-44d4-41c5-bc0d-c5a79d3d4796" providerId="ADAL" clId="{87A29A7E-976F-4B59-BD13-EC3B80904D40}" dt="2020-03-02T18:50:39.019" v="213" actId="20577"/>
        <pc:sldMkLst>
          <pc:docMk/>
          <pc:sldMk cId="3763007461" sldId="458"/>
        </pc:sldMkLst>
        <pc:spChg chg="mod">
          <ac:chgData name="Madding, Chad" userId="bd6b6eae-44d4-41c5-bc0d-c5a79d3d4796" providerId="ADAL" clId="{87A29A7E-976F-4B59-BD13-EC3B80904D40}" dt="2020-03-02T18:13:22.464" v="44" actId="20577"/>
          <ac:spMkLst>
            <pc:docMk/>
            <pc:sldMk cId="3763007461" sldId="458"/>
            <ac:spMk id="2" creationId="{9210E5F2-28D6-4415-B65E-AB18979A7498}"/>
          </ac:spMkLst>
        </pc:spChg>
        <pc:spChg chg="add mod">
          <ac:chgData name="Madding, Chad" userId="bd6b6eae-44d4-41c5-bc0d-c5a79d3d4796" providerId="ADAL" clId="{87A29A7E-976F-4B59-BD13-EC3B80904D40}" dt="2020-03-02T18:50:39.019" v="213" actId="20577"/>
          <ac:spMkLst>
            <pc:docMk/>
            <pc:sldMk cId="3763007461" sldId="458"/>
            <ac:spMk id="3" creationId="{C3838F2F-A39C-4547-9D05-9CF6CEC7966F}"/>
          </ac:spMkLst>
        </pc:spChg>
        <pc:spChg chg="del">
          <ac:chgData name="Madding, Chad" userId="bd6b6eae-44d4-41c5-bc0d-c5a79d3d4796" providerId="ADAL" clId="{87A29A7E-976F-4B59-BD13-EC3B80904D40}" dt="2020-03-02T18:13:44.266" v="47" actId="478"/>
          <ac:spMkLst>
            <pc:docMk/>
            <pc:sldMk cId="3763007461" sldId="458"/>
            <ac:spMk id="5" creationId="{31DF8D3F-4629-4647-927C-96DFB4BF021C}"/>
          </ac:spMkLst>
        </pc:spChg>
        <pc:picChg chg="add">
          <ac:chgData name="Madding, Chad" userId="bd6b6eae-44d4-41c5-bc0d-c5a79d3d4796" providerId="ADAL" clId="{87A29A7E-976F-4B59-BD13-EC3B80904D40}" dt="2020-03-02T18:46:24.342" v="201"/>
          <ac:picMkLst>
            <pc:docMk/>
            <pc:sldMk cId="3763007461" sldId="458"/>
            <ac:picMk id="6" creationId="{02C45AD7-4464-4FD2-BBD1-8F70541F3F9F}"/>
          </ac:picMkLst>
        </pc:picChg>
      </pc:sldChg>
      <pc:sldChg chg="addSp delSp modSp add delAnim modAnim">
        <pc:chgData name="Madding, Chad" userId="bd6b6eae-44d4-41c5-bc0d-c5a79d3d4796" providerId="ADAL" clId="{87A29A7E-976F-4B59-BD13-EC3B80904D40}" dt="2020-03-02T19:07:02.004" v="287" actId="478"/>
        <pc:sldMkLst>
          <pc:docMk/>
          <pc:sldMk cId="1824795705" sldId="459"/>
        </pc:sldMkLst>
        <pc:spChg chg="add del mod">
          <ac:chgData name="Madding, Chad" userId="bd6b6eae-44d4-41c5-bc0d-c5a79d3d4796" providerId="ADAL" clId="{87A29A7E-976F-4B59-BD13-EC3B80904D40}" dt="2020-03-02T19:07:02.004" v="287" actId="478"/>
          <ac:spMkLst>
            <pc:docMk/>
            <pc:sldMk cId="1824795705" sldId="459"/>
            <ac:spMk id="5" creationId="{619FF7CB-E7A7-4295-9A2E-AEC5559F7D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</a:t>
            </a:r>
            <a:r>
              <a:rPr lang="en-US" spc="-5"/>
              <a:t>Unit 13: </a:t>
            </a:r>
            <a:r>
              <a:rPr lang="en-US" spc="-5" dirty="0"/>
              <a:t>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DFC3A-27B7-4820-ABAD-2AB2E16A506C}"/>
              </a:ext>
            </a:extLst>
          </p:cNvPr>
          <p:cNvSpPr/>
          <p:nvPr/>
        </p:nvSpPr>
        <p:spPr>
          <a:xfrm>
            <a:off x="109330" y="386477"/>
            <a:ext cx="895847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In preparation for the live session, please complete the following and submit your PowerPoint. Be sure and submit your work to the "Unit 13: "For Live Session" Assignment" assignment on 2DS.</a:t>
            </a:r>
          </a:p>
          <a:p>
            <a:endParaRPr lang="en-US" sz="2000" b="1" dirty="0"/>
          </a:p>
          <a:p>
            <a:r>
              <a:rPr lang="en-US" sz="2000" dirty="0"/>
              <a:t>1. Model the sunspot/melanoma data with a MLP. Use the model to provide eight-step-ahead forecasts. Finally, calculate the ASE, and compare your NN model to the VAR model we estimated previously.  </a:t>
            </a:r>
          </a:p>
          <a:p>
            <a:endParaRPr lang="en-US" sz="2000" dirty="0"/>
          </a:p>
          <a:p>
            <a:r>
              <a:rPr lang="en-US" sz="2000" dirty="0"/>
              <a:t>2. Model the </a:t>
            </a:r>
            <a:r>
              <a:rPr lang="en-US" sz="2000" dirty="0" err="1"/>
              <a:t>Schumway</a:t>
            </a:r>
            <a:r>
              <a:rPr lang="en-US" sz="2000" dirty="0"/>
              <a:t> pollution data with a MLP model, and provide 10-step-ahead forecasts. Calculate the ASE, and add your analysis to a slide in your Unit 13 For Live Session PowerPoint deck.  </a:t>
            </a:r>
          </a:p>
          <a:p>
            <a:endParaRPr lang="en-US" sz="2000" dirty="0"/>
          </a:p>
          <a:p>
            <a:r>
              <a:rPr lang="en-US" sz="2000" dirty="0"/>
              <a:t>3. Model your time series with a MLP, and compare it with ARMA/ARIMA models you have fit to it in the past.  </a:t>
            </a:r>
          </a:p>
          <a:p>
            <a:endParaRPr lang="en-US" sz="2000" dirty="0"/>
          </a:p>
          <a:p>
            <a:r>
              <a:rPr lang="en-US" sz="2000" dirty="0"/>
              <a:t>Don't forget to make your last slide(s) your Key Takeaways and any questions you may have!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61BC582-E2E8-40A7-99E3-D5C2AF569D77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79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46331"/>
          </a:xfrm>
        </p:spPr>
        <p:txBody>
          <a:bodyPr/>
          <a:lstStyle/>
          <a:p>
            <a:r>
              <a:rPr lang="en-US" sz="1400" dirty="0"/>
              <a:t>1. Model the sunspot/melanoma data with a MLP. Use the model to provide eight-step-ahead forecasts. Finally, calculate the ASE, and compare your NN model to the VAR model we estimated previously.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F85D87-D8F0-4FC1-A2A0-D480292F26EC}"/>
              </a:ext>
            </a:extLst>
          </p:cNvPr>
          <p:cNvSpPr/>
          <p:nvPr/>
        </p:nvSpPr>
        <p:spPr>
          <a:xfrm>
            <a:off x="304800" y="1219200"/>
            <a:ext cx="4572000" cy="492442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#Read in the data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1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Melanoma_Sunspot.csv'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SM[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29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SMsmallDF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reps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comb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"mean"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SMsmallDF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MLP fit with 5 hidden nodes and 50 repetitions.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Series modelled in differences: D1.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Univariate lags: (1,2,3)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regressor included.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1 lags: (1,2,3)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Forecast combined using the mean operator.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MSE: 0.0019.</a:t>
            </a:r>
            <a:endParaRPr lang="en-US" sz="11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SMDF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SMDF)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seq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mean,</a:t>
            </a:r>
            <a:r>
              <a:rPr lang="en-US" sz="11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</a:t>
            </a:r>
            <a:r>
              <a:rPr lang="en-US" sz="11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ASE_SM_NN =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lang="en-US" sz="11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1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1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ASE_SM_NN</a:t>
            </a:r>
            <a:endParaRPr lang="en-US" sz="11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0.06522867</a:t>
            </a:r>
            <a:endParaRPr lang="en-US" sz="11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865272-D27F-4B46-B64E-D4D1F669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994932"/>
            <a:ext cx="3810000" cy="206210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VAR Model Forecasts Seasonally Differenced Data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Melanoma_Sunspot.csv'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VAR_SM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Melanoma,SMsmall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Sunspot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lag.max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"both"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VAR_SM,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),pred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">
            <a:extLst>
              <a:ext uri="{FF2B5EF4-FFF2-40B4-BE49-F238E27FC236}">
                <a16:creationId xmlns:a16="http://schemas.microsoft.com/office/drawing/2014/main" id="{5B68AA52-1947-4E14-B0BB-8ACF9A968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57035"/>
            <a:ext cx="3345087" cy="26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A612FFE-B06A-4642-AB9B-67EE35BE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94163"/>
            <a:ext cx="3657600" cy="76944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ASE_SM_VAR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Melanoma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ASE_SM_VAR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0.3867062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46331"/>
          </a:xfrm>
        </p:spPr>
        <p:txBody>
          <a:bodyPr/>
          <a:lstStyle/>
          <a:p>
            <a:r>
              <a:rPr lang="en-US" sz="1400" dirty="0"/>
              <a:t>2. Model the </a:t>
            </a:r>
            <a:r>
              <a:rPr lang="en-US" sz="1400" dirty="0" err="1"/>
              <a:t>Schumway</a:t>
            </a:r>
            <a:r>
              <a:rPr lang="en-US" sz="1400" dirty="0"/>
              <a:t> pollution data with a MLP model, and provide 10-step-ahead forecasts. Calculate the ASE, and add your analysis to a slide in your Unit 13 For Live Session PowerPoint deck.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ADB19-0D5A-4E9D-A55A-0B12992D6969}"/>
              </a:ext>
            </a:extLst>
          </p:cNvPr>
          <p:cNvSpPr/>
          <p:nvPr/>
        </p:nvSpPr>
        <p:spPr>
          <a:xfrm>
            <a:off x="272249" y="1143000"/>
            <a:ext cx="361395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0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Forcast</a:t>
            </a: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out?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CMForcast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#Read in the data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LA_Cmort_Study.csv'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#get the total rows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(CM)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CMForcast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),]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CMsmallDF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Week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Week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fit.mlp1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reps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comb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"mean"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CMsmallDF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fit.mlp1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MLP fit with 5 and 50 repetitions. hidden nodes 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Univariate lags: (1,2)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regressors included.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1 lags: (1)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2 lags: (1,2,4)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3 lags: (2,4)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Forecast combined using the mean operator.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MSE: 17.986.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CMDF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Week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Week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fore.mlp1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(fit.mlp1,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CMForcast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CMDF)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ASE_CM_NN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[((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CMForcast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mean)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29.75473</a:t>
            </a:r>
            <a:endParaRPr lang="en-US" sz="10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1FB63-1503-41F4-A225-A1E6BDB075FF}"/>
              </a:ext>
            </a:extLst>
          </p:cNvPr>
          <p:cNvSpPr/>
          <p:nvPr/>
        </p:nvSpPr>
        <p:spPr>
          <a:xfrm>
            <a:off x="4190998" y="914400"/>
            <a:ext cx="438756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VAR Model 3 seasonal with Lag 1 Temp</a:t>
            </a:r>
          </a:p>
          <a:p>
            <a:pPr latinLnBrk="1">
              <a:spcAft>
                <a:spcPts val="1000"/>
              </a:spcAft>
            </a:pP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#Lag the temp data one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temp_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(CM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temp,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8A908-88A4-4D7B-A17A-54491D4BB7F7}"/>
              </a:ext>
            </a:extLst>
          </p:cNvPr>
          <p:cNvSpPr/>
          <p:nvPr/>
        </p:nvSpPr>
        <p:spPr>
          <a:xfrm>
            <a:off x="4190999" y="1588253"/>
            <a:ext cx="43831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lag.max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"both"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#VAR with p = 2 (Integer for the lag order (default is p=1))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both"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CMortVAR,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#Find ASE using last 30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#Start and 2 since the lagged variable is NA at first index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lag.max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"both"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CMsmall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both"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CMortVAR,</a:t>
            </a:r>
            <a:r>
              <a:rPr 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ASE_CM_VAR =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</a:t>
            </a:r>
            <a:r>
              <a:rPr 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479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508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preds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y1[,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r>
              <a:rPr 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ASE_CM_VAR</a:t>
            </a:r>
            <a:endParaRPr lang="en-US" sz="10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40.86571</a:t>
            </a:r>
            <a:endParaRPr lang="en-US" sz="1000" dirty="0">
              <a:highlight>
                <a:srgbClr val="FFFF00"/>
              </a:highlight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4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439420"/>
            <a:ext cx="8763001" cy="615553"/>
          </a:xfrm>
        </p:spPr>
        <p:txBody>
          <a:bodyPr/>
          <a:lstStyle/>
          <a:p>
            <a:r>
              <a:rPr lang="en-US" sz="2000" dirty="0"/>
              <a:t>3. Model your time series with a MLP, and compare it with ARMA/ARIMA models you have fit to it in the past.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9518813-9C6C-4CCA-861E-A064D6FBE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56" y="1280785"/>
            <a:ext cx="6015144" cy="452431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SMUForcast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#Read in the data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DedmanHourleySwipe.csv'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#Just using Feb. 11th to March 11th 2020 data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5891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6360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#get the total rows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(SMU)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SMUForcast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ggpairs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(SMU[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17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Humidity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HourlyRelativeHumidity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reps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comb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"mean"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MLP fit with 5 hidden nodes and 10 repetitions.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Univariate lags: (1)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regressors included.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1 lags: (1,3,4)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2 lags: (1,3,4)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 Regressor 3 lags: (1,3)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Forecast combined using the mean operator.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MSE: 339.4174.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SMUDF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Humidity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HourlyRelativeHumidity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xreg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SMUDF)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ASE_SMU_NN 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SMUForcast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ASE_SMU_NN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977.3788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CE225-BE3D-4469-A396-33F25267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3842371"/>
            <a:ext cx="3581400" cy="28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3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0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39420"/>
            <a:ext cx="8991599" cy="615553"/>
          </a:xfrm>
        </p:spPr>
        <p:txBody>
          <a:bodyPr/>
          <a:lstStyle/>
          <a:p>
            <a:r>
              <a:rPr lang="en-US" sz="2000" dirty="0"/>
              <a:t>3. Model your time series with a MLP, and compare it with ARMA/ARIMA models you have fit to it in the past.</a:t>
            </a:r>
          </a:p>
        </p:txBody>
      </p:sp>
      <p:pic>
        <p:nvPicPr>
          <p:cNvPr id="3073" name="Picture">
            <a:extLst>
              <a:ext uri="{FF2B5EF4-FFF2-40B4-BE49-F238E27FC236}">
                <a16:creationId xmlns:a16="http://schemas.microsoft.com/office/drawing/2014/main" id="{32ABA0A9-0D3E-44A6-AF97-C1A22BB4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57" y="3230686"/>
            <a:ext cx="4391268" cy="351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14B93BD-06CD-41BB-A446-379B8C36D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" y="1115452"/>
            <a:ext cx="9034730" cy="129266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SMU data NN using the default settings.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SMUsmall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MLP fit with 5 hidden nodes and 20 repetitions.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Univariate lags: (1,2,4)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Forecast combined using the median operator.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MSE: 667.1125.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E0C0ED-9A89-474D-B049-494EDA7B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8" y="2340114"/>
            <a:ext cx="4800600" cy="70788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forecast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fit.mlp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 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BAD4D0-1A5E-4625-BDFD-D2E14AB8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0" y="2797314"/>
            <a:ext cx="6179897" cy="70788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ASE_SMU_NNid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[((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SMUForcast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CMRows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fore.mlp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ASE_SMU_NNid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2118.391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5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439420"/>
            <a:ext cx="8426164" cy="615553"/>
          </a:xfrm>
        </p:spPr>
        <p:txBody>
          <a:bodyPr/>
          <a:lstStyle/>
          <a:p>
            <a:r>
              <a:rPr lang="en-US" sz="2000" dirty="0"/>
              <a:t>3. Model your time series with a MLP, and compare it with ARMA/ARIMA models you have fit to it in the past.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A7D8F-20DA-4763-9B92-80B7D9420D22}"/>
              </a:ext>
            </a:extLst>
          </p:cNvPr>
          <p:cNvSpPr/>
          <p:nvPr/>
        </p:nvSpPr>
        <p:spPr>
          <a:xfrm>
            <a:off x="152400" y="1371044"/>
            <a:ext cx="8305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#VAR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DedmanHourleySwipe.csv'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</a:t>
            </a:r>
            <a:r>
              <a:rPr lang="en-US" alt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#Just using Feb. 11th to March 11th 2020 data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5891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6360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#Just using March 1st to March 11th 2020 data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#SM = SM[6189:6360,]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#get the total rows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(SM)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),]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#VAR Model 3 seasonal with Lag 1 Temp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temp_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(SMsmall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Temperature,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VARselect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HourlyRelativeHumidity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)]))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VAR_SM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Temperature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HourlyRelativeHumidity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Hours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)]))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VAR(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SMsmall$IDSwipes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[1:(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)],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SMsmall$Temperature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[1:(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 : No column names supplied in y, using: y1, y2, y3, y4 , instead.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VAR_SM,</a:t>
            </a:r>
            <a:r>
              <a:rPr lang="en-US" altLang="en-US" sz="10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n.ahead</a:t>
            </a:r>
            <a:r>
              <a:rPr lang="en-US" alt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summary.lm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(x): essentially perfect fit: summary may be unreliable</a:t>
            </a:r>
            <a:endParaRPr lang="en-US" altLang="en-US" sz="1000" dirty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is.null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dev.list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()))  </a:t>
            </a:r>
            <a:r>
              <a:rPr lang="en-US" altLang="en-US" sz="1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dev.off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 =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"l"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seq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,SMRows,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),pred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y1[,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</a:t>
            </a:r>
            <a:r>
              <a:rPr lang="en-US" altLang="en-US" sz="1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ASE_SMU_VAR =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IDSwipes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[((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SMRows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fcst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y1[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SMForcast])</a:t>
            </a:r>
            <a:r>
              <a:rPr lang="en-US" altLang="en-US" sz="1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altLang="en-US" sz="10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ASE_SMU_VAR</a:t>
            </a:r>
            <a:endParaRPr lang="en-US" altLang="en-US" sz="1000" dirty="0">
              <a:solidFill>
                <a:prstClr val="black"/>
              </a:solidFill>
              <a:highlight>
                <a:srgbClr val="FFFF00"/>
              </a:highlight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1773.196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03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3CBE6-202B-4DEA-BBB0-1194E92E7588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9CA97A-985A-4A4E-ABDC-A5BC241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77108"/>
          </a:xfrm>
        </p:spPr>
        <p:txBody>
          <a:bodyPr/>
          <a:lstStyle/>
          <a:p>
            <a:r>
              <a:rPr lang="en-US" dirty="0"/>
              <a:t>Key Takeaways / questions 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477654FF-85BF-4BD6-9370-850FDD2B76C3}"/>
              </a:ext>
            </a:extLst>
          </p:cNvPr>
          <p:cNvSpPr txBox="1">
            <a:spLocks/>
          </p:cNvSpPr>
          <p:nvPr/>
        </p:nvSpPr>
        <p:spPr>
          <a:xfrm>
            <a:off x="304060" y="1524000"/>
            <a:ext cx="8611339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kern="0" dirty="0"/>
              <a:t>The main question/problem I have this week is about getting the graph and ASE correct.</a:t>
            </a:r>
          </a:p>
          <a:p>
            <a:r>
              <a:rPr lang="en-US" sz="2000" kern="0" dirty="0"/>
              <a:t>I am having problems seeing how to cut up the data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/>
              <a:t>testing/training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/>
              <a:t>Graphing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/>
              <a:t>Getting the correct ASE</a:t>
            </a:r>
          </a:p>
          <a:p>
            <a:pPr marL="457200" indent="-457200">
              <a:buFont typeface="+mj-lt"/>
              <a:buAutoNum type="arabicPeriod"/>
            </a:pPr>
            <a:endParaRPr lang="en-US" sz="2000" kern="0" dirty="0"/>
          </a:p>
          <a:p>
            <a:r>
              <a:rPr lang="en-US" sz="2000" kern="0" dirty="0"/>
              <a:t>Would you please show how to property cut up the data then show how each piece is used then show how they correspond on the graphs?</a:t>
            </a:r>
          </a:p>
        </p:txBody>
      </p:sp>
    </p:spTree>
    <p:extLst>
      <p:ext uri="{BB962C8B-B14F-4D97-AF65-F5344CB8AC3E}">
        <p14:creationId xmlns:p14="http://schemas.microsoft.com/office/powerpoint/2010/main" val="108018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97c6e5db-c33c-4bd7-a101-5236bf2afbce" xsi:nil="true"/>
    <FolderType xmlns="97c6e5db-c33c-4bd7-a101-5236bf2afbce" xsi:nil="true"/>
    <TeamsChannelId xmlns="97c6e5db-c33c-4bd7-a101-5236bf2afbce" xsi:nil="true"/>
    <Invited_Teachers xmlns="97c6e5db-c33c-4bd7-a101-5236bf2afbce" xsi:nil="true"/>
    <Invited_Students xmlns="97c6e5db-c33c-4bd7-a101-5236bf2afbce" xsi:nil="true"/>
    <IsNotebookLocked xmlns="97c6e5db-c33c-4bd7-a101-5236bf2afbce" xsi:nil="true"/>
    <Templates xmlns="97c6e5db-c33c-4bd7-a101-5236bf2afbce" xsi:nil="true"/>
    <Self_Registration_Enabled xmlns="97c6e5db-c33c-4bd7-a101-5236bf2afbce" xsi:nil="true"/>
    <Teachers xmlns="97c6e5db-c33c-4bd7-a101-5236bf2afbce">
      <UserInfo>
        <DisplayName/>
        <AccountId xsi:nil="true"/>
        <AccountType/>
      </UserInfo>
    </Teachers>
    <Distribution_Groups xmlns="97c6e5db-c33c-4bd7-a101-5236bf2afbce" xsi:nil="true"/>
    <LMS_Mappings xmlns="97c6e5db-c33c-4bd7-a101-5236bf2afbce" xsi:nil="true"/>
    <CultureName xmlns="97c6e5db-c33c-4bd7-a101-5236bf2afbce" xsi:nil="true"/>
    <AppVersion xmlns="97c6e5db-c33c-4bd7-a101-5236bf2afbce" xsi:nil="true"/>
    <DefaultSectionNames xmlns="97c6e5db-c33c-4bd7-a101-5236bf2afbce" xsi:nil="true"/>
    <NotebookType xmlns="97c6e5db-c33c-4bd7-a101-5236bf2afbce" xsi:nil="true"/>
    <Student_Groups xmlns="97c6e5db-c33c-4bd7-a101-5236bf2afbce">
      <UserInfo>
        <DisplayName/>
        <AccountId xsi:nil="true"/>
        <AccountType/>
      </UserInfo>
    </Student_Groups>
    <Math_Settings xmlns="97c6e5db-c33c-4bd7-a101-5236bf2afbce" xsi:nil="true"/>
    <Owner xmlns="97c6e5db-c33c-4bd7-a101-5236bf2afbce">
      <UserInfo>
        <DisplayName/>
        <AccountId xsi:nil="true"/>
        <AccountType/>
      </UserInfo>
    </Owner>
    <Students xmlns="97c6e5db-c33c-4bd7-a101-5236bf2afbce">
      <UserInfo>
        <DisplayName/>
        <AccountId xsi:nil="true"/>
        <AccountType/>
      </UserInfo>
    </Students>
    <Is_Collaboration_Space_Locked xmlns="97c6e5db-c33c-4bd7-a101-5236bf2afbc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6C90B901C3EC44825A78A1153541DA" ma:contentTypeVersion="27" ma:contentTypeDescription="Create a new document." ma:contentTypeScope="" ma:versionID="999fe549cf25460b4fcf88f84cab17f3">
  <xsd:schema xmlns:xsd="http://www.w3.org/2001/XMLSchema" xmlns:xs="http://www.w3.org/2001/XMLSchema" xmlns:p="http://schemas.microsoft.com/office/2006/metadata/properties" xmlns:ns3="45275255-e281-4b44-b903-5981a693d228" xmlns:ns4="97c6e5db-c33c-4bd7-a101-5236bf2afbce" targetNamespace="http://schemas.microsoft.com/office/2006/metadata/properties" ma:root="true" ma:fieldsID="2a08fd787345cebc6fbdbe03680d6c02" ns3:_="" ns4:_="">
    <xsd:import namespace="45275255-e281-4b44-b903-5981a693d228"/>
    <xsd:import namespace="97c6e5db-c33c-4bd7-a101-5236bf2afb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75255-e281-4b44-b903-5981a693d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6e5db-c33c-4bd7-a101-5236bf2afb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135F17-3837-4A0D-8708-59889F6AEE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E49D3D-9BB5-4483-BACD-C57A47EAA186}">
  <ds:schemaRefs>
    <ds:schemaRef ds:uri="97c6e5db-c33c-4bd7-a101-5236bf2afbce"/>
    <ds:schemaRef ds:uri="http://www.w3.org/XML/1998/namespace"/>
    <ds:schemaRef ds:uri="http://purl.org/dc/elements/1.1/"/>
    <ds:schemaRef ds:uri="45275255-e281-4b44-b903-5981a693d22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2F7DB0-A124-4449-9A22-ECCB9C967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75255-e281-4b44-b903-5981a693d228"/>
    <ds:schemaRef ds:uri="97c6e5db-c33c-4bd7-a101-5236bf2a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6454</TotalTime>
  <Words>592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Consolas</vt:lpstr>
      <vt:lpstr>Office Theme</vt:lpstr>
      <vt:lpstr>"Unit 13: "For Live Session"</vt:lpstr>
      <vt:lpstr>PowerPoint Presentation</vt:lpstr>
      <vt:lpstr>1. Model the sunspot/melanoma data with a MLP. Use the model to provide eight-step-ahead forecasts. Finally, calculate the ASE, and compare your NN model to the VAR model we estimated previously.</vt:lpstr>
      <vt:lpstr>2. Model the Schumway pollution data with a MLP model, and provide 10-step-ahead forecasts. Calculate the ASE, and add your analysis to a slide in your Unit 13 For Live Session PowerPoint deck.</vt:lpstr>
      <vt:lpstr>3. Model your time series with a MLP, and compare it with ARMA/ARIMA models you have fit to it in the past.</vt:lpstr>
      <vt:lpstr>3. Model your time series with a MLP, and compare it with ARMA/ARIMA models you have fit to it in the past.</vt:lpstr>
      <vt:lpstr>3. Model your time series with a MLP, and compare it with ARMA/ARIMA models you have fit to it in the past.</vt:lpstr>
      <vt:lpstr>Key Takeaways / 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Windows User</cp:lastModifiedBy>
  <cp:revision>243</cp:revision>
  <dcterms:created xsi:type="dcterms:W3CDTF">2020-01-07T12:56:45Z</dcterms:created>
  <dcterms:modified xsi:type="dcterms:W3CDTF">2020-04-01T03:15:57Z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0x010100016C90B901C3EC44825A78A1153541DA</vt:lpwstr>
  </property>
</Properties>
</file>