
<file path=[Content_Types].xml><?xml version="1.0" encoding="utf-8"?>
<Types xmlns="http://schemas.openxmlformats.org/package/2006/content-types">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4"/>
  </p:notesMasterIdLst>
  <p:sldIdLst>
    <p:sldId id="256" r:id="rId5"/>
    <p:sldId id="450" r:id="rId6"/>
    <p:sldId id="455" r:id="rId7"/>
    <p:sldId id="456" r:id="rId8"/>
    <p:sldId id="457" r:id="rId9"/>
    <p:sldId id="458" r:id="rId10"/>
    <p:sldId id="454" r:id="rId11"/>
    <p:sldId id="459" r:id="rId12"/>
    <p:sldId id="400" r:id="rId13"/>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dding, Chad" initials="MC" lastIdx="1" clrIdx="0">
    <p:extLst>
      <p:ext uri="{19B8F6BF-5375-455C-9EA6-DF929625EA0E}">
        <p15:presenceInfo xmlns:p15="http://schemas.microsoft.com/office/powerpoint/2012/main" userId="S-1-5-21-111288279-36659543-794563710-15881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7A29A7E-976F-4B59-BD13-EC3B80904D40}" v="28" dt="2020-03-02T19:06:50.242"/>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8" d="100"/>
          <a:sy n="108" d="100"/>
        </p:scale>
        <p:origin x="1704" y="10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dding, Chad" userId="bd6b6eae-44d4-41c5-bc0d-c5a79d3d4796" providerId="ADAL" clId="{87A29A7E-976F-4B59-BD13-EC3B80904D40}"/>
    <pc:docChg chg="undo custSel addSld delSld modSld">
      <pc:chgData name="Madding, Chad" userId="bd6b6eae-44d4-41c5-bc0d-c5a79d3d4796" providerId="ADAL" clId="{87A29A7E-976F-4B59-BD13-EC3B80904D40}" dt="2020-03-02T19:07:02.004" v="287" actId="478"/>
      <pc:docMkLst>
        <pc:docMk/>
      </pc:docMkLst>
      <pc:sldChg chg="addSp delSp modSp del delAnim modAnim">
        <pc:chgData name="Madding, Chad" userId="bd6b6eae-44d4-41c5-bc0d-c5a79d3d4796" providerId="ADAL" clId="{87A29A7E-976F-4B59-BD13-EC3B80904D40}" dt="2020-03-02T18:11:51.256" v="29" actId="2696"/>
        <pc:sldMkLst>
          <pc:docMk/>
          <pc:sldMk cId="712376595" sldId="401"/>
        </pc:sldMkLst>
        <pc:spChg chg="mod">
          <ac:chgData name="Madding, Chad" userId="bd6b6eae-44d4-41c5-bc0d-c5a79d3d4796" providerId="ADAL" clId="{87A29A7E-976F-4B59-BD13-EC3B80904D40}" dt="2020-03-02T16:26:36.844" v="12" actId="122"/>
          <ac:spMkLst>
            <pc:docMk/>
            <pc:sldMk cId="712376595" sldId="401"/>
            <ac:spMk id="2" creationId="{3EB5D0D5-202E-4347-90F7-CDB7294404EA}"/>
          </ac:spMkLst>
        </pc:spChg>
        <pc:spChg chg="del">
          <ac:chgData name="Madding, Chad" userId="bd6b6eae-44d4-41c5-bc0d-c5a79d3d4796" providerId="ADAL" clId="{87A29A7E-976F-4B59-BD13-EC3B80904D40}" dt="2020-03-02T16:25:57.395" v="1" actId="478"/>
          <ac:spMkLst>
            <pc:docMk/>
            <pc:sldMk cId="712376595" sldId="401"/>
            <ac:spMk id="23" creationId="{F6AF0936-A44F-4907-ADA5-2B0FA091B069}"/>
          </ac:spMkLst>
        </pc:spChg>
        <pc:spChg chg="add mod">
          <ac:chgData name="Madding, Chad" userId="bd6b6eae-44d4-41c5-bc0d-c5a79d3d4796" providerId="ADAL" clId="{87A29A7E-976F-4B59-BD13-EC3B80904D40}" dt="2020-03-02T16:26:03.691" v="6" actId="1035"/>
          <ac:spMkLst>
            <pc:docMk/>
            <pc:sldMk cId="712376595" sldId="401"/>
            <ac:spMk id="25" creationId="{6F5B2CC5-C9E1-4612-8F6C-C57D00C3C7ED}"/>
          </ac:spMkLst>
        </pc:spChg>
        <pc:spChg chg="add mod">
          <ac:chgData name="Madding, Chad" userId="bd6b6eae-44d4-41c5-bc0d-c5a79d3d4796" providerId="ADAL" clId="{87A29A7E-976F-4B59-BD13-EC3B80904D40}" dt="2020-03-02T16:26:03.691" v="6" actId="1035"/>
          <ac:spMkLst>
            <pc:docMk/>
            <pc:sldMk cId="712376595" sldId="401"/>
            <ac:spMk id="30" creationId="{21AE2621-7398-4A59-9010-3DB7CA0A4910}"/>
          </ac:spMkLst>
        </pc:spChg>
        <pc:spChg chg="add mod">
          <ac:chgData name="Madding, Chad" userId="bd6b6eae-44d4-41c5-bc0d-c5a79d3d4796" providerId="ADAL" clId="{87A29A7E-976F-4B59-BD13-EC3B80904D40}" dt="2020-03-02T16:26:03.691" v="6" actId="1035"/>
          <ac:spMkLst>
            <pc:docMk/>
            <pc:sldMk cId="712376595" sldId="401"/>
            <ac:spMk id="31" creationId="{F7C347F5-5857-431F-A53E-22629075B474}"/>
          </ac:spMkLst>
        </pc:spChg>
        <pc:picChg chg="add mod">
          <ac:chgData name="Madding, Chad" userId="bd6b6eae-44d4-41c5-bc0d-c5a79d3d4796" providerId="ADAL" clId="{87A29A7E-976F-4B59-BD13-EC3B80904D40}" dt="2020-03-02T16:26:03.691" v="6" actId="1035"/>
          <ac:picMkLst>
            <pc:docMk/>
            <pc:sldMk cId="712376595" sldId="401"/>
            <ac:picMk id="26" creationId="{77A23E0F-B694-40FB-99EE-132DF80FB7CC}"/>
          </ac:picMkLst>
        </pc:picChg>
        <pc:picChg chg="add mod">
          <ac:chgData name="Madding, Chad" userId="bd6b6eae-44d4-41c5-bc0d-c5a79d3d4796" providerId="ADAL" clId="{87A29A7E-976F-4B59-BD13-EC3B80904D40}" dt="2020-03-02T16:26:03.691" v="6" actId="1035"/>
          <ac:picMkLst>
            <pc:docMk/>
            <pc:sldMk cId="712376595" sldId="401"/>
            <ac:picMk id="27" creationId="{1C1629BF-9AC8-45DC-8568-80D5910609A7}"/>
          </ac:picMkLst>
        </pc:picChg>
        <pc:picChg chg="add mod">
          <ac:chgData name="Madding, Chad" userId="bd6b6eae-44d4-41c5-bc0d-c5a79d3d4796" providerId="ADAL" clId="{87A29A7E-976F-4B59-BD13-EC3B80904D40}" dt="2020-03-02T16:26:03.691" v="6" actId="1035"/>
          <ac:picMkLst>
            <pc:docMk/>
            <pc:sldMk cId="712376595" sldId="401"/>
            <ac:picMk id="28" creationId="{92535DC6-0B1B-41EA-8BFB-7458C297B675}"/>
          </ac:picMkLst>
        </pc:picChg>
        <pc:picChg chg="add mod">
          <ac:chgData name="Madding, Chad" userId="bd6b6eae-44d4-41c5-bc0d-c5a79d3d4796" providerId="ADAL" clId="{87A29A7E-976F-4B59-BD13-EC3B80904D40}" dt="2020-03-02T16:26:03.691" v="6" actId="1035"/>
          <ac:picMkLst>
            <pc:docMk/>
            <pc:sldMk cId="712376595" sldId="401"/>
            <ac:picMk id="29" creationId="{804E798D-6F51-4BA6-A635-EC5325CAE2B8}"/>
          </ac:picMkLst>
        </pc:picChg>
      </pc:sldChg>
      <pc:sldChg chg="addSp delSp modSp">
        <pc:chgData name="Madding, Chad" userId="bd6b6eae-44d4-41c5-bc0d-c5a79d3d4796" providerId="ADAL" clId="{87A29A7E-976F-4B59-BD13-EC3B80904D40}" dt="2020-03-02T18:41:11.263" v="199" actId="1035"/>
        <pc:sldMkLst>
          <pc:docMk/>
          <pc:sldMk cId="1581048922" sldId="450"/>
        </pc:sldMkLst>
        <pc:spChg chg="mod">
          <ac:chgData name="Madding, Chad" userId="bd6b6eae-44d4-41c5-bc0d-c5a79d3d4796" providerId="ADAL" clId="{87A29A7E-976F-4B59-BD13-EC3B80904D40}" dt="2020-03-02T18:16:21.314" v="84" actId="20577"/>
          <ac:spMkLst>
            <pc:docMk/>
            <pc:sldMk cId="1581048922" sldId="450"/>
            <ac:spMk id="2" creationId="{9210E5F2-28D6-4415-B65E-AB18979A7498}"/>
          </ac:spMkLst>
        </pc:spChg>
        <pc:spChg chg="add mod">
          <ac:chgData name="Madding, Chad" userId="bd6b6eae-44d4-41c5-bc0d-c5a79d3d4796" providerId="ADAL" clId="{87A29A7E-976F-4B59-BD13-EC3B80904D40}" dt="2020-03-02T18:23:31.290" v="159" actId="1036"/>
          <ac:spMkLst>
            <pc:docMk/>
            <pc:sldMk cId="1581048922" sldId="450"/>
            <ac:spMk id="5" creationId="{31DF8D3F-4629-4647-927C-96DFB4BF021C}"/>
          </ac:spMkLst>
        </pc:spChg>
        <pc:spChg chg="add mod">
          <ac:chgData name="Madding, Chad" userId="bd6b6eae-44d4-41c5-bc0d-c5a79d3d4796" providerId="ADAL" clId="{87A29A7E-976F-4B59-BD13-EC3B80904D40}" dt="2020-03-02T18:23:07.073" v="153" actId="1036"/>
          <ac:spMkLst>
            <pc:docMk/>
            <pc:sldMk cId="1581048922" sldId="450"/>
            <ac:spMk id="6" creationId="{97C99848-E047-4CC7-A1DD-C8154B23609F}"/>
          </ac:spMkLst>
        </pc:spChg>
        <pc:spChg chg="del">
          <ac:chgData name="Madding, Chad" userId="bd6b6eae-44d4-41c5-bc0d-c5a79d3d4796" providerId="ADAL" clId="{87A29A7E-976F-4B59-BD13-EC3B80904D40}" dt="2020-03-02T18:10:36.799" v="19" actId="478"/>
          <ac:spMkLst>
            <pc:docMk/>
            <pc:sldMk cId="1581048922" sldId="450"/>
            <ac:spMk id="7" creationId="{A84F4E0C-3333-424A-BB65-51D8D22C9027}"/>
          </ac:spMkLst>
        </pc:spChg>
        <pc:spChg chg="del">
          <ac:chgData name="Madding, Chad" userId="bd6b6eae-44d4-41c5-bc0d-c5a79d3d4796" providerId="ADAL" clId="{87A29A7E-976F-4B59-BD13-EC3B80904D40}" dt="2020-03-02T18:10:34.028" v="18" actId="478"/>
          <ac:spMkLst>
            <pc:docMk/>
            <pc:sldMk cId="1581048922" sldId="450"/>
            <ac:spMk id="10" creationId="{846DDFC6-6B6B-448F-AC5A-9600CF4140AB}"/>
          </ac:spMkLst>
        </pc:spChg>
        <pc:spChg chg="del">
          <ac:chgData name="Madding, Chad" userId="bd6b6eae-44d4-41c5-bc0d-c5a79d3d4796" providerId="ADAL" clId="{87A29A7E-976F-4B59-BD13-EC3B80904D40}" dt="2020-03-02T18:10:34.028" v="18" actId="478"/>
          <ac:spMkLst>
            <pc:docMk/>
            <pc:sldMk cId="1581048922" sldId="450"/>
            <ac:spMk id="11" creationId="{8C64D7EA-B149-4CBD-AA38-E041552FB0E0}"/>
          </ac:spMkLst>
        </pc:spChg>
        <pc:picChg chg="del">
          <ac:chgData name="Madding, Chad" userId="bd6b6eae-44d4-41c5-bc0d-c5a79d3d4796" providerId="ADAL" clId="{87A29A7E-976F-4B59-BD13-EC3B80904D40}" dt="2020-03-02T18:10:34.028" v="18" actId="478"/>
          <ac:picMkLst>
            <pc:docMk/>
            <pc:sldMk cId="1581048922" sldId="450"/>
            <ac:picMk id="3" creationId="{0C94AB92-5145-488E-9691-31B526183AF1}"/>
          </ac:picMkLst>
        </pc:picChg>
        <pc:picChg chg="add mod">
          <ac:chgData name="Madding, Chad" userId="bd6b6eae-44d4-41c5-bc0d-c5a79d3d4796" providerId="ADAL" clId="{87A29A7E-976F-4B59-BD13-EC3B80904D40}" dt="2020-03-02T18:41:11.263" v="199" actId="1035"/>
          <ac:picMkLst>
            <pc:docMk/>
            <pc:sldMk cId="1581048922" sldId="450"/>
            <ac:picMk id="8" creationId="{5140F9CA-5F0C-4CC0-AF53-A1C8597D8438}"/>
          </ac:picMkLst>
        </pc:picChg>
      </pc:sldChg>
      <pc:sldChg chg="del">
        <pc:chgData name="Madding, Chad" userId="bd6b6eae-44d4-41c5-bc0d-c5a79d3d4796" providerId="ADAL" clId="{87A29A7E-976F-4B59-BD13-EC3B80904D40}" dt="2020-03-02T18:11:45.932" v="27" actId="2696"/>
        <pc:sldMkLst>
          <pc:docMk/>
          <pc:sldMk cId="3523791008" sldId="452"/>
        </pc:sldMkLst>
      </pc:sldChg>
      <pc:sldChg chg="del">
        <pc:chgData name="Madding, Chad" userId="bd6b6eae-44d4-41c5-bc0d-c5a79d3d4796" providerId="ADAL" clId="{87A29A7E-976F-4B59-BD13-EC3B80904D40}" dt="2020-03-02T18:11:48.308" v="28" actId="2696"/>
        <pc:sldMkLst>
          <pc:docMk/>
          <pc:sldMk cId="2858299063" sldId="453"/>
        </pc:sldMkLst>
      </pc:sldChg>
      <pc:sldChg chg="addSp delSp modSp add delAnim modAnim">
        <pc:chgData name="Madding, Chad" userId="bd6b6eae-44d4-41c5-bc0d-c5a79d3d4796" providerId="ADAL" clId="{87A29A7E-976F-4B59-BD13-EC3B80904D40}" dt="2020-03-02T19:06:15.590" v="283" actId="20577"/>
        <pc:sldMkLst>
          <pc:docMk/>
          <pc:sldMk cId="37732970" sldId="454"/>
        </pc:sldMkLst>
        <pc:spChg chg="del">
          <ac:chgData name="Madding, Chad" userId="bd6b6eae-44d4-41c5-bc0d-c5a79d3d4796" providerId="ADAL" clId="{87A29A7E-976F-4B59-BD13-EC3B80904D40}" dt="2020-03-02T16:26:47.778" v="13" actId="478"/>
          <ac:spMkLst>
            <pc:docMk/>
            <pc:sldMk cId="37732970" sldId="454"/>
            <ac:spMk id="2" creationId="{3EB5D0D5-202E-4347-90F7-CDB7294404EA}"/>
          </ac:spMkLst>
        </pc:spChg>
        <pc:spChg chg="add del mod">
          <ac:chgData name="Madding, Chad" userId="bd6b6eae-44d4-41c5-bc0d-c5a79d3d4796" providerId="ADAL" clId="{87A29A7E-976F-4B59-BD13-EC3B80904D40}" dt="2020-03-02T16:26:51.733" v="14" actId="478"/>
          <ac:spMkLst>
            <pc:docMk/>
            <pc:sldMk cId="37732970" sldId="454"/>
            <ac:spMk id="5" creationId="{17664399-8603-4CBE-A100-54D86B1CC2BE}"/>
          </ac:spMkLst>
        </pc:spChg>
        <pc:spChg chg="add mod">
          <ac:chgData name="Madding, Chad" userId="bd6b6eae-44d4-41c5-bc0d-c5a79d3d4796" providerId="ADAL" clId="{87A29A7E-976F-4B59-BD13-EC3B80904D40}" dt="2020-03-02T19:06:15.590" v="283" actId="20577"/>
          <ac:spMkLst>
            <pc:docMk/>
            <pc:sldMk cId="37732970" sldId="454"/>
            <ac:spMk id="7" creationId="{F2BC2694-8284-434B-AFE0-F51AEC281FCA}"/>
          </ac:spMkLst>
        </pc:spChg>
        <pc:spChg chg="add">
          <ac:chgData name="Madding, Chad" userId="bd6b6eae-44d4-41c5-bc0d-c5a79d3d4796" providerId="ADAL" clId="{87A29A7E-976F-4B59-BD13-EC3B80904D40}" dt="2020-03-02T19:06:04.461" v="280"/>
          <ac:spMkLst>
            <pc:docMk/>
            <pc:sldMk cId="37732970" sldId="454"/>
            <ac:spMk id="8" creationId="{B2BB1D93-62C3-4EC0-A7AC-FB298EF6C442}"/>
          </ac:spMkLst>
        </pc:spChg>
        <pc:spChg chg="add">
          <ac:chgData name="Madding, Chad" userId="bd6b6eae-44d4-41c5-bc0d-c5a79d3d4796" providerId="ADAL" clId="{87A29A7E-976F-4B59-BD13-EC3B80904D40}" dt="2020-03-02T19:06:04.461" v="280"/>
          <ac:spMkLst>
            <pc:docMk/>
            <pc:sldMk cId="37732970" sldId="454"/>
            <ac:spMk id="13" creationId="{9D8D9778-DFCF-4C2A-BD4B-F9A7F613F4E2}"/>
          </ac:spMkLst>
        </pc:spChg>
        <pc:spChg chg="add del">
          <ac:chgData name="Madding, Chad" userId="bd6b6eae-44d4-41c5-bc0d-c5a79d3d4796" providerId="ADAL" clId="{87A29A7E-976F-4B59-BD13-EC3B80904D40}" dt="2020-03-02T19:06:11.379" v="281" actId="478"/>
          <ac:spMkLst>
            <pc:docMk/>
            <pc:sldMk cId="37732970" sldId="454"/>
            <ac:spMk id="14" creationId="{0BAC70A7-3F38-4C97-9F80-1BEC86CF5451}"/>
          </ac:spMkLst>
        </pc:spChg>
        <pc:spChg chg="add">
          <ac:chgData name="Madding, Chad" userId="bd6b6eae-44d4-41c5-bc0d-c5a79d3d4796" providerId="ADAL" clId="{87A29A7E-976F-4B59-BD13-EC3B80904D40}" dt="2020-03-02T19:06:04.461" v="280"/>
          <ac:spMkLst>
            <pc:docMk/>
            <pc:sldMk cId="37732970" sldId="454"/>
            <ac:spMk id="15" creationId="{A5507DD3-AFFF-4262-96FD-E61C66FED857}"/>
          </ac:spMkLst>
        </pc:spChg>
        <pc:spChg chg="del">
          <ac:chgData name="Madding, Chad" userId="bd6b6eae-44d4-41c5-bc0d-c5a79d3d4796" providerId="ADAL" clId="{87A29A7E-976F-4B59-BD13-EC3B80904D40}" dt="2020-03-02T19:06:02.450" v="279" actId="478"/>
          <ac:spMkLst>
            <pc:docMk/>
            <pc:sldMk cId="37732970" sldId="454"/>
            <ac:spMk id="23" creationId="{F6AF0936-A44F-4907-ADA5-2B0FA091B069}"/>
          </ac:spMkLst>
        </pc:spChg>
        <pc:picChg chg="add">
          <ac:chgData name="Madding, Chad" userId="bd6b6eae-44d4-41c5-bc0d-c5a79d3d4796" providerId="ADAL" clId="{87A29A7E-976F-4B59-BD13-EC3B80904D40}" dt="2020-03-02T19:06:04.461" v="280"/>
          <ac:picMkLst>
            <pc:docMk/>
            <pc:sldMk cId="37732970" sldId="454"/>
            <ac:picMk id="9" creationId="{14A79F58-23FF-4D66-BF2A-8F2CB878E4FF}"/>
          </ac:picMkLst>
        </pc:picChg>
        <pc:picChg chg="add">
          <ac:chgData name="Madding, Chad" userId="bd6b6eae-44d4-41c5-bc0d-c5a79d3d4796" providerId="ADAL" clId="{87A29A7E-976F-4B59-BD13-EC3B80904D40}" dt="2020-03-02T19:06:04.461" v="280"/>
          <ac:picMkLst>
            <pc:docMk/>
            <pc:sldMk cId="37732970" sldId="454"/>
            <ac:picMk id="10" creationId="{997D66D8-111A-4FA3-A9CB-5F5A6213B194}"/>
          </ac:picMkLst>
        </pc:picChg>
        <pc:picChg chg="add">
          <ac:chgData name="Madding, Chad" userId="bd6b6eae-44d4-41c5-bc0d-c5a79d3d4796" providerId="ADAL" clId="{87A29A7E-976F-4B59-BD13-EC3B80904D40}" dt="2020-03-02T19:06:04.461" v="280"/>
          <ac:picMkLst>
            <pc:docMk/>
            <pc:sldMk cId="37732970" sldId="454"/>
            <ac:picMk id="11" creationId="{775C34D7-E244-4EE6-BB7B-61BB8DCCB4EA}"/>
          </ac:picMkLst>
        </pc:picChg>
        <pc:picChg chg="add">
          <ac:chgData name="Madding, Chad" userId="bd6b6eae-44d4-41c5-bc0d-c5a79d3d4796" providerId="ADAL" clId="{87A29A7E-976F-4B59-BD13-EC3B80904D40}" dt="2020-03-02T19:06:04.461" v="280"/>
          <ac:picMkLst>
            <pc:docMk/>
            <pc:sldMk cId="37732970" sldId="454"/>
            <ac:picMk id="12" creationId="{0F6C2DB1-DED0-4D45-B261-C48577F3798F}"/>
          </ac:picMkLst>
        </pc:picChg>
      </pc:sldChg>
      <pc:sldChg chg="addSp delSp modSp add">
        <pc:chgData name="Madding, Chad" userId="bd6b6eae-44d4-41c5-bc0d-c5a79d3d4796" providerId="ADAL" clId="{87A29A7E-976F-4B59-BD13-EC3B80904D40}" dt="2020-03-02T19:02:01.248" v="271" actId="20577"/>
        <pc:sldMkLst>
          <pc:docMk/>
          <pc:sldMk cId="285670257" sldId="455"/>
        </pc:sldMkLst>
        <pc:spChg chg="mod">
          <ac:chgData name="Madding, Chad" userId="bd6b6eae-44d4-41c5-bc0d-c5a79d3d4796" providerId="ADAL" clId="{87A29A7E-976F-4B59-BD13-EC3B80904D40}" dt="2020-03-02T19:02:01.248" v="271" actId="20577"/>
          <ac:spMkLst>
            <pc:docMk/>
            <pc:sldMk cId="285670257" sldId="455"/>
            <ac:spMk id="2" creationId="{9210E5F2-28D6-4415-B65E-AB18979A7498}"/>
          </ac:spMkLst>
        </pc:spChg>
        <pc:spChg chg="add mod">
          <ac:chgData name="Madding, Chad" userId="bd6b6eae-44d4-41c5-bc0d-c5a79d3d4796" providerId="ADAL" clId="{87A29A7E-976F-4B59-BD13-EC3B80904D40}" dt="2020-03-02T18:23:13.992" v="155" actId="1035"/>
          <ac:spMkLst>
            <pc:docMk/>
            <pc:sldMk cId="285670257" sldId="455"/>
            <ac:spMk id="3" creationId="{38A80B78-800B-4BB3-BA89-24ECF5AE1F53}"/>
          </ac:spMkLst>
        </pc:spChg>
        <pc:spChg chg="add del mod">
          <ac:chgData name="Madding, Chad" userId="bd6b6eae-44d4-41c5-bc0d-c5a79d3d4796" providerId="ADAL" clId="{87A29A7E-976F-4B59-BD13-EC3B80904D40}" dt="2020-03-02T18:20:27.080" v="147" actId="1036"/>
          <ac:spMkLst>
            <pc:docMk/>
            <pc:sldMk cId="285670257" sldId="455"/>
            <ac:spMk id="5" creationId="{31DF8D3F-4629-4647-927C-96DFB4BF021C}"/>
          </ac:spMkLst>
        </pc:spChg>
        <pc:picChg chg="add">
          <ac:chgData name="Madding, Chad" userId="bd6b6eae-44d4-41c5-bc0d-c5a79d3d4796" providerId="ADAL" clId="{87A29A7E-976F-4B59-BD13-EC3B80904D40}" dt="2020-03-02T18:44:19.085" v="200"/>
          <ac:picMkLst>
            <pc:docMk/>
            <pc:sldMk cId="285670257" sldId="455"/>
            <ac:picMk id="6" creationId="{EF808684-7B40-499B-B2FA-0DE91403A03B}"/>
          </ac:picMkLst>
        </pc:picChg>
      </pc:sldChg>
      <pc:sldChg chg="addSp modSp add">
        <pc:chgData name="Madding, Chad" userId="bd6b6eae-44d4-41c5-bc0d-c5a79d3d4796" providerId="ADAL" clId="{87A29A7E-976F-4B59-BD13-EC3B80904D40}" dt="2020-03-02T19:03:29.343" v="277" actId="14100"/>
        <pc:sldMkLst>
          <pc:docMk/>
          <pc:sldMk cId="2678885308" sldId="456"/>
        </pc:sldMkLst>
        <pc:spChg chg="mod">
          <ac:chgData name="Madding, Chad" userId="bd6b6eae-44d4-41c5-bc0d-c5a79d3d4796" providerId="ADAL" clId="{87A29A7E-976F-4B59-BD13-EC3B80904D40}" dt="2020-03-02T18:12:51.224" v="38"/>
          <ac:spMkLst>
            <pc:docMk/>
            <pc:sldMk cId="2678885308" sldId="456"/>
            <ac:spMk id="2" creationId="{9210E5F2-28D6-4415-B65E-AB18979A7498}"/>
          </ac:spMkLst>
        </pc:spChg>
        <pc:spChg chg="add mod">
          <ac:chgData name="Madding, Chad" userId="bd6b6eae-44d4-41c5-bc0d-c5a79d3d4796" providerId="ADAL" clId="{87A29A7E-976F-4B59-BD13-EC3B80904D40}" dt="2020-03-02T18:59:52.946" v="252" actId="14100"/>
          <ac:spMkLst>
            <pc:docMk/>
            <pc:sldMk cId="2678885308" sldId="456"/>
            <ac:spMk id="3" creationId="{E4E94125-2865-4D99-9907-D55A5F86053C}"/>
          </ac:spMkLst>
        </pc:spChg>
        <pc:spChg chg="mod">
          <ac:chgData name="Madding, Chad" userId="bd6b6eae-44d4-41c5-bc0d-c5a79d3d4796" providerId="ADAL" clId="{87A29A7E-976F-4B59-BD13-EC3B80904D40}" dt="2020-03-02T18:24:22.827" v="177" actId="1037"/>
          <ac:spMkLst>
            <pc:docMk/>
            <pc:sldMk cId="2678885308" sldId="456"/>
            <ac:spMk id="5" creationId="{31DF8D3F-4629-4647-927C-96DFB4BF021C}"/>
          </ac:spMkLst>
        </pc:spChg>
        <pc:spChg chg="add mod">
          <ac:chgData name="Madding, Chad" userId="bd6b6eae-44d4-41c5-bc0d-c5a79d3d4796" providerId="ADAL" clId="{87A29A7E-976F-4B59-BD13-EC3B80904D40}" dt="2020-03-02T19:03:29.343" v="277" actId="14100"/>
          <ac:spMkLst>
            <pc:docMk/>
            <pc:sldMk cId="2678885308" sldId="456"/>
            <ac:spMk id="7" creationId="{A32D7D5B-8BE1-4A1C-8EC0-A4D468BCC46C}"/>
          </ac:spMkLst>
        </pc:spChg>
        <pc:picChg chg="add mod">
          <ac:chgData name="Madding, Chad" userId="bd6b6eae-44d4-41c5-bc0d-c5a79d3d4796" providerId="ADAL" clId="{87A29A7E-976F-4B59-BD13-EC3B80904D40}" dt="2020-03-02T19:00:06.201" v="264" actId="14100"/>
          <ac:picMkLst>
            <pc:docMk/>
            <pc:sldMk cId="2678885308" sldId="456"/>
            <ac:picMk id="6" creationId="{20AC966F-1193-45B0-9BD8-C713A2179FB3}"/>
          </ac:picMkLst>
        </pc:picChg>
      </pc:sldChg>
      <pc:sldChg chg="addSp modSp add">
        <pc:chgData name="Madding, Chad" userId="bd6b6eae-44d4-41c5-bc0d-c5a79d3d4796" providerId="ADAL" clId="{87A29A7E-976F-4B59-BD13-EC3B80904D40}" dt="2020-03-02T19:03:03.342" v="274" actId="14100"/>
        <pc:sldMkLst>
          <pc:docMk/>
          <pc:sldMk cId="4013108920" sldId="457"/>
        </pc:sldMkLst>
        <pc:spChg chg="mod">
          <ac:chgData name="Madding, Chad" userId="bd6b6eae-44d4-41c5-bc0d-c5a79d3d4796" providerId="ADAL" clId="{87A29A7E-976F-4B59-BD13-EC3B80904D40}" dt="2020-03-02T18:13:02.562" v="39"/>
          <ac:spMkLst>
            <pc:docMk/>
            <pc:sldMk cId="4013108920" sldId="457"/>
            <ac:spMk id="2" creationId="{9210E5F2-28D6-4415-B65E-AB18979A7498}"/>
          </ac:spMkLst>
        </pc:spChg>
        <pc:spChg chg="mod">
          <ac:chgData name="Madding, Chad" userId="bd6b6eae-44d4-41c5-bc0d-c5a79d3d4796" providerId="ADAL" clId="{87A29A7E-976F-4B59-BD13-EC3B80904D40}" dt="2020-03-02T18:55:55.424" v="228" actId="255"/>
          <ac:spMkLst>
            <pc:docMk/>
            <pc:sldMk cId="4013108920" sldId="457"/>
            <ac:spMk id="5" creationId="{31DF8D3F-4629-4647-927C-96DFB4BF021C}"/>
          </ac:spMkLst>
        </pc:spChg>
        <pc:spChg chg="add mod">
          <ac:chgData name="Madding, Chad" userId="bd6b6eae-44d4-41c5-bc0d-c5a79d3d4796" providerId="ADAL" clId="{87A29A7E-976F-4B59-BD13-EC3B80904D40}" dt="2020-03-02T18:59:03.917" v="242" actId="14100"/>
          <ac:spMkLst>
            <pc:docMk/>
            <pc:sldMk cId="4013108920" sldId="457"/>
            <ac:spMk id="6" creationId="{72186A92-DC28-4DD8-A042-313EB0EF0BBA}"/>
          </ac:spMkLst>
        </pc:spChg>
        <pc:spChg chg="add mod">
          <ac:chgData name="Madding, Chad" userId="bd6b6eae-44d4-41c5-bc0d-c5a79d3d4796" providerId="ADAL" clId="{87A29A7E-976F-4B59-BD13-EC3B80904D40}" dt="2020-03-02T19:03:03.342" v="274" actId="14100"/>
          <ac:spMkLst>
            <pc:docMk/>
            <pc:sldMk cId="4013108920" sldId="457"/>
            <ac:spMk id="7" creationId="{5E9C0245-750A-4EF4-9496-EC8F78BECB94}"/>
          </ac:spMkLst>
        </pc:spChg>
        <pc:picChg chg="add mod">
          <ac:chgData name="Madding, Chad" userId="bd6b6eae-44d4-41c5-bc0d-c5a79d3d4796" providerId="ADAL" clId="{87A29A7E-976F-4B59-BD13-EC3B80904D40}" dt="2020-03-02T18:59:21.412" v="249" actId="1036"/>
          <ac:picMkLst>
            <pc:docMk/>
            <pc:sldMk cId="4013108920" sldId="457"/>
            <ac:picMk id="3" creationId="{4CF55449-3BE0-4013-8E36-071F8AC6E17A}"/>
          </ac:picMkLst>
        </pc:picChg>
      </pc:sldChg>
      <pc:sldChg chg="addSp delSp modSp add">
        <pc:chgData name="Madding, Chad" userId="bd6b6eae-44d4-41c5-bc0d-c5a79d3d4796" providerId="ADAL" clId="{87A29A7E-976F-4B59-BD13-EC3B80904D40}" dt="2020-03-02T18:50:39.019" v="213" actId="20577"/>
        <pc:sldMkLst>
          <pc:docMk/>
          <pc:sldMk cId="3763007461" sldId="458"/>
        </pc:sldMkLst>
        <pc:spChg chg="mod">
          <ac:chgData name="Madding, Chad" userId="bd6b6eae-44d4-41c5-bc0d-c5a79d3d4796" providerId="ADAL" clId="{87A29A7E-976F-4B59-BD13-EC3B80904D40}" dt="2020-03-02T18:13:22.464" v="44" actId="20577"/>
          <ac:spMkLst>
            <pc:docMk/>
            <pc:sldMk cId="3763007461" sldId="458"/>
            <ac:spMk id="2" creationId="{9210E5F2-28D6-4415-B65E-AB18979A7498}"/>
          </ac:spMkLst>
        </pc:spChg>
        <pc:spChg chg="add mod">
          <ac:chgData name="Madding, Chad" userId="bd6b6eae-44d4-41c5-bc0d-c5a79d3d4796" providerId="ADAL" clId="{87A29A7E-976F-4B59-BD13-EC3B80904D40}" dt="2020-03-02T18:50:39.019" v="213" actId="20577"/>
          <ac:spMkLst>
            <pc:docMk/>
            <pc:sldMk cId="3763007461" sldId="458"/>
            <ac:spMk id="3" creationId="{C3838F2F-A39C-4547-9D05-9CF6CEC7966F}"/>
          </ac:spMkLst>
        </pc:spChg>
        <pc:spChg chg="del">
          <ac:chgData name="Madding, Chad" userId="bd6b6eae-44d4-41c5-bc0d-c5a79d3d4796" providerId="ADAL" clId="{87A29A7E-976F-4B59-BD13-EC3B80904D40}" dt="2020-03-02T18:13:44.266" v="47" actId="478"/>
          <ac:spMkLst>
            <pc:docMk/>
            <pc:sldMk cId="3763007461" sldId="458"/>
            <ac:spMk id="5" creationId="{31DF8D3F-4629-4647-927C-96DFB4BF021C}"/>
          </ac:spMkLst>
        </pc:spChg>
        <pc:picChg chg="add">
          <ac:chgData name="Madding, Chad" userId="bd6b6eae-44d4-41c5-bc0d-c5a79d3d4796" providerId="ADAL" clId="{87A29A7E-976F-4B59-BD13-EC3B80904D40}" dt="2020-03-02T18:46:24.342" v="201"/>
          <ac:picMkLst>
            <pc:docMk/>
            <pc:sldMk cId="3763007461" sldId="458"/>
            <ac:picMk id="6" creationId="{02C45AD7-4464-4FD2-BBD1-8F70541F3F9F}"/>
          </ac:picMkLst>
        </pc:picChg>
      </pc:sldChg>
      <pc:sldChg chg="addSp delSp modSp add delAnim modAnim">
        <pc:chgData name="Madding, Chad" userId="bd6b6eae-44d4-41c5-bc0d-c5a79d3d4796" providerId="ADAL" clId="{87A29A7E-976F-4B59-BD13-EC3B80904D40}" dt="2020-03-02T19:07:02.004" v="287" actId="478"/>
        <pc:sldMkLst>
          <pc:docMk/>
          <pc:sldMk cId="1824795705" sldId="459"/>
        </pc:sldMkLst>
        <pc:spChg chg="add del mod">
          <ac:chgData name="Madding, Chad" userId="bd6b6eae-44d4-41c5-bc0d-c5a79d3d4796" providerId="ADAL" clId="{87A29A7E-976F-4B59-BD13-EC3B80904D40}" dt="2020-03-02T19:07:02.004" v="287" actId="478"/>
          <ac:spMkLst>
            <pc:docMk/>
            <pc:sldMk cId="1824795705" sldId="459"/>
            <ac:spMk id="5" creationId="{619FF7CB-E7A7-4295-9A2E-AEC5559F7D7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F91415B4-81E4-4AC4-90AB-397CCE382C1C}" type="datetimeFigureOut">
              <a:rPr lang="en-US" smtClean="0"/>
              <a:t>3/2/2020</a:t>
            </a:fld>
            <a:endParaRPr lang="en-US"/>
          </a:p>
        </p:txBody>
      </p:sp>
      <p:sp>
        <p:nvSpPr>
          <p:cNvPr id="4" name="Slide Image Placeholder 3"/>
          <p:cNvSpPr>
            <a:spLocks noGrp="1" noRot="1" noChangeAspect="1"/>
          </p:cNvSpPr>
          <p:nvPr>
            <p:ph type="sldImg" idx="2"/>
          </p:nvPr>
        </p:nvSpPr>
        <p:spPr>
          <a:xfrm>
            <a:off x="3028950" y="857250"/>
            <a:ext cx="30861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C1FFE75A-7B47-4FA7-A494-913BA8B69132}" type="slidenum">
              <a:rPr lang="en-US" smtClean="0"/>
              <a:t>‹#›</a:t>
            </a:fld>
            <a:endParaRPr lang="en-US"/>
          </a:p>
        </p:txBody>
      </p:sp>
    </p:spTree>
    <p:extLst>
      <p:ext uri="{BB962C8B-B14F-4D97-AF65-F5344CB8AC3E}">
        <p14:creationId xmlns:p14="http://schemas.microsoft.com/office/powerpoint/2010/main" val="14697424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66509" y="347979"/>
            <a:ext cx="7610981" cy="883919"/>
          </a:xfrm>
          <a:prstGeom prst="rect">
            <a:avLst/>
          </a:prstGeom>
        </p:spPr>
        <p:txBody>
          <a:bodyPr wrap="square" lIns="0" tIns="0" rIns="0" bIns="0">
            <a:spAutoFit/>
          </a:bodyPr>
          <a:lstStyle>
            <a:lvl1pPr>
              <a:defRPr sz="2800" b="0" i="0">
                <a:solidFill>
                  <a:schemeClr val="tx1"/>
                </a:solidFill>
                <a:latin typeface="Arial"/>
                <a:cs typeface="Arial"/>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3/2/2020</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1400" b="0" i="0">
                <a:solidFill>
                  <a:schemeClr val="tx1"/>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3/2/2020</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Arial"/>
                <a:cs typeface="Arial"/>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3/2/2020</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3/2/2020</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3/2/2020</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6819900"/>
            <a:ext cx="9144000" cy="0"/>
          </a:xfrm>
          <a:custGeom>
            <a:avLst/>
            <a:gdLst/>
            <a:ahLst/>
            <a:cxnLst/>
            <a:rect l="l" t="t" r="r" b="b"/>
            <a:pathLst>
              <a:path w="9144000">
                <a:moveTo>
                  <a:pt x="0" y="0"/>
                </a:moveTo>
                <a:lnTo>
                  <a:pt x="9144000" y="0"/>
                </a:lnTo>
              </a:path>
            </a:pathLst>
          </a:custGeom>
          <a:ln w="76200">
            <a:solidFill>
              <a:srgbClr val="354CA1"/>
            </a:solidFill>
          </a:ln>
        </p:spPr>
        <p:txBody>
          <a:bodyPr wrap="square" lIns="0" tIns="0" rIns="0" bIns="0" rtlCol="0"/>
          <a:lstStyle/>
          <a:p>
            <a:endParaRPr/>
          </a:p>
        </p:txBody>
      </p:sp>
      <p:sp>
        <p:nvSpPr>
          <p:cNvPr id="17" name="bk object 17"/>
          <p:cNvSpPr/>
          <p:nvPr/>
        </p:nvSpPr>
        <p:spPr>
          <a:xfrm>
            <a:off x="0" y="0"/>
            <a:ext cx="9144000" cy="304800"/>
          </a:xfrm>
          <a:custGeom>
            <a:avLst/>
            <a:gdLst/>
            <a:ahLst/>
            <a:cxnLst/>
            <a:rect l="l" t="t" r="r" b="b"/>
            <a:pathLst>
              <a:path w="9144000" h="304800">
                <a:moveTo>
                  <a:pt x="0" y="304800"/>
                </a:moveTo>
                <a:lnTo>
                  <a:pt x="9144000" y="304800"/>
                </a:lnTo>
                <a:lnTo>
                  <a:pt x="9144000" y="0"/>
                </a:lnTo>
                <a:lnTo>
                  <a:pt x="0" y="0"/>
                </a:lnTo>
                <a:lnTo>
                  <a:pt x="0" y="304800"/>
                </a:lnTo>
                <a:close/>
              </a:path>
            </a:pathLst>
          </a:custGeom>
          <a:solidFill>
            <a:srgbClr val="354CA1"/>
          </a:solidFill>
        </p:spPr>
        <p:txBody>
          <a:bodyPr wrap="square" lIns="0" tIns="0" rIns="0" bIns="0" rtlCol="0"/>
          <a:lstStyle/>
          <a:p>
            <a:endParaRPr/>
          </a:p>
        </p:txBody>
      </p:sp>
      <p:sp>
        <p:nvSpPr>
          <p:cNvPr id="2" name="Holder 2"/>
          <p:cNvSpPr>
            <a:spLocks noGrp="1"/>
          </p:cNvSpPr>
          <p:nvPr>
            <p:ph type="title"/>
          </p:nvPr>
        </p:nvSpPr>
        <p:spPr>
          <a:xfrm>
            <a:off x="565435" y="439420"/>
            <a:ext cx="8013129" cy="695960"/>
          </a:xfrm>
          <a:prstGeom prst="rect">
            <a:avLst/>
          </a:prstGeom>
        </p:spPr>
        <p:txBody>
          <a:bodyPr wrap="square" lIns="0" tIns="0" rIns="0" bIns="0">
            <a:spAutoFit/>
          </a:bodyPr>
          <a:lstStyle>
            <a:lvl1pPr>
              <a:defRPr sz="4400" b="0" i="0">
                <a:solidFill>
                  <a:schemeClr val="tx1"/>
                </a:solidFill>
                <a:latin typeface="Arial"/>
                <a:cs typeface="Arial"/>
              </a:defRPr>
            </a:lvl1pPr>
          </a:lstStyle>
          <a:p>
            <a:endParaRPr/>
          </a:p>
        </p:txBody>
      </p:sp>
      <p:sp>
        <p:nvSpPr>
          <p:cNvPr id="3" name="Holder 3"/>
          <p:cNvSpPr>
            <a:spLocks noGrp="1"/>
          </p:cNvSpPr>
          <p:nvPr>
            <p:ph type="body" idx="1"/>
          </p:nvPr>
        </p:nvSpPr>
        <p:spPr>
          <a:xfrm>
            <a:off x="9230" y="2623270"/>
            <a:ext cx="9125539" cy="2154554"/>
          </a:xfrm>
          <a:prstGeom prst="rect">
            <a:avLst/>
          </a:prstGeom>
        </p:spPr>
        <p:txBody>
          <a:bodyPr wrap="square" lIns="0" tIns="0" rIns="0" bIns="0">
            <a:spAutoFit/>
          </a:bodyPr>
          <a:lstStyle>
            <a:lvl1pPr>
              <a:defRPr sz="1400" b="0" i="0">
                <a:solidFill>
                  <a:schemeClr val="tx1"/>
                </a:solidFill>
                <a:latin typeface="Arial"/>
                <a:cs typeface="Arial"/>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3/2/2020</a:t>
            </a:fld>
            <a:endParaRPr lang="en-US"/>
          </a:p>
        </p:txBody>
      </p:sp>
      <p:sp>
        <p:nvSpPr>
          <p:cNvPr id="6" name="Holder 6"/>
          <p:cNvSpPr>
            <a:spLocks noGrp="1"/>
          </p:cNvSpPr>
          <p:nvPr>
            <p:ph type="sldNum" sz="quarter" idx="7"/>
          </p:nvPr>
        </p:nvSpPr>
        <p:spPr>
          <a:xfrm>
            <a:off x="6583680" y="6377940"/>
            <a:ext cx="210312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5.tiff"/><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tiff"/></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692150" y="2825750"/>
            <a:ext cx="7772400" cy="0"/>
          </a:xfrm>
          <a:custGeom>
            <a:avLst/>
            <a:gdLst/>
            <a:ahLst/>
            <a:cxnLst/>
            <a:rect l="l" t="t" r="r" b="b"/>
            <a:pathLst>
              <a:path w="7772400">
                <a:moveTo>
                  <a:pt x="0" y="0"/>
                </a:moveTo>
                <a:lnTo>
                  <a:pt x="7772400" y="1"/>
                </a:lnTo>
              </a:path>
            </a:pathLst>
          </a:custGeom>
          <a:ln w="12700">
            <a:solidFill>
              <a:srgbClr val="000000"/>
            </a:solidFill>
          </a:ln>
        </p:spPr>
        <p:txBody>
          <a:bodyPr wrap="square" lIns="0" tIns="0" rIns="0" bIns="0" rtlCol="0"/>
          <a:lstStyle/>
          <a:p>
            <a:endParaRPr/>
          </a:p>
        </p:txBody>
      </p:sp>
      <p:sp>
        <p:nvSpPr>
          <p:cNvPr id="3" name="object 3"/>
          <p:cNvSpPr/>
          <p:nvPr/>
        </p:nvSpPr>
        <p:spPr>
          <a:xfrm>
            <a:off x="304800" y="6400800"/>
            <a:ext cx="1765300" cy="152400"/>
          </a:xfrm>
          <a:prstGeom prst="rect">
            <a:avLst/>
          </a:prstGeom>
          <a:blipFill>
            <a:blip r:embed="rId2" cstate="print"/>
            <a:stretch>
              <a:fillRect/>
            </a:stretch>
          </a:blipFill>
        </p:spPr>
        <p:txBody>
          <a:bodyPr wrap="square" lIns="0" tIns="0" rIns="0" bIns="0" rtlCol="0"/>
          <a:lstStyle/>
          <a:p>
            <a:endParaRPr/>
          </a:p>
        </p:txBody>
      </p:sp>
      <p:sp>
        <p:nvSpPr>
          <p:cNvPr id="4" name="object 4"/>
          <p:cNvSpPr txBox="1">
            <a:spLocks noGrp="1"/>
          </p:cNvSpPr>
          <p:nvPr>
            <p:ph type="title"/>
          </p:nvPr>
        </p:nvSpPr>
        <p:spPr>
          <a:xfrm>
            <a:off x="764540" y="1987666"/>
            <a:ext cx="7388860" cy="689932"/>
          </a:xfrm>
          <a:prstGeom prst="rect">
            <a:avLst/>
          </a:prstGeom>
        </p:spPr>
        <p:txBody>
          <a:bodyPr vert="horz" wrap="square" lIns="0" tIns="12700" rIns="0" bIns="0" rtlCol="0">
            <a:spAutoFit/>
          </a:bodyPr>
          <a:lstStyle/>
          <a:p>
            <a:pPr marL="12700">
              <a:lnSpc>
                <a:spcPct val="100000"/>
              </a:lnSpc>
              <a:spcBef>
                <a:spcPts val="100"/>
              </a:spcBef>
            </a:pPr>
            <a:r>
              <a:rPr lang="en-US" spc="-5" dirty="0"/>
              <a:t>"Unit 9: "For Live Session"</a:t>
            </a:r>
            <a:endParaRPr spc="-5" dirty="0"/>
          </a:p>
        </p:txBody>
      </p:sp>
      <p:sp>
        <p:nvSpPr>
          <p:cNvPr id="6" name="object 4">
            <a:extLst>
              <a:ext uri="{FF2B5EF4-FFF2-40B4-BE49-F238E27FC236}">
                <a16:creationId xmlns:a16="http://schemas.microsoft.com/office/drawing/2014/main" id="{36E01FBF-E0A7-439B-BA58-3ED0B82BB7FE}"/>
              </a:ext>
            </a:extLst>
          </p:cNvPr>
          <p:cNvSpPr txBox="1">
            <a:spLocks/>
          </p:cNvSpPr>
          <p:nvPr/>
        </p:nvSpPr>
        <p:spPr>
          <a:xfrm>
            <a:off x="764540" y="2894444"/>
            <a:ext cx="2740660" cy="382156"/>
          </a:xfrm>
          <a:prstGeom prst="rect">
            <a:avLst/>
          </a:prstGeom>
        </p:spPr>
        <p:txBody>
          <a:bodyPr vert="horz" wrap="square" lIns="0" tIns="12700" rIns="0" bIns="0" rtlCol="0">
            <a:spAutoFit/>
          </a:bodyPr>
          <a:lstStyle>
            <a:lvl1pPr>
              <a:defRPr sz="4400" b="0" i="0">
                <a:solidFill>
                  <a:schemeClr val="tx1"/>
                </a:solidFill>
                <a:latin typeface="Arial"/>
                <a:ea typeface="+mj-ea"/>
                <a:cs typeface="Arial"/>
              </a:defRPr>
            </a:lvl1pPr>
          </a:lstStyle>
          <a:p>
            <a:pPr marL="12700">
              <a:spcBef>
                <a:spcPts val="100"/>
              </a:spcBef>
            </a:pPr>
            <a:r>
              <a:rPr lang="en-US" sz="2400" kern="0" spc="-5" dirty="0"/>
              <a:t>Chad Madding</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0E5F2-28D6-4415-B65E-AB18979A7498}"/>
              </a:ext>
            </a:extLst>
          </p:cNvPr>
          <p:cNvSpPr>
            <a:spLocks noGrp="1"/>
          </p:cNvSpPr>
          <p:nvPr>
            <p:ph type="title"/>
          </p:nvPr>
        </p:nvSpPr>
        <p:spPr>
          <a:xfrm>
            <a:off x="152400" y="454223"/>
            <a:ext cx="8839200" cy="307777"/>
          </a:xfrm>
        </p:spPr>
        <p:txBody>
          <a:bodyPr/>
          <a:lstStyle/>
          <a:p>
            <a:pPr algn="l"/>
            <a:r>
              <a:rPr lang="en-US" sz="2000" dirty="0"/>
              <a:t>1. Fit an AR(2) to the data using the maximum likelihood estimates (</a:t>
            </a:r>
            <a:r>
              <a:rPr lang="en-US" sz="2000" dirty="0" err="1"/>
              <a:t>mle</a:t>
            </a:r>
            <a:r>
              <a:rPr lang="en-US" sz="2000" dirty="0"/>
              <a:t>).</a:t>
            </a:r>
          </a:p>
        </p:txBody>
      </p:sp>
      <p:sp>
        <p:nvSpPr>
          <p:cNvPr id="4" name="object 3">
            <a:extLst>
              <a:ext uri="{FF2B5EF4-FFF2-40B4-BE49-F238E27FC236}">
                <a16:creationId xmlns:a16="http://schemas.microsoft.com/office/drawing/2014/main" id="{44F3EBBA-D34D-4D12-9FC9-1E42095E89CA}"/>
              </a:ext>
            </a:extLst>
          </p:cNvPr>
          <p:cNvSpPr/>
          <p:nvPr/>
        </p:nvSpPr>
        <p:spPr>
          <a:xfrm>
            <a:off x="304800" y="6400800"/>
            <a:ext cx="1765300" cy="152400"/>
          </a:xfrm>
          <a:prstGeom prst="rect">
            <a:avLst/>
          </a:prstGeom>
          <a:blipFill>
            <a:blip r:embed="rId2" cstate="print"/>
            <a:stretch>
              <a:fillRect/>
            </a:stretch>
          </a:blipFill>
        </p:spPr>
        <p:txBody>
          <a:bodyPr wrap="square" lIns="0" tIns="0" rIns="0" bIns="0" rtlCol="0"/>
          <a:lstStyle/>
          <a:p>
            <a:endParaRPr/>
          </a:p>
        </p:txBody>
      </p:sp>
      <p:sp>
        <p:nvSpPr>
          <p:cNvPr id="5" name="Rectangle 4">
            <a:extLst>
              <a:ext uri="{FF2B5EF4-FFF2-40B4-BE49-F238E27FC236}">
                <a16:creationId xmlns:a16="http://schemas.microsoft.com/office/drawing/2014/main" id="{31DF8D3F-4629-4647-927C-96DFB4BF021C}"/>
              </a:ext>
            </a:extLst>
          </p:cNvPr>
          <p:cNvSpPr/>
          <p:nvPr/>
        </p:nvSpPr>
        <p:spPr>
          <a:xfrm>
            <a:off x="190500" y="1078468"/>
            <a:ext cx="8763000" cy="369332"/>
          </a:xfrm>
          <a:prstGeom prst="rect">
            <a:avLst/>
          </a:prstGeom>
        </p:spPr>
        <p:txBody>
          <a:bodyPr wrap="square">
            <a:spAutoFit/>
          </a:bodyPr>
          <a:lstStyle/>
          <a:p>
            <a:r>
              <a:rPr lang="en-US" dirty="0" err="1"/>
              <a:t>texasgasprice.mle</a:t>
            </a:r>
            <a:r>
              <a:rPr lang="en-US" dirty="0"/>
              <a:t>=</a:t>
            </a:r>
            <a:r>
              <a:rPr lang="en-US" dirty="0" err="1"/>
              <a:t>est.ar.wge</a:t>
            </a:r>
            <a:r>
              <a:rPr lang="en-US" dirty="0"/>
              <a:t>(</a:t>
            </a:r>
            <a:r>
              <a:rPr lang="en-US" dirty="0" err="1"/>
              <a:t>texasgasprice,p</a:t>
            </a:r>
            <a:r>
              <a:rPr lang="en-US" dirty="0"/>
              <a:t>=2,type='</a:t>
            </a:r>
            <a:r>
              <a:rPr lang="en-US" dirty="0" err="1"/>
              <a:t>mle</a:t>
            </a:r>
            <a:r>
              <a:rPr lang="en-US" dirty="0"/>
              <a:t>')</a:t>
            </a:r>
          </a:p>
        </p:txBody>
      </p:sp>
      <p:sp>
        <p:nvSpPr>
          <p:cNvPr id="6" name="Rectangle 5">
            <a:extLst>
              <a:ext uri="{FF2B5EF4-FFF2-40B4-BE49-F238E27FC236}">
                <a16:creationId xmlns:a16="http://schemas.microsoft.com/office/drawing/2014/main" id="{97C99848-E047-4CC7-A1DD-C8154B23609F}"/>
              </a:ext>
            </a:extLst>
          </p:cNvPr>
          <p:cNvSpPr/>
          <p:nvPr/>
        </p:nvSpPr>
        <p:spPr>
          <a:xfrm>
            <a:off x="304800" y="1592282"/>
            <a:ext cx="6825079" cy="3970318"/>
          </a:xfrm>
          <a:prstGeom prst="rect">
            <a:avLst/>
          </a:prstGeom>
        </p:spPr>
        <p:txBody>
          <a:bodyPr wrap="square">
            <a:spAutoFit/>
          </a:bodyPr>
          <a:lstStyle/>
          <a:p>
            <a:r>
              <a:rPr lang="fr-FR" dirty="0"/>
              <a:t>$`phi`</a:t>
            </a:r>
          </a:p>
          <a:p>
            <a:r>
              <a:rPr lang="fr-FR" dirty="0"/>
              <a:t>[1]  1.3811579 -0.4077432</a:t>
            </a:r>
          </a:p>
          <a:p>
            <a:endParaRPr lang="fr-FR" dirty="0"/>
          </a:p>
          <a:p>
            <a:r>
              <a:rPr lang="fr-FR" dirty="0"/>
              <a:t>$avar</a:t>
            </a:r>
          </a:p>
          <a:p>
            <a:r>
              <a:rPr lang="fr-FR" dirty="0"/>
              <a:t>[1] 0.002110579</a:t>
            </a:r>
          </a:p>
          <a:p>
            <a:endParaRPr lang="fr-FR" dirty="0"/>
          </a:p>
          <a:p>
            <a:r>
              <a:rPr lang="fr-FR" dirty="0"/>
              <a:t>$</a:t>
            </a:r>
            <a:r>
              <a:rPr lang="fr-FR" dirty="0" err="1"/>
              <a:t>aic</a:t>
            </a:r>
            <a:endParaRPr lang="fr-FR" dirty="0"/>
          </a:p>
          <a:p>
            <a:r>
              <a:rPr lang="fr-FR" dirty="0"/>
              <a:t>[1] -6.131525</a:t>
            </a:r>
          </a:p>
          <a:p>
            <a:endParaRPr lang="fr-FR" dirty="0"/>
          </a:p>
          <a:p>
            <a:r>
              <a:rPr lang="fr-FR" dirty="0"/>
              <a:t>$</a:t>
            </a:r>
            <a:r>
              <a:rPr lang="fr-FR" dirty="0" err="1"/>
              <a:t>aicc</a:t>
            </a:r>
            <a:endParaRPr lang="fr-FR" dirty="0"/>
          </a:p>
          <a:p>
            <a:r>
              <a:rPr lang="fr-FR" dirty="0"/>
              <a:t>[1] -5.120793</a:t>
            </a:r>
          </a:p>
          <a:p>
            <a:endParaRPr lang="fr-FR" dirty="0"/>
          </a:p>
          <a:p>
            <a:r>
              <a:rPr lang="fr-FR" dirty="0"/>
              <a:t>$</a:t>
            </a:r>
            <a:r>
              <a:rPr lang="fr-FR" dirty="0" err="1"/>
              <a:t>bic</a:t>
            </a:r>
            <a:endParaRPr lang="fr-FR" dirty="0"/>
          </a:p>
          <a:p>
            <a:r>
              <a:rPr lang="fr-FR" dirty="0"/>
              <a:t>[1] -6.082895</a:t>
            </a:r>
            <a:endParaRPr lang="en-US" dirty="0"/>
          </a:p>
        </p:txBody>
      </p:sp>
      <p:pic>
        <p:nvPicPr>
          <p:cNvPr id="8" name="Picture 7">
            <a:extLst>
              <a:ext uri="{FF2B5EF4-FFF2-40B4-BE49-F238E27FC236}">
                <a16:creationId xmlns:a16="http://schemas.microsoft.com/office/drawing/2014/main" id="{5140F9CA-5F0C-4CC0-AF53-A1C8597D8438}"/>
              </a:ext>
            </a:extLst>
          </p:cNvPr>
          <p:cNvPicPr>
            <a:picLocks noChangeAspect="1"/>
          </p:cNvPicPr>
          <p:nvPr/>
        </p:nvPicPr>
        <p:blipFill>
          <a:blip r:embed="rId3"/>
          <a:stretch>
            <a:fillRect/>
          </a:stretch>
        </p:blipFill>
        <p:spPr>
          <a:xfrm>
            <a:off x="2079473" y="2209800"/>
            <a:ext cx="7037804" cy="4267201"/>
          </a:xfrm>
          <a:prstGeom prst="rect">
            <a:avLst/>
          </a:prstGeom>
        </p:spPr>
      </p:pic>
    </p:spTree>
    <p:extLst>
      <p:ext uri="{BB962C8B-B14F-4D97-AF65-F5344CB8AC3E}">
        <p14:creationId xmlns:p14="http://schemas.microsoft.com/office/powerpoint/2010/main" val="15810489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0E5F2-28D6-4415-B65E-AB18979A7498}"/>
              </a:ext>
            </a:extLst>
          </p:cNvPr>
          <p:cNvSpPr>
            <a:spLocks noGrp="1"/>
          </p:cNvSpPr>
          <p:nvPr>
            <p:ph type="title"/>
          </p:nvPr>
        </p:nvSpPr>
        <p:spPr>
          <a:xfrm>
            <a:off x="190499" y="454223"/>
            <a:ext cx="8763001" cy="307777"/>
          </a:xfrm>
        </p:spPr>
        <p:txBody>
          <a:bodyPr/>
          <a:lstStyle/>
          <a:p>
            <a:pPr algn="l"/>
            <a:r>
              <a:rPr lang="en-US" sz="2000" dirty="0"/>
              <a:t>2. Fit an AR(2) to the data using the Burg (burg) estimates.</a:t>
            </a:r>
          </a:p>
        </p:txBody>
      </p:sp>
      <p:sp>
        <p:nvSpPr>
          <p:cNvPr id="4" name="object 3">
            <a:extLst>
              <a:ext uri="{FF2B5EF4-FFF2-40B4-BE49-F238E27FC236}">
                <a16:creationId xmlns:a16="http://schemas.microsoft.com/office/drawing/2014/main" id="{44F3EBBA-D34D-4D12-9FC9-1E42095E89CA}"/>
              </a:ext>
            </a:extLst>
          </p:cNvPr>
          <p:cNvSpPr/>
          <p:nvPr/>
        </p:nvSpPr>
        <p:spPr>
          <a:xfrm>
            <a:off x="304800" y="6400800"/>
            <a:ext cx="1765300" cy="152400"/>
          </a:xfrm>
          <a:prstGeom prst="rect">
            <a:avLst/>
          </a:prstGeom>
          <a:blipFill>
            <a:blip r:embed="rId2" cstate="print"/>
            <a:stretch>
              <a:fillRect/>
            </a:stretch>
          </a:blipFill>
        </p:spPr>
        <p:txBody>
          <a:bodyPr wrap="square" lIns="0" tIns="0" rIns="0" bIns="0" rtlCol="0"/>
          <a:lstStyle/>
          <a:p>
            <a:endParaRPr/>
          </a:p>
        </p:txBody>
      </p:sp>
      <p:sp>
        <p:nvSpPr>
          <p:cNvPr id="5" name="Rectangle 4">
            <a:extLst>
              <a:ext uri="{FF2B5EF4-FFF2-40B4-BE49-F238E27FC236}">
                <a16:creationId xmlns:a16="http://schemas.microsoft.com/office/drawing/2014/main" id="{31DF8D3F-4629-4647-927C-96DFB4BF021C}"/>
              </a:ext>
            </a:extLst>
          </p:cNvPr>
          <p:cNvSpPr/>
          <p:nvPr/>
        </p:nvSpPr>
        <p:spPr>
          <a:xfrm>
            <a:off x="190500" y="1078468"/>
            <a:ext cx="8763000" cy="369332"/>
          </a:xfrm>
          <a:prstGeom prst="rect">
            <a:avLst/>
          </a:prstGeom>
        </p:spPr>
        <p:txBody>
          <a:bodyPr wrap="square">
            <a:spAutoFit/>
          </a:bodyPr>
          <a:lstStyle/>
          <a:p>
            <a:r>
              <a:rPr lang="en-US" dirty="0" err="1"/>
              <a:t>texasgasprice.burg</a:t>
            </a:r>
            <a:r>
              <a:rPr lang="en-US" dirty="0"/>
              <a:t>=</a:t>
            </a:r>
            <a:r>
              <a:rPr lang="en-US" dirty="0" err="1"/>
              <a:t>est.ar.wge</a:t>
            </a:r>
            <a:r>
              <a:rPr lang="en-US" dirty="0"/>
              <a:t>(</a:t>
            </a:r>
            <a:r>
              <a:rPr lang="en-US" dirty="0" err="1"/>
              <a:t>texasgasprice,p</a:t>
            </a:r>
            <a:r>
              <a:rPr lang="en-US" dirty="0"/>
              <a:t>=2,type='burg')</a:t>
            </a:r>
          </a:p>
        </p:txBody>
      </p:sp>
      <p:sp>
        <p:nvSpPr>
          <p:cNvPr id="3" name="Rectangle 2">
            <a:extLst>
              <a:ext uri="{FF2B5EF4-FFF2-40B4-BE49-F238E27FC236}">
                <a16:creationId xmlns:a16="http://schemas.microsoft.com/office/drawing/2014/main" id="{38A80B78-800B-4BB3-BA89-24ECF5AE1F53}"/>
              </a:ext>
            </a:extLst>
          </p:cNvPr>
          <p:cNvSpPr/>
          <p:nvPr/>
        </p:nvSpPr>
        <p:spPr>
          <a:xfrm>
            <a:off x="304800" y="1600200"/>
            <a:ext cx="4572000" cy="3970318"/>
          </a:xfrm>
          <a:prstGeom prst="rect">
            <a:avLst/>
          </a:prstGeom>
        </p:spPr>
        <p:txBody>
          <a:bodyPr>
            <a:spAutoFit/>
          </a:bodyPr>
          <a:lstStyle/>
          <a:p>
            <a:r>
              <a:rPr lang="it-IT" dirty="0"/>
              <a:t>$`phi`</a:t>
            </a:r>
          </a:p>
          <a:p>
            <a:r>
              <a:rPr lang="it-IT" dirty="0"/>
              <a:t>[1]  1.3813631 -0.4058498</a:t>
            </a:r>
          </a:p>
          <a:p>
            <a:endParaRPr lang="it-IT" dirty="0"/>
          </a:p>
          <a:p>
            <a:r>
              <a:rPr lang="it-IT" dirty="0"/>
              <a:t>$avar</a:t>
            </a:r>
          </a:p>
          <a:p>
            <a:r>
              <a:rPr lang="it-IT" dirty="0"/>
              <a:t>[1] 0.002110439</a:t>
            </a:r>
          </a:p>
          <a:p>
            <a:endParaRPr lang="it-IT" dirty="0"/>
          </a:p>
          <a:p>
            <a:r>
              <a:rPr lang="it-IT" dirty="0"/>
              <a:t>$aic</a:t>
            </a:r>
          </a:p>
          <a:p>
            <a:r>
              <a:rPr lang="it-IT" dirty="0"/>
              <a:t>[1] -6.131591</a:t>
            </a:r>
          </a:p>
          <a:p>
            <a:endParaRPr lang="it-IT" dirty="0"/>
          </a:p>
          <a:p>
            <a:r>
              <a:rPr lang="it-IT" dirty="0"/>
              <a:t>$aicc</a:t>
            </a:r>
          </a:p>
          <a:p>
            <a:r>
              <a:rPr lang="it-IT" dirty="0"/>
              <a:t>[1] -5.120859</a:t>
            </a:r>
          </a:p>
          <a:p>
            <a:endParaRPr lang="it-IT" dirty="0"/>
          </a:p>
          <a:p>
            <a:r>
              <a:rPr lang="it-IT" dirty="0"/>
              <a:t>$bic</a:t>
            </a:r>
          </a:p>
          <a:p>
            <a:r>
              <a:rPr lang="it-IT" dirty="0"/>
              <a:t>[1] -6.082962</a:t>
            </a:r>
            <a:endParaRPr lang="en-US" dirty="0"/>
          </a:p>
        </p:txBody>
      </p:sp>
      <p:pic>
        <p:nvPicPr>
          <p:cNvPr id="6" name="Picture 5">
            <a:extLst>
              <a:ext uri="{FF2B5EF4-FFF2-40B4-BE49-F238E27FC236}">
                <a16:creationId xmlns:a16="http://schemas.microsoft.com/office/drawing/2014/main" id="{EF808684-7B40-499B-B2FA-0DE91403A03B}"/>
              </a:ext>
            </a:extLst>
          </p:cNvPr>
          <p:cNvPicPr>
            <a:picLocks noChangeAspect="1"/>
          </p:cNvPicPr>
          <p:nvPr/>
        </p:nvPicPr>
        <p:blipFill>
          <a:blip r:embed="rId3"/>
          <a:stretch>
            <a:fillRect/>
          </a:stretch>
        </p:blipFill>
        <p:spPr>
          <a:xfrm>
            <a:off x="2079473" y="2209800"/>
            <a:ext cx="7037804" cy="4267201"/>
          </a:xfrm>
          <a:prstGeom prst="rect">
            <a:avLst/>
          </a:prstGeom>
        </p:spPr>
      </p:pic>
    </p:spTree>
    <p:extLst>
      <p:ext uri="{BB962C8B-B14F-4D97-AF65-F5344CB8AC3E}">
        <p14:creationId xmlns:p14="http://schemas.microsoft.com/office/powerpoint/2010/main" val="2856702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0E5F2-28D6-4415-B65E-AB18979A7498}"/>
              </a:ext>
            </a:extLst>
          </p:cNvPr>
          <p:cNvSpPr>
            <a:spLocks noGrp="1"/>
          </p:cNvSpPr>
          <p:nvPr>
            <p:ph type="title"/>
          </p:nvPr>
        </p:nvSpPr>
        <p:spPr>
          <a:xfrm>
            <a:off x="152400" y="454223"/>
            <a:ext cx="8839200" cy="615553"/>
          </a:xfrm>
        </p:spPr>
        <p:txBody>
          <a:bodyPr/>
          <a:lstStyle/>
          <a:p>
            <a:r>
              <a:rPr lang="en-US" sz="2000" dirty="0"/>
              <a:t>3. Find the ASE for the maximum likelihood fit by forecasting the last 24 weeks of the series.</a:t>
            </a:r>
          </a:p>
        </p:txBody>
      </p:sp>
      <p:sp>
        <p:nvSpPr>
          <p:cNvPr id="4" name="object 3">
            <a:extLst>
              <a:ext uri="{FF2B5EF4-FFF2-40B4-BE49-F238E27FC236}">
                <a16:creationId xmlns:a16="http://schemas.microsoft.com/office/drawing/2014/main" id="{44F3EBBA-D34D-4D12-9FC9-1E42095E89CA}"/>
              </a:ext>
            </a:extLst>
          </p:cNvPr>
          <p:cNvSpPr/>
          <p:nvPr/>
        </p:nvSpPr>
        <p:spPr>
          <a:xfrm>
            <a:off x="304800" y="6400800"/>
            <a:ext cx="1765300" cy="152400"/>
          </a:xfrm>
          <a:prstGeom prst="rect">
            <a:avLst/>
          </a:prstGeom>
          <a:blipFill>
            <a:blip r:embed="rId2" cstate="print"/>
            <a:stretch>
              <a:fillRect/>
            </a:stretch>
          </a:blipFill>
        </p:spPr>
        <p:txBody>
          <a:bodyPr wrap="square" lIns="0" tIns="0" rIns="0" bIns="0" rtlCol="0"/>
          <a:lstStyle/>
          <a:p>
            <a:endParaRPr/>
          </a:p>
        </p:txBody>
      </p:sp>
      <p:sp>
        <p:nvSpPr>
          <p:cNvPr id="5" name="Rectangle 4">
            <a:extLst>
              <a:ext uri="{FF2B5EF4-FFF2-40B4-BE49-F238E27FC236}">
                <a16:creationId xmlns:a16="http://schemas.microsoft.com/office/drawing/2014/main" id="{31DF8D3F-4629-4647-927C-96DFB4BF021C}"/>
              </a:ext>
            </a:extLst>
          </p:cNvPr>
          <p:cNvSpPr/>
          <p:nvPr/>
        </p:nvSpPr>
        <p:spPr>
          <a:xfrm>
            <a:off x="152400" y="1143000"/>
            <a:ext cx="8763000" cy="523220"/>
          </a:xfrm>
          <a:prstGeom prst="rect">
            <a:avLst/>
          </a:prstGeom>
        </p:spPr>
        <p:txBody>
          <a:bodyPr wrap="square">
            <a:spAutoFit/>
          </a:bodyPr>
          <a:lstStyle/>
          <a:p>
            <a:r>
              <a:rPr lang="en-US" sz="1400" dirty="0" err="1"/>
              <a:t>texasgasprice.mle.est</a:t>
            </a:r>
            <a:r>
              <a:rPr lang="en-US" sz="1400" dirty="0"/>
              <a:t> = </a:t>
            </a:r>
            <a:r>
              <a:rPr lang="en-US" sz="1400" dirty="0" err="1"/>
              <a:t>fore.arma.wge</a:t>
            </a:r>
            <a:r>
              <a:rPr lang="en-US" sz="1400" dirty="0"/>
              <a:t>(</a:t>
            </a:r>
            <a:r>
              <a:rPr lang="en-US" sz="1400" dirty="0" err="1"/>
              <a:t>texasgasprice</a:t>
            </a:r>
            <a:r>
              <a:rPr lang="en-US" sz="1400" dirty="0"/>
              <a:t>, phi = </a:t>
            </a:r>
            <a:r>
              <a:rPr lang="en-US" sz="1400" dirty="0" err="1"/>
              <a:t>texasgasprice.mle$phi</a:t>
            </a:r>
            <a:r>
              <a:rPr lang="en-US" sz="1400" dirty="0"/>
              <a:t>, theta = 0,lastn = T, </a:t>
            </a:r>
            <a:r>
              <a:rPr lang="en-US" sz="1400" dirty="0" err="1"/>
              <a:t>n.ahead</a:t>
            </a:r>
            <a:r>
              <a:rPr lang="en-US" sz="1400" dirty="0"/>
              <a:t> = 24)</a:t>
            </a:r>
          </a:p>
          <a:p>
            <a:r>
              <a:rPr lang="en-US" sz="1400" dirty="0" err="1"/>
              <a:t>texasgasprice.mle.ase</a:t>
            </a:r>
            <a:r>
              <a:rPr lang="en-US" sz="1400" dirty="0"/>
              <a:t> = mean((</a:t>
            </a:r>
            <a:r>
              <a:rPr lang="en-US" sz="1400" dirty="0" err="1"/>
              <a:t>texasgasprice</a:t>
            </a:r>
            <a:r>
              <a:rPr lang="en-US" sz="1400" dirty="0"/>
              <a:t>[(205-24+1):205] - </a:t>
            </a:r>
            <a:r>
              <a:rPr lang="en-US" sz="1400" dirty="0" err="1"/>
              <a:t>texasgasprice.mle.est$f</a:t>
            </a:r>
            <a:r>
              <a:rPr lang="en-US" sz="1400" dirty="0"/>
              <a:t>)^2)</a:t>
            </a:r>
          </a:p>
        </p:txBody>
      </p:sp>
      <p:sp>
        <p:nvSpPr>
          <p:cNvPr id="3" name="Rectangle 2">
            <a:extLst>
              <a:ext uri="{FF2B5EF4-FFF2-40B4-BE49-F238E27FC236}">
                <a16:creationId xmlns:a16="http://schemas.microsoft.com/office/drawing/2014/main" id="{E4E94125-2865-4D99-9907-D55A5F86053C}"/>
              </a:ext>
            </a:extLst>
          </p:cNvPr>
          <p:cNvSpPr/>
          <p:nvPr/>
        </p:nvSpPr>
        <p:spPr>
          <a:xfrm>
            <a:off x="152400" y="1753500"/>
            <a:ext cx="2743200" cy="4247317"/>
          </a:xfrm>
          <a:prstGeom prst="rect">
            <a:avLst/>
          </a:prstGeom>
        </p:spPr>
        <p:txBody>
          <a:bodyPr wrap="square">
            <a:spAutoFit/>
          </a:bodyPr>
          <a:lstStyle/>
          <a:p>
            <a:r>
              <a:rPr lang="en-US" sz="1000" dirty="0"/>
              <a:t>$`f`</a:t>
            </a:r>
          </a:p>
          <a:p>
            <a:r>
              <a:rPr lang="en-US" sz="1000" dirty="0"/>
              <a:t> [1] 2.654976 2.632081 2.611070 2.591385 2.572765 2.555075 2.538233 2.522185 2.506888 2.492303 2.478396 2.465136 2.452492 2.440435</a:t>
            </a:r>
          </a:p>
          <a:p>
            <a:r>
              <a:rPr lang="en-US" sz="1000" dirty="0"/>
              <a:t>[15] 2.428938 2.417976 2.407522 2.397554 2.388049 2.378985 2.370342 2.362101 2.354243 2.346749</a:t>
            </a:r>
          </a:p>
          <a:p>
            <a:endParaRPr lang="en-US" sz="1000" dirty="0"/>
          </a:p>
          <a:p>
            <a:r>
              <a:rPr lang="en-US" sz="1000" dirty="0"/>
              <a:t>$</a:t>
            </a:r>
            <a:r>
              <a:rPr lang="en-US" sz="1000" dirty="0" err="1"/>
              <a:t>wnv</a:t>
            </a:r>
            <a:endParaRPr lang="en-US" sz="1000" dirty="0"/>
          </a:p>
          <a:p>
            <a:r>
              <a:rPr lang="en-US" sz="1000" dirty="0"/>
              <a:t>[1] 0.002107055</a:t>
            </a:r>
          </a:p>
          <a:p>
            <a:endParaRPr lang="en-US" sz="1000" dirty="0"/>
          </a:p>
          <a:p>
            <a:r>
              <a:rPr lang="en-US" sz="1000" dirty="0"/>
              <a:t>$se</a:t>
            </a:r>
          </a:p>
          <a:p>
            <a:r>
              <a:rPr lang="en-US" sz="1000" dirty="0"/>
              <a:t> [1] 0.04590267 0.07827176 0.10424212 0.12514152 0.14221251 0.15639458 0.16835911 0.17858343 0.18741203 0.19509920 0.20183730</a:t>
            </a:r>
          </a:p>
          <a:p>
            <a:r>
              <a:rPr lang="en-US" sz="1000" dirty="0"/>
              <a:t>[12] 0.20777540 0.21303146 0.21770065 0.22186096 0.22557723 0.22890395 0.23188741 0.23456723 0.23697760 0.23914818 0.24110485</a:t>
            </a:r>
          </a:p>
          <a:p>
            <a:r>
              <a:rPr lang="en-US" sz="1000" dirty="0"/>
              <a:t>[23] 0.24287031 0.24446451</a:t>
            </a:r>
          </a:p>
          <a:p>
            <a:endParaRPr lang="en-US" sz="1000" dirty="0"/>
          </a:p>
          <a:p>
            <a:r>
              <a:rPr lang="en-US" sz="1000" dirty="0"/>
              <a:t>$psi</a:t>
            </a:r>
          </a:p>
          <a:p>
            <a:r>
              <a:rPr lang="en-US" sz="1000" dirty="0"/>
              <a:t> [1] 1.3811579 1.4998541 1.5083777 1.4717526 1.4176920 1.3579596 1.2975024 1.2383570 1.1813189 1.1266563 1.0744156 1.0245513</a:t>
            </a:r>
          </a:p>
          <a:p>
            <a:r>
              <a:rPr lang="en-US" sz="1000" dirty="0"/>
              <a:t>[13] 0.9769815 0.9316120 0.8883457 0.8470873 0.8077445 0.7702287 0.7344551 0.7003431 0.6678153 0.6367983 0.6072219 0.5790192</a:t>
            </a:r>
          </a:p>
        </p:txBody>
      </p:sp>
      <p:pic>
        <p:nvPicPr>
          <p:cNvPr id="6" name="Picture 5">
            <a:extLst>
              <a:ext uri="{FF2B5EF4-FFF2-40B4-BE49-F238E27FC236}">
                <a16:creationId xmlns:a16="http://schemas.microsoft.com/office/drawing/2014/main" id="{20AC966F-1193-45B0-9BD8-C713A2179FB3}"/>
              </a:ext>
            </a:extLst>
          </p:cNvPr>
          <p:cNvPicPr>
            <a:picLocks noChangeAspect="1"/>
          </p:cNvPicPr>
          <p:nvPr/>
        </p:nvPicPr>
        <p:blipFill>
          <a:blip r:embed="rId3"/>
          <a:stretch>
            <a:fillRect/>
          </a:stretch>
        </p:blipFill>
        <p:spPr>
          <a:xfrm>
            <a:off x="2861569" y="1828800"/>
            <a:ext cx="6053831" cy="4043800"/>
          </a:xfrm>
          <a:prstGeom prst="rect">
            <a:avLst/>
          </a:prstGeom>
        </p:spPr>
      </p:pic>
      <p:sp>
        <p:nvSpPr>
          <p:cNvPr id="7" name="Rectangle 6">
            <a:extLst>
              <a:ext uri="{FF2B5EF4-FFF2-40B4-BE49-F238E27FC236}">
                <a16:creationId xmlns:a16="http://schemas.microsoft.com/office/drawing/2014/main" id="{A32D7D5B-8BE1-4A1C-8EC0-A4D468BCC46C}"/>
              </a:ext>
            </a:extLst>
          </p:cNvPr>
          <p:cNvSpPr/>
          <p:nvPr/>
        </p:nvSpPr>
        <p:spPr>
          <a:xfrm>
            <a:off x="2861569" y="5906869"/>
            <a:ext cx="2624831" cy="646331"/>
          </a:xfrm>
          <a:prstGeom prst="rect">
            <a:avLst/>
          </a:prstGeom>
        </p:spPr>
        <p:txBody>
          <a:bodyPr wrap="square">
            <a:spAutoFit/>
          </a:bodyPr>
          <a:lstStyle/>
          <a:p>
            <a:r>
              <a:rPr lang="en-US" dirty="0" err="1"/>
              <a:t>texasgasprice.mle.ase</a:t>
            </a:r>
            <a:endParaRPr lang="en-US" dirty="0"/>
          </a:p>
          <a:p>
            <a:r>
              <a:rPr lang="en-US" dirty="0"/>
              <a:t>#[1] 0.01461187</a:t>
            </a:r>
          </a:p>
        </p:txBody>
      </p:sp>
    </p:spTree>
    <p:extLst>
      <p:ext uri="{BB962C8B-B14F-4D97-AF65-F5344CB8AC3E}">
        <p14:creationId xmlns:p14="http://schemas.microsoft.com/office/powerpoint/2010/main" val="26788853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0E5F2-28D6-4415-B65E-AB18979A7498}"/>
              </a:ext>
            </a:extLst>
          </p:cNvPr>
          <p:cNvSpPr>
            <a:spLocks noGrp="1"/>
          </p:cNvSpPr>
          <p:nvPr>
            <p:ph type="title"/>
          </p:nvPr>
        </p:nvSpPr>
        <p:spPr>
          <a:xfrm>
            <a:off x="152400" y="454223"/>
            <a:ext cx="8839200" cy="307777"/>
          </a:xfrm>
        </p:spPr>
        <p:txBody>
          <a:bodyPr/>
          <a:lstStyle/>
          <a:p>
            <a:r>
              <a:rPr lang="en-US" sz="2000" dirty="0"/>
              <a:t>4. Find the ASE for the Burg fit by forecasting the last 24 weeks of the series.</a:t>
            </a:r>
          </a:p>
        </p:txBody>
      </p:sp>
      <p:sp>
        <p:nvSpPr>
          <p:cNvPr id="4" name="object 3">
            <a:extLst>
              <a:ext uri="{FF2B5EF4-FFF2-40B4-BE49-F238E27FC236}">
                <a16:creationId xmlns:a16="http://schemas.microsoft.com/office/drawing/2014/main" id="{44F3EBBA-D34D-4D12-9FC9-1E42095E89CA}"/>
              </a:ext>
            </a:extLst>
          </p:cNvPr>
          <p:cNvSpPr/>
          <p:nvPr/>
        </p:nvSpPr>
        <p:spPr>
          <a:xfrm>
            <a:off x="304800" y="6400800"/>
            <a:ext cx="1765300" cy="152400"/>
          </a:xfrm>
          <a:prstGeom prst="rect">
            <a:avLst/>
          </a:prstGeom>
          <a:blipFill>
            <a:blip r:embed="rId2" cstate="print"/>
            <a:stretch>
              <a:fillRect/>
            </a:stretch>
          </a:blipFill>
        </p:spPr>
        <p:txBody>
          <a:bodyPr wrap="square" lIns="0" tIns="0" rIns="0" bIns="0" rtlCol="0"/>
          <a:lstStyle/>
          <a:p>
            <a:endParaRPr/>
          </a:p>
        </p:txBody>
      </p:sp>
      <p:sp>
        <p:nvSpPr>
          <p:cNvPr id="5" name="Rectangle 4">
            <a:extLst>
              <a:ext uri="{FF2B5EF4-FFF2-40B4-BE49-F238E27FC236}">
                <a16:creationId xmlns:a16="http://schemas.microsoft.com/office/drawing/2014/main" id="{31DF8D3F-4629-4647-927C-96DFB4BF021C}"/>
              </a:ext>
            </a:extLst>
          </p:cNvPr>
          <p:cNvSpPr/>
          <p:nvPr/>
        </p:nvSpPr>
        <p:spPr>
          <a:xfrm>
            <a:off x="152400" y="990600"/>
            <a:ext cx="8915400" cy="738664"/>
          </a:xfrm>
          <a:prstGeom prst="rect">
            <a:avLst/>
          </a:prstGeom>
        </p:spPr>
        <p:txBody>
          <a:bodyPr wrap="square">
            <a:spAutoFit/>
          </a:bodyPr>
          <a:lstStyle/>
          <a:p>
            <a:r>
              <a:rPr lang="en-US" sz="1400" dirty="0" err="1"/>
              <a:t>texasgasprice.burg.est</a:t>
            </a:r>
            <a:r>
              <a:rPr lang="en-US" sz="1400" dirty="0"/>
              <a:t> = </a:t>
            </a:r>
            <a:r>
              <a:rPr lang="en-US" sz="1400" dirty="0" err="1"/>
              <a:t>fore.arma.wge</a:t>
            </a:r>
            <a:r>
              <a:rPr lang="en-US" sz="1400" dirty="0"/>
              <a:t>(</a:t>
            </a:r>
            <a:r>
              <a:rPr lang="en-US" sz="1400" dirty="0" err="1"/>
              <a:t>texasgasprice</a:t>
            </a:r>
            <a:r>
              <a:rPr lang="en-US" sz="1400" dirty="0"/>
              <a:t>, phi = </a:t>
            </a:r>
            <a:r>
              <a:rPr lang="en-US" sz="1400" dirty="0" err="1"/>
              <a:t>texasgasprice.burg$phi</a:t>
            </a:r>
            <a:r>
              <a:rPr lang="en-US" sz="1400" dirty="0"/>
              <a:t>, theta = 0,lastn = T, </a:t>
            </a:r>
            <a:r>
              <a:rPr lang="en-US" sz="1400" dirty="0" err="1"/>
              <a:t>n.ahead</a:t>
            </a:r>
            <a:r>
              <a:rPr lang="en-US" sz="1400" dirty="0"/>
              <a:t> = 24)</a:t>
            </a:r>
          </a:p>
          <a:p>
            <a:endParaRPr lang="en-US" sz="1400" dirty="0"/>
          </a:p>
          <a:p>
            <a:r>
              <a:rPr lang="en-US" sz="1400" dirty="0" err="1"/>
              <a:t>texasgasprice.burg.ase</a:t>
            </a:r>
            <a:r>
              <a:rPr lang="en-US" sz="1400" dirty="0"/>
              <a:t> = mean((</a:t>
            </a:r>
            <a:r>
              <a:rPr lang="en-US" sz="1400" dirty="0" err="1"/>
              <a:t>texasgasprice</a:t>
            </a:r>
            <a:r>
              <a:rPr lang="en-US" sz="1400" dirty="0"/>
              <a:t>[(205-24+1):205] - </a:t>
            </a:r>
            <a:r>
              <a:rPr lang="en-US" sz="1400" dirty="0" err="1"/>
              <a:t>texasgasprice.burg.est$f</a:t>
            </a:r>
            <a:r>
              <a:rPr lang="en-US" sz="1400" dirty="0"/>
              <a:t>)^2)</a:t>
            </a:r>
          </a:p>
        </p:txBody>
      </p:sp>
      <p:pic>
        <p:nvPicPr>
          <p:cNvPr id="3" name="Picture 2">
            <a:extLst>
              <a:ext uri="{FF2B5EF4-FFF2-40B4-BE49-F238E27FC236}">
                <a16:creationId xmlns:a16="http://schemas.microsoft.com/office/drawing/2014/main" id="{4CF55449-3BE0-4013-8E36-071F8AC6E17A}"/>
              </a:ext>
            </a:extLst>
          </p:cNvPr>
          <p:cNvPicPr>
            <a:picLocks noChangeAspect="1"/>
          </p:cNvPicPr>
          <p:nvPr/>
        </p:nvPicPr>
        <p:blipFill>
          <a:blip r:embed="rId3"/>
          <a:stretch>
            <a:fillRect/>
          </a:stretch>
        </p:blipFill>
        <p:spPr>
          <a:xfrm>
            <a:off x="3048000" y="1881665"/>
            <a:ext cx="6060920" cy="4061935"/>
          </a:xfrm>
          <a:prstGeom prst="rect">
            <a:avLst/>
          </a:prstGeom>
        </p:spPr>
      </p:pic>
      <p:sp>
        <p:nvSpPr>
          <p:cNvPr id="6" name="Rectangle 5">
            <a:extLst>
              <a:ext uri="{FF2B5EF4-FFF2-40B4-BE49-F238E27FC236}">
                <a16:creationId xmlns:a16="http://schemas.microsoft.com/office/drawing/2014/main" id="{72186A92-DC28-4DD8-A042-313EB0EF0BBA}"/>
              </a:ext>
            </a:extLst>
          </p:cNvPr>
          <p:cNvSpPr/>
          <p:nvPr/>
        </p:nvSpPr>
        <p:spPr>
          <a:xfrm>
            <a:off x="152400" y="1729264"/>
            <a:ext cx="3048000" cy="3693319"/>
          </a:xfrm>
          <a:prstGeom prst="rect">
            <a:avLst/>
          </a:prstGeom>
        </p:spPr>
        <p:txBody>
          <a:bodyPr wrap="square">
            <a:spAutoFit/>
          </a:bodyPr>
          <a:lstStyle/>
          <a:p>
            <a:r>
              <a:rPr lang="en-US" sz="900" dirty="0"/>
              <a:t>$`f`</a:t>
            </a:r>
          </a:p>
          <a:p>
            <a:r>
              <a:rPr lang="en-US" sz="900" dirty="0"/>
              <a:t> [1] 2.656061 2.634598 2.615072 2.596810 2.579508 2.563019 2.547264 2.532193 2.517768 2.503959 2.490738 2.478079 2.465958 2.454353</a:t>
            </a:r>
          </a:p>
          <a:p>
            <a:r>
              <a:rPr lang="en-US" sz="900" dirty="0"/>
              <a:t>[15] 2.443241 2.432601 2.422414 2.412659 2.403319 2.394376 2.385813 2.377614 2.369763 2.362247</a:t>
            </a:r>
          </a:p>
          <a:p>
            <a:endParaRPr lang="en-US" sz="900" dirty="0"/>
          </a:p>
          <a:p>
            <a:r>
              <a:rPr lang="en-US" sz="900" dirty="0"/>
              <a:t>$</a:t>
            </a:r>
            <a:r>
              <a:rPr lang="en-US" sz="900" dirty="0" err="1"/>
              <a:t>wnv</a:t>
            </a:r>
            <a:endParaRPr lang="en-US" sz="900" dirty="0"/>
          </a:p>
          <a:p>
            <a:r>
              <a:rPr lang="en-US" sz="900" dirty="0"/>
              <a:t>[1] 0.002107158</a:t>
            </a:r>
          </a:p>
          <a:p>
            <a:endParaRPr lang="en-US" sz="900" dirty="0"/>
          </a:p>
          <a:p>
            <a:r>
              <a:rPr lang="en-US" sz="900" dirty="0"/>
              <a:t>$se</a:t>
            </a:r>
          </a:p>
          <a:p>
            <a:r>
              <a:rPr lang="en-US" sz="900" dirty="0"/>
              <a:t> [1] 0.04590379 0.07828129 0.10432501 0.12537007 0.14264960 0.15708945 0.16934817 0.17989236 0.18905795 0.19709255 0.20418333</a:t>
            </a:r>
          </a:p>
          <a:p>
            <a:r>
              <a:rPr lang="en-US" sz="900" dirty="0"/>
              <a:t>[12] 0.21047527 0.21608317 0.22109971 0.22560094 0.22965021 0.23330085 0.23659828 0.23958151 0.24228427 0.24473594 0.24696226</a:t>
            </a:r>
          </a:p>
          <a:p>
            <a:r>
              <a:rPr lang="en-US" sz="900" dirty="0"/>
              <a:t>[23] 0.24898587 0.25082677</a:t>
            </a:r>
          </a:p>
          <a:p>
            <a:endParaRPr lang="en-US" sz="900" dirty="0"/>
          </a:p>
          <a:p>
            <a:r>
              <a:rPr lang="en-US" sz="900" dirty="0"/>
              <a:t>$psi</a:t>
            </a:r>
          </a:p>
          <a:p>
            <a:r>
              <a:rPr lang="en-US" sz="900" dirty="0"/>
              <a:t> [1] 1.3813631 1.5023143 1.5146157 1.4825204 1.4331925 1.3780787 1.3219663 1.2668226 1.2134222 1.1620371 1.1127280 1.0654690</a:t>
            </a:r>
          </a:p>
          <a:p>
            <a:r>
              <a:rPr lang="en-US" sz="900" dirty="0"/>
              <a:t>[13] 1.0201992 0.9768452 0.9353303 0.8955784 0.8575154 0.8210698 0.7861732 0.7527596 0.7207662 0.6901325 0.6608008 0.6327157</a:t>
            </a:r>
          </a:p>
        </p:txBody>
      </p:sp>
      <p:sp>
        <p:nvSpPr>
          <p:cNvPr id="7" name="Rectangle 6">
            <a:extLst>
              <a:ext uri="{FF2B5EF4-FFF2-40B4-BE49-F238E27FC236}">
                <a16:creationId xmlns:a16="http://schemas.microsoft.com/office/drawing/2014/main" id="{5E9C0245-750A-4EF4-9496-EC8F78BECB94}"/>
              </a:ext>
            </a:extLst>
          </p:cNvPr>
          <p:cNvSpPr/>
          <p:nvPr/>
        </p:nvSpPr>
        <p:spPr>
          <a:xfrm>
            <a:off x="304800" y="5574984"/>
            <a:ext cx="2743200" cy="646331"/>
          </a:xfrm>
          <a:prstGeom prst="rect">
            <a:avLst/>
          </a:prstGeom>
        </p:spPr>
        <p:txBody>
          <a:bodyPr wrap="square">
            <a:spAutoFit/>
          </a:bodyPr>
          <a:lstStyle/>
          <a:p>
            <a:r>
              <a:rPr lang="en-US" dirty="0" err="1"/>
              <a:t>texasgasprice.burg.ase</a:t>
            </a:r>
            <a:endParaRPr lang="en-US" dirty="0"/>
          </a:p>
          <a:p>
            <a:r>
              <a:rPr lang="en-US" dirty="0"/>
              <a:t>#[1] 0.01309828</a:t>
            </a:r>
          </a:p>
        </p:txBody>
      </p:sp>
    </p:spTree>
    <p:extLst>
      <p:ext uri="{BB962C8B-B14F-4D97-AF65-F5344CB8AC3E}">
        <p14:creationId xmlns:p14="http://schemas.microsoft.com/office/powerpoint/2010/main" val="40131089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0E5F2-28D6-4415-B65E-AB18979A7498}"/>
              </a:ext>
            </a:extLst>
          </p:cNvPr>
          <p:cNvSpPr>
            <a:spLocks noGrp="1"/>
          </p:cNvSpPr>
          <p:nvPr>
            <p:ph type="title"/>
          </p:nvPr>
        </p:nvSpPr>
        <p:spPr>
          <a:xfrm>
            <a:off x="152400" y="454223"/>
            <a:ext cx="8839200" cy="307777"/>
          </a:xfrm>
        </p:spPr>
        <p:txBody>
          <a:bodyPr/>
          <a:lstStyle/>
          <a:p>
            <a:pPr algn="l"/>
            <a:r>
              <a:rPr lang="en-US" sz="2000" dirty="0"/>
              <a:t>5. Which model would you choose?</a:t>
            </a:r>
          </a:p>
        </p:txBody>
      </p:sp>
      <p:sp>
        <p:nvSpPr>
          <p:cNvPr id="4" name="object 3">
            <a:extLst>
              <a:ext uri="{FF2B5EF4-FFF2-40B4-BE49-F238E27FC236}">
                <a16:creationId xmlns:a16="http://schemas.microsoft.com/office/drawing/2014/main" id="{44F3EBBA-D34D-4D12-9FC9-1E42095E89CA}"/>
              </a:ext>
            </a:extLst>
          </p:cNvPr>
          <p:cNvSpPr/>
          <p:nvPr/>
        </p:nvSpPr>
        <p:spPr>
          <a:xfrm>
            <a:off x="304800" y="6400800"/>
            <a:ext cx="1765300" cy="152400"/>
          </a:xfrm>
          <a:prstGeom prst="rect">
            <a:avLst/>
          </a:prstGeom>
          <a:blipFill>
            <a:blip r:embed="rId2" cstate="print"/>
            <a:stretch>
              <a:fillRect/>
            </a:stretch>
          </a:blipFill>
        </p:spPr>
        <p:txBody>
          <a:bodyPr wrap="square" lIns="0" tIns="0" rIns="0" bIns="0" rtlCol="0"/>
          <a:lstStyle/>
          <a:p>
            <a:endParaRPr/>
          </a:p>
        </p:txBody>
      </p:sp>
      <p:sp>
        <p:nvSpPr>
          <p:cNvPr id="3" name="Rectangle 2">
            <a:extLst>
              <a:ext uri="{FF2B5EF4-FFF2-40B4-BE49-F238E27FC236}">
                <a16:creationId xmlns:a16="http://schemas.microsoft.com/office/drawing/2014/main" id="{C3838F2F-A39C-4547-9D05-9CF6CEC7966F}"/>
              </a:ext>
            </a:extLst>
          </p:cNvPr>
          <p:cNvSpPr/>
          <p:nvPr/>
        </p:nvSpPr>
        <p:spPr>
          <a:xfrm>
            <a:off x="152400" y="912674"/>
            <a:ext cx="8839200" cy="2000548"/>
          </a:xfrm>
          <a:prstGeom prst="rect">
            <a:avLst/>
          </a:prstGeom>
        </p:spPr>
        <p:txBody>
          <a:bodyPr wrap="square">
            <a:spAutoFit/>
          </a:bodyPr>
          <a:lstStyle/>
          <a:p>
            <a:r>
              <a:rPr lang="en-US" dirty="0"/>
              <a:t>Looking at the ASE for both the maximum likelihood estimates and the Burg estimates, the Burg would be the one to choose based solely on the ASE.</a:t>
            </a:r>
          </a:p>
          <a:p>
            <a:endParaRPr lang="en-US" dirty="0"/>
          </a:p>
          <a:p>
            <a:r>
              <a:rPr lang="en-US" sz="1400" dirty="0" err="1"/>
              <a:t>texasgasprice.mle.ase</a:t>
            </a:r>
            <a:endParaRPr lang="en-US" sz="1400" dirty="0"/>
          </a:p>
          <a:p>
            <a:r>
              <a:rPr lang="en-US" sz="1400" dirty="0"/>
              <a:t>#[1] 0.01461187</a:t>
            </a:r>
          </a:p>
          <a:p>
            <a:endParaRPr lang="en-US" sz="1400" dirty="0"/>
          </a:p>
          <a:p>
            <a:r>
              <a:rPr lang="en-US" sz="1400" dirty="0" err="1"/>
              <a:t>texasgasprice.burg.ase</a:t>
            </a:r>
            <a:endParaRPr lang="en-US" sz="1400" dirty="0"/>
          </a:p>
          <a:p>
            <a:r>
              <a:rPr lang="en-US" sz="1400" dirty="0"/>
              <a:t>#[1] 0.01309828</a:t>
            </a:r>
          </a:p>
        </p:txBody>
      </p:sp>
      <p:pic>
        <p:nvPicPr>
          <p:cNvPr id="6" name="Picture 5">
            <a:extLst>
              <a:ext uri="{FF2B5EF4-FFF2-40B4-BE49-F238E27FC236}">
                <a16:creationId xmlns:a16="http://schemas.microsoft.com/office/drawing/2014/main" id="{02C45AD7-4464-4FD2-BBD1-8F70541F3F9F}"/>
              </a:ext>
            </a:extLst>
          </p:cNvPr>
          <p:cNvPicPr>
            <a:picLocks noChangeAspect="1"/>
          </p:cNvPicPr>
          <p:nvPr/>
        </p:nvPicPr>
        <p:blipFill>
          <a:blip r:embed="rId3"/>
          <a:stretch>
            <a:fillRect/>
          </a:stretch>
        </p:blipFill>
        <p:spPr>
          <a:xfrm>
            <a:off x="2079473" y="2209800"/>
            <a:ext cx="7037804" cy="4267201"/>
          </a:xfrm>
          <a:prstGeom prst="rect">
            <a:avLst/>
          </a:prstGeom>
        </p:spPr>
      </p:pic>
    </p:spTree>
    <p:extLst>
      <p:ext uri="{BB962C8B-B14F-4D97-AF65-F5344CB8AC3E}">
        <p14:creationId xmlns:p14="http://schemas.microsoft.com/office/powerpoint/2010/main" val="37630074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3">
            <a:extLst>
              <a:ext uri="{FF2B5EF4-FFF2-40B4-BE49-F238E27FC236}">
                <a16:creationId xmlns:a16="http://schemas.microsoft.com/office/drawing/2014/main" id="{966817AA-55C2-44C8-89CD-AAB0CE1FDA9B}"/>
              </a:ext>
            </a:extLst>
          </p:cNvPr>
          <p:cNvSpPr/>
          <p:nvPr/>
        </p:nvSpPr>
        <p:spPr>
          <a:xfrm>
            <a:off x="304800" y="6400800"/>
            <a:ext cx="1765300" cy="152400"/>
          </a:xfrm>
          <a:prstGeom prst="rect">
            <a:avLst/>
          </a:prstGeom>
          <a:blipFill>
            <a:blip r:embed="rId2" cstate="print"/>
            <a:stretch>
              <a:fillRect/>
            </a:stretch>
          </a:blipFill>
        </p:spPr>
        <p:txBody>
          <a:bodyPr wrap="square" lIns="0" tIns="0" rIns="0" bIns="0" rtlCol="0"/>
          <a:lstStyle/>
          <a:p>
            <a:endParaRPr/>
          </a:p>
        </p:txBody>
      </p:sp>
      <p:sp>
        <p:nvSpPr>
          <p:cNvPr id="7" name="Title 1">
            <a:extLst>
              <a:ext uri="{FF2B5EF4-FFF2-40B4-BE49-F238E27FC236}">
                <a16:creationId xmlns:a16="http://schemas.microsoft.com/office/drawing/2014/main" id="{F2BC2694-8284-434B-AFE0-F51AEC281FCA}"/>
              </a:ext>
            </a:extLst>
          </p:cNvPr>
          <p:cNvSpPr>
            <a:spLocks noGrp="1"/>
          </p:cNvSpPr>
          <p:nvPr>
            <p:ph type="title"/>
          </p:nvPr>
        </p:nvSpPr>
        <p:spPr>
          <a:xfrm>
            <a:off x="76201" y="439420"/>
            <a:ext cx="8991600" cy="369332"/>
          </a:xfrm>
        </p:spPr>
        <p:txBody>
          <a:bodyPr/>
          <a:lstStyle/>
          <a:p>
            <a:pPr algn="ctr"/>
            <a:r>
              <a:rPr lang="en-US" sz="2400" dirty="0"/>
              <a:t>A brief reflection of thoughts and key takeaways – Week 9 p1</a:t>
            </a:r>
          </a:p>
        </p:txBody>
      </p:sp>
      <p:sp>
        <p:nvSpPr>
          <p:cNvPr id="8" name="Rectangle 7">
            <a:extLst>
              <a:ext uri="{FF2B5EF4-FFF2-40B4-BE49-F238E27FC236}">
                <a16:creationId xmlns:a16="http://schemas.microsoft.com/office/drawing/2014/main" id="{B2BB1D93-62C3-4EC0-A7AC-FB298EF6C442}"/>
              </a:ext>
            </a:extLst>
          </p:cNvPr>
          <p:cNvSpPr/>
          <p:nvPr/>
        </p:nvSpPr>
        <p:spPr>
          <a:xfrm>
            <a:off x="1294885" y="1229380"/>
            <a:ext cx="6554230" cy="523220"/>
          </a:xfrm>
          <a:prstGeom prst="rect">
            <a:avLst/>
          </a:prstGeom>
        </p:spPr>
        <p:txBody>
          <a:bodyPr wrap="none">
            <a:noAutofit/>
          </a:bodyPr>
          <a:lstStyle/>
          <a:p>
            <a:pPr>
              <a:spcBef>
                <a:spcPts val="600"/>
              </a:spcBef>
            </a:pPr>
            <a:r>
              <a:rPr lang="en-US" sz="2800" dirty="0"/>
              <a:t>Consider the data in PutItTogether1.csv.</a:t>
            </a:r>
          </a:p>
        </p:txBody>
      </p:sp>
      <p:pic>
        <p:nvPicPr>
          <p:cNvPr id="9" name="Picture 8">
            <a:extLst>
              <a:ext uri="{FF2B5EF4-FFF2-40B4-BE49-F238E27FC236}">
                <a16:creationId xmlns:a16="http://schemas.microsoft.com/office/drawing/2014/main" id="{14A79F58-23FF-4D66-BF2A-8F2CB878E4FF}"/>
              </a:ext>
            </a:extLst>
          </p:cNvPr>
          <p:cNvPicPr>
            <a:picLocks noChangeAspect="1"/>
          </p:cNvPicPr>
          <p:nvPr/>
        </p:nvPicPr>
        <p:blipFill>
          <a:blip r:embed="rId3"/>
          <a:stretch>
            <a:fillRect/>
          </a:stretch>
        </p:blipFill>
        <p:spPr>
          <a:xfrm>
            <a:off x="6869887" y="5197486"/>
            <a:ext cx="1958453" cy="1439119"/>
          </a:xfrm>
          <a:prstGeom prst="rect">
            <a:avLst/>
          </a:prstGeom>
        </p:spPr>
      </p:pic>
      <p:pic>
        <p:nvPicPr>
          <p:cNvPr id="10" name="Picture 9">
            <a:extLst>
              <a:ext uri="{FF2B5EF4-FFF2-40B4-BE49-F238E27FC236}">
                <a16:creationId xmlns:a16="http://schemas.microsoft.com/office/drawing/2014/main" id="{997D66D8-111A-4FA3-A9CB-5F5A6213B194}"/>
              </a:ext>
            </a:extLst>
          </p:cNvPr>
          <p:cNvPicPr>
            <a:picLocks noChangeAspect="1"/>
          </p:cNvPicPr>
          <p:nvPr/>
        </p:nvPicPr>
        <p:blipFill>
          <a:blip r:embed="rId4"/>
          <a:stretch>
            <a:fillRect/>
          </a:stretch>
        </p:blipFill>
        <p:spPr>
          <a:xfrm>
            <a:off x="6869887" y="1718330"/>
            <a:ext cx="1780153" cy="1308100"/>
          </a:xfrm>
          <a:prstGeom prst="rect">
            <a:avLst/>
          </a:prstGeom>
        </p:spPr>
      </p:pic>
      <p:pic>
        <p:nvPicPr>
          <p:cNvPr id="11" name="Picture 10">
            <a:extLst>
              <a:ext uri="{FF2B5EF4-FFF2-40B4-BE49-F238E27FC236}">
                <a16:creationId xmlns:a16="http://schemas.microsoft.com/office/drawing/2014/main" id="{775C34D7-E244-4EE6-BB7B-61BB8DCCB4EA}"/>
              </a:ext>
            </a:extLst>
          </p:cNvPr>
          <p:cNvPicPr>
            <a:picLocks noChangeAspect="1"/>
          </p:cNvPicPr>
          <p:nvPr/>
        </p:nvPicPr>
        <p:blipFill>
          <a:blip r:embed="rId5"/>
          <a:stretch>
            <a:fillRect/>
          </a:stretch>
        </p:blipFill>
        <p:spPr>
          <a:xfrm>
            <a:off x="6869887" y="3138956"/>
            <a:ext cx="1979949" cy="1180354"/>
          </a:xfrm>
          <a:prstGeom prst="rect">
            <a:avLst/>
          </a:prstGeom>
        </p:spPr>
      </p:pic>
      <p:pic>
        <p:nvPicPr>
          <p:cNvPr id="12" name="Picture 11">
            <a:extLst>
              <a:ext uri="{FF2B5EF4-FFF2-40B4-BE49-F238E27FC236}">
                <a16:creationId xmlns:a16="http://schemas.microsoft.com/office/drawing/2014/main" id="{0F6C2DB1-DED0-4D45-B261-C48577F3798F}"/>
              </a:ext>
            </a:extLst>
          </p:cNvPr>
          <p:cNvPicPr>
            <a:picLocks noChangeAspect="1"/>
          </p:cNvPicPr>
          <p:nvPr/>
        </p:nvPicPr>
        <p:blipFill>
          <a:blip r:embed="rId6"/>
          <a:stretch>
            <a:fillRect/>
          </a:stretch>
        </p:blipFill>
        <p:spPr>
          <a:xfrm>
            <a:off x="6869887" y="4448076"/>
            <a:ext cx="1644650" cy="633234"/>
          </a:xfrm>
          <a:prstGeom prst="rect">
            <a:avLst/>
          </a:prstGeom>
        </p:spPr>
      </p:pic>
      <p:sp>
        <p:nvSpPr>
          <p:cNvPr id="13" name="TextBox 12">
            <a:extLst>
              <a:ext uri="{FF2B5EF4-FFF2-40B4-BE49-F238E27FC236}">
                <a16:creationId xmlns:a16="http://schemas.microsoft.com/office/drawing/2014/main" id="{9D8D9778-DFCF-4C2A-BD4B-F9A7F613F4E2}"/>
              </a:ext>
            </a:extLst>
          </p:cNvPr>
          <p:cNvSpPr txBox="1"/>
          <p:nvPr/>
        </p:nvSpPr>
        <p:spPr>
          <a:xfrm>
            <a:off x="457201" y="5471160"/>
            <a:ext cx="6248400" cy="914400"/>
          </a:xfrm>
          <a:prstGeom prst="rect">
            <a:avLst/>
          </a:prstGeom>
          <a:noFill/>
        </p:spPr>
        <p:txBody>
          <a:bodyPr wrap="square" rtlCol="0">
            <a:noAutofit/>
          </a:bodyPr>
          <a:lstStyle/>
          <a:p>
            <a:pPr>
              <a:spcBef>
                <a:spcPts val="600"/>
              </a:spcBef>
            </a:pPr>
            <a:r>
              <a:rPr lang="en-US" sz="1400" i="1" dirty="0"/>
              <a:t>Note: We are assuming a stationary process and have not investigated the spectral density, acfs, and so on to make sure that key properties of the data are preserved. We will address all of these topics together in the model-building unit to come!</a:t>
            </a:r>
          </a:p>
        </p:txBody>
      </p:sp>
      <p:sp>
        <p:nvSpPr>
          <p:cNvPr id="15" name="TextBox 14">
            <a:extLst>
              <a:ext uri="{FF2B5EF4-FFF2-40B4-BE49-F238E27FC236}">
                <a16:creationId xmlns:a16="http://schemas.microsoft.com/office/drawing/2014/main" id="{A5507DD3-AFFF-4262-96FD-E61C66FED857}"/>
              </a:ext>
            </a:extLst>
          </p:cNvPr>
          <p:cNvSpPr txBox="1"/>
          <p:nvPr/>
        </p:nvSpPr>
        <p:spPr>
          <a:xfrm>
            <a:off x="457199" y="1981200"/>
            <a:ext cx="6412687" cy="3505200"/>
          </a:xfrm>
          <a:prstGeom prst="rect">
            <a:avLst/>
          </a:prstGeom>
          <a:noFill/>
        </p:spPr>
        <p:txBody>
          <a:bodyPr wrap="square" rtlCol="0">
            <a:noAutofit/>
          </a:bodyPr>
          <a:lstStyle/>
          <a:p>
            <a:pPr marL="350838" indent="-350838">
              <a:spcBef>
                <a:spcPts val="600"/>
              </a:spcBef>
              <a:buFont typeface="+mj-lt"/>
              <a:buAutoNum type="arabicPeriod"/>
            </a:pPr>
            <a:r>
              <a:rPr lang="en-US" dirty="0"/>
              <a:t>Visualize/plot the data.</a:t>
            </a:r>
          </a:p>
          <a:p>
            <a:pPr marL="685800" lvl="2">
              <a:spcBef>
                <a:spcPts val="600"/>
              </a:spcBef>
            </a:pPr>
            <a:r>
              <a:rPr lang="en-US" sz="1600" i="1" dirty="0"/>
              <a:t>plotts.wge(PutItTogether) #data read into array PutItTogether</a:t>
            </a:r>
            <a:endParaRPr lang="en-US" sz="1600" dirty="0"/>
          </a:p>
          <a:p>
            <a:pPr marL="350838" indent="-350838">
              <a:spcBef>
                <a:spcPts val="600"/>
              </a:spcBef>
              <a:buFont typeface="+mj-lt"/>
              <a:buAutoNum type="arabicPeriod"/>
            </a:pPr>
            <a:r>
              <a:rPr lang="en-US" dirty="0"/>
              <a:t>Use aic.wge() or aic5.wge() to identify estimates of </a:t>
            </a:r>
            <a:br>
              <a:rPr lang="en-US" dirty="0"/>
            </a:br>
            <a:r>
              <a:rPr lang="en-US" i="1" dirty="0"/>
              <a:t>p</a:t>
            </a:r>
            <a:r>
              <a:rPr lang="en-US" dirty="0"/>
              <a:t> and </a:t>
            </a:r>
            <a:r>
              <a:rPr lang="en-US" i="1" dirty="0"/>
              <a:t>q.</a:t>
            </a:r>
          </a:p>
          <a:p>
            <a:pPr marL="685800" lvl="2">
              <a:spcBef>
                <a:spcPts val="600"/>
              </a:spcBef>
            </a:pPr>
            <a:r>
              <a:rPr lang="en-US" sz="1600" i="1" dirty="0"/>
              <a:t>aic5.wge(PutItTogether)</a:t>
            </a:r>
            <a:endParaRPr lang="en-US" sz="1600" dirty="0"/>
          </a:p>
          <a:p>
            <a:pPr marL="350838" indent="-350838">
              <a:spcBef>
                <a:spcPts val="600"/>
              </a:spcBef>
              <a:buFont typeface="+mj-lt"/>
              <a:buAutoNum type="arabicPeriod"/>
            </a:pPr>
            <a:r>
              <a:rPr lang="en-US" dirty="0"/>
              <a:t>Use the estimate of </a:t>
            </a:r>
            <a:r>
              <a:rPr lang="en-US" i="1" dirty="0"/>
              <a:t>p</a:t>
            </a:r>
            <a:r>
              <a:rPr lang="en-US" dirty="0"/>
              <a:t> and </a:t>
            </a:r>
            <a:r>
              <a:rPr lang="en-US" i="1" dirty="0"/>
              <a:t>q</a:t>
            </a:r>
            <a:r>
              <a:rPr lang="en-US" dirty="0"/>
              <a:t> to get estimates of the phis and thetas.</a:t>
            </a:r>
          </a:p>
          <a:p>
            <a:pPr marL="685800" lvl="2">
              <a:spcBef>
                <a:spcPts val="600"/>
              </a:spcBef>
            </a:pPr>
            <a:r>
              <a:rPr lang="en-US" sz="1600" i="1" dirty="0"/>
              <a:t>m = </a:t>
            </a:r>
            <a:r>
              <a:rPr lang="en-US" sz="1600" i="1" dirty="0" err="1"/>
              <a:t>est.arma.wge</a:t>
            </a:r>
            <a:r>
              <a:rPr lang="en-US" sz="1600" i="1" dirty="0"/>
              <a:t>(PutItTogether, p = 2, q = 2)</a:t>
            </a:r>
            <a:endParaRPr lang="en-US" sz="1600" dirty="0"/>
          </a:p>
          <a:p>
            <a:pPr marL="350838" indent="-350838">
              <a:spcBef>
                <a:spcPts val="600"/>
              </a:spcBef>
              <a:buFont typeface="+mj-lt"/>
              <a:buAutoNum type="arabicPeriod"/>
            </a:pPr>
            <a:r>
              <a:rPr lang="en-US" dirty="0"/>
              <a:t>Use the estimated model to forecast and so on.</a:t>
            </a:r>
          </a:p>
          <a:p>
            <a:pPr marL="685800" lvl="2">
              <a:spcBef>
                <a:spcPts val="600"/>
              </a:spcBef>
            </a:pPr>
            <a:r>
              <a:rPr lang="en-US" sz="1600" dirty="0"/>
              <a:t>fore.arma.wge(PutItTogether, phi = m$phi, theta = m$theta, n.ahead = 20)</a:t>
            </a:r>
          </a:p>
          <a:p>
            <a:pPr>
              <a:spcBef>
                <a:spcPts val="600"/>
              </a:spcBef>
            </a:pPr>
            <a:endParaRPr lang="en-US" sz="2400" dirty="0"/>
          </a:p>
        </p:txBody>
      </p:sp>
    </p:spTree>
    <p:extLst>
      <p:ext uri="{BB962C8B-B14F-4D97-AF65-F5344CB8AC3E}">
        <p14:creationId xmlns:p14="http://schemas.microsoft.com/office/powerpoint/2010/main" val="37732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Effect transition="in" filter="fade">
                                      <p:cBhvr>
                                        <p:cTn id="7" dur="500"/>
                                        <p:tgtEl>
                                          <p:spTgt spid="15">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5">
                                            <p:txEl>
                                              <p:pRg st="1" end="1"/>
                                            </p:txEl>
                                          </p:spTgt>
                                        </p:tgtEl>
                                        <p:attrNameLst>
                                          <p:attrName>style.visibility</p:attrName>
                                        </p:attrNameLst>
                                      </p:cBhvr>
                                      <p:to>
                                        <p:strVal val="visible"/>
                                      </p:to>
                                    </p:set>
                                    <p:animEffect transition="in" filter="fade">
                                      <p:cBhvr>
                                        <p:cTn id="10" dur="500"/>
                                        <p:tgtEl>
                                          <p:spTgt spid="1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5">
                                            <p:txEl>
                                              <p:pRg st="2" end="2"/>
                                            </p:txEl>
                                          </p:spTgt>
                                        </p:tgtEl>
                                        <p:attrNameLst>
                                          <p:attrName>style.visibility</p:attrName>
                                        </p:attrNameLst>
                                      </p:cBhvr>
                                      <p:to>
                                        <p:strVal val="visible"/>
                                      </p:to>
                                    </p:set>
                                    <p:animEffect transition="in" filter="fade">
                                      <p:cBhvr>
                                        <p:cTn id="20" dur="500"/>
                                        <p:tgtEl>
                                          <p:spTgt spid="15">
                                            <p:txEl>
                                              <p:pRg st="2" end="2"/>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15">
                                            <p:txEl>
                                              <p:pRg st="3" end="3"/>
                                            </p:txEl>
                                          </p:spTgt>
                                        </p:tgtEl>
                                        <p:attrNameLst>
                                          <p:attrName>style.visibility</p:attrName>
                                        </p:attrNameLst>
                                      </p:cBhvr>
                                      <p:to>
                                        <p:strVal val="visible"/>
                                      </p:to>
                                    </p:set>
                                    <p:animEffect transition="in" filter="fade">
                                      <p:cBhvr>
                                        <p:cTn id="23" dur="500"/>
                                        <p:tgtEl>
                                          <p:spTgt spid="15">
                                            <p:txEl>
                                              <p:pRg st="3" end="3"/>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500"/>
                                        <p:tgtEl>
                                          <p:spTgt spid="11"/>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15">
                                            <p:txEl>
                                              <p:pRg st="4" end="4"/>
                                            </p:txEl>
                                          </p:spTgt>
                                        </p:tgtEl>
                                        <p:attrNameLst>
                                          <p:attrName>style.visibility</p:attrName>
                                        </p:attrNameLst>
                                      </p:cBhvr>
                                      <p:to>
                                        <p:strVal val="visible"/>
                                      </p:to>
                                    </p:set>
                                    <p:animEffect transition="in" filter="fade">
                                      <p:cBhvr>
                                        <p:cTn id="33" dur="500"/>
                                        <p:tgtEl>
                                          <p:spTgt spid="15">
                                            <p:txEl>
                                              <p:pRg st="4" end="4"/>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15">
                                            <p:txEl>
                                              <p:pRg st="5" end="5"/>
                                            </p:txEl>
                                          </p:spTgt>
                                        </p:tgtEl>
                                        <p:attrNameLst>
                                          <p:attrName>style.visibility</p:attrName>
                                        </p:attrNameLst>
                                      </p:cBhvr>
                                      <p:to>
                                        <p:strVal val="visible"/>
                                      </p:to>
                                    </p:set>
                                    <p:animEffect transition="in" filter="fade">
                                      <p:cBhvr>
                                        <p:cTn id="36" dur="500"/>
                                        <p:tgtEl>
                                          <p:spTgt spid="15">
                                            <p:txEl>
                                              <p:pRg st="5" end="5"/>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12"/>
                                        </p:tgtEl>
                                        <p:attrNameLst>
                                          <p:attrName>style.visibility</p:attrName>
                                        </p:attrNameLst>
                                      </p:cBhvr>
                                      <p:to>
                                        <p:strVal val="visible"/>
                                      </p:to>
                                    </p:set>
                                    <p:animEffect transition="in" filter="fade">
                                      <p:cBhvr>
                                        <p:cTn id="41" dur="500"/>
                                        <p:tgtEl>
                                          <p:spTgt spid="12"/>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15">
                                            <p:txEl>
                                              <p:pRg st="6" end="6"/>
                                            </p:txEl>
                                          </p:spTgt>
                                        </p:tgtEl>
                                        <p:attrNameLst>
                                          <p:attrName>style.visibility</p:attrName>
                                        </p:attrNameLst>
                                      </p:cBhvr>
                                      <p:to>
                                        <p:strVal val="visible"/>
                                      </p:to>
                                    </p:set>
                                    <p:animEffect transition="in" filter="fade">
                                      <p:cBhvr>
                                        <p:cTn id="46" dur="500"/>
                                        <p:tgtEl>
                                          <p:spTgt spid="15">
                                            <p:txEl>
                                              <p:pRg st="6" end="6"/>
                                            </p:txEl>
                                          </p:spTgt>
                                        </p:tgtEl>
                                      </p:cBhvr>
                                    </p:animEffect>
                                  </p:childTnLst>
                                </p:cTn>
                              </p:par>
                              <p:par>
                                <p:cTn id="47" presetID="10" presetClass="entr" presetSubtype="0" fill="hold" nodeType="withEffect">
                                  <p:stCondLst>
                                    <p:cond delay="0"/>
                                  </p:stCondLst>
                                  <p:childTnLst>
                                    <p:set>
                                      <p:cBhvr>
                                        <p:cTn id="48" dur="1" fill="hold">
                                          <p:stCondLst>
                                            <p:cond delay="0"/>
                                          </p:stCondLst>
                                        </p:cTn>
                                        <p:tgtEl>
                                          <p:spTgt spid="15">
                                            <p:txEl>
                                              <p:pRg st="7" end="7"/>
                                            </p:txEl>
                                          </p:spTgt>
                                        </p:tgtEl>
                                        <p:attrNameLst>
                                          <p:attrName>style.visibility</p:attrName>
                                        </p:attrNameLst>
                                      </p:cBhvr>
                                      <p:to>
                                        <p:strVal val="visible"/>
                                      </p:to>
                                    </p:set>
                                    <p:animEffect transition="in" filter="fade">
                                      <p:cBhvr>
                                        <p:cTn id="49" dur="500"/>
                                        <p:tgtEl>
                                          <p:spTgt spid="15">
                                            <p:txEl>
                                              <p:pRg st="7" end="7"/>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9"/>
                                        </p:tgtEl>
                                        <p:attrNameLst>
                                          <p:attrName>style.visibility</p:attrName>
                                        </p:attrNameLst>
                                      </p:cBhvr>
                                      <p:to>
                                        <p:strVal val="visible"/>
                                      </p:to>
                                    </p:set>
                                    <p:animEffect transition="in" filter="fade">
                                      <p:cBhvr>
                                        <p:cTn id="54" dur="500"/>
                                        <p:tgtEl>
                                          <p:spTgt spid="9"/>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grpId="0" nodeType="clickEffect">
                                  <p:stCondLst>
                                    <p:cond delay="0"/>
                                  </p:stCondLst>
                                  <p:childTnLst>
                                    <p:set>
                                      <p:cBhvr>
                                        <p:cTn id="58" dur="1" fill="hold">
                                          <p:stCondLst>
                                            <p:cond delay="0"/>
                                          </p:stCondLst>
                                        </p:cTn>
                                        <p:tgtEl>
                                          <p:spTgt spid="13"/>
                                        </p:tgtEl>
                                        <p:attrNameLst>
                                          <p:attrName>style.visibility</p:attrName>
                                        </p:attrNameLst>
                                      </p:cBhvr>
                                      <p:to>
                                        <p:strVal val="visible"/>
                                      </p:to>
                                    </p:set>
                                    <p:animEffect transition="in" filter="fade">
                                      <p:cBhvr>
                                        <p:cTn id="59"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3">
            <a:extLst>
              <a:ext uri="{FF2B5EF4-FFF2-40B4-BE49-F238E27FC236}">
                <a16:creationId xmlns:a16="http://schemas.microsoft.com/office/drawing/2014/main" id="{966817AA-55C2-44C8-89CD-AAB0CE1FDA9B}"/>
              </a:ext>
            </a:extLst>
          </p:cNvPr>
          <p:cNvSpPr/>
          <p:nvPr/>
        </p:nvSpPr>
        <p:spPr>
          <a:xfrm>
            <a:off x="304800" y="6400800"/>
            <a:ext cx="1765300" cy="152400"/>
          </a:xfrm>
          <a:prstGeom prst="rect">
            <a:avLst/>
          </a:prstGeom>
          <a:blipFill>
            <a:blip r:embed="rId2" cstate="print"/>
            <a:stretch>
              <a:fillRect/>
            </a:stretch>
          </a:blipFill>
        </p:spPr>
        <p:txBody>
          <a:bodyPr wrap="square" lIns="0" tIns="0" rIns="0" bIns="0" rtlCol="0"/>
          <a:lstStyle/>
          <a:p>
            <a:endParaRPr/>
          </a:p>
        </p:txBody>
      </p:sp>
      <p:sp>
        <p:nvSpPr>
          <p:cNvPr id="23" name="Content Placeholder 6">
            <a:extLst>
              <a:ext uri="{FF2B5EF4-FFF2-40B4-BE49-F238E27FC236}">
                <a16:creationId xmlns:a16="http://schemas.microsoft.com/office/drawing/2014/main" id="{F6AF0936-A44F-4907-ADA5-2B0FA091B069}"/>
              </a:ext>
            </a:extLst>
          </p:cNvPr>
          <p:cNvSpPr txBox="1">
            <a:spLocks/>
          </p:cNvSpPr>
          <p:nvPr/>
        </p:nvSpPr>
        <p:spPr>
          <a:xfrm>
            <a:off x="152399" y="990600"/>
            <a:ext cx="8839200" cy="4525963"/>
          </a:xfrm>
          <a:prstGeom prst="rect">
            <a:avLst/>
          </a:prstGeom>
        </p:spPr>
        <p:txBody>
          <a:bodyPr>
            <a:noAutofit/>
          </a:bodyPr>
          <a:lstStyle>
            <a:lvl1pPr marL="342900" indent="-342900" algn="l" defTabSz="914400" rtl="0" eaLnBrk="1" latinLnBrk="0" hangingPunct="1">
              <a:spcBef>
                <a:spcPts val="600"/>
              </a:spcBef>
              <a:buFont typeface="Arial" charset="0"/>
              <a:buChar char="•"/>
              <a:defRPr sz="3200" kern="1200">
                <a:solidFill>
                  <a:schemeClr val="tx1"/>
                </a:solidFill>
                <a:latin typeface="+mn-lt"/>
                <a:ea typeface="+mn-ea"/>
                <a:cs typeface="+mn-cs"/>
              </a:defRPr>
            </a:lvl1pPr>
            <a:lvl2pPr marL="742950" indent="-285750" algn="l" defTabSz="914400" rtl="0" eaLnBrk="1" latinLnBrk="0" hangingPunct="1">
              <a:spcBef>
                <a:spcPts val="600"/>
              </a:spcBef>
              <a:buFont typeface="Arial" charset="0"/>
              <a:buChar char="•"/>
              <a:defRPr sz="2800" b="0" i="0" u="none" kern="1200">
                <a:solidFill>
                  <a:schemeClr val="tx1"/>
                </a:solidFill>
                <a:latin typeface="+mn-lt"/>
                <a:ea typeface="+mn-ea"/>
                <a:cs typeface="+mn-cs"/>
              </a:defRPr>
            </a:lvl2pPr>
            <a:lvl3pPr marL="1143000" indent="-228600" algn="l" defTabSz="914400" rtl="0" eaLnBrk="1" latinLnBrk="0" hangingPunct="1">
              <a:spcBef>
                <a:spcPts val="600"/>
              </a:spcBef>
              <a:buFont typeface="Arial" charset="0"/>
              <a:buChar char="•"/>
              <a:defRPr sz="2400" kern="1200">
                <a:solidFill>
                  <a:schemeClr val="tx1"/>
                </a:solidFill>
                <a:latin typeface="+mn-lt"/>
                <a:ea typeface="+mn-ea"/>
                <a:cs typeface="+mn-cs"/>
              </a:defRPr>
            </a:lvl3pPr>
            <a:lvl4pPr marL="1600200" indent="-228600" algn="l" defTabSz="914400" rtl="0" eaLnBrk="1" latinLnBrk="0" hangingPunct="1">
              <a:spcBef>
                <a:spcPts val="600"/>
              </a:spcBef>
              <a:buFont typeface="Arial" charset="0"/>
              <a:buChar char="•"/>
              <a:defRPr sz="2000" kern="1200">
                <a:solidFill>
                  <a:schemeClr val="tx1"/>
                </a:solidFill>
                <a:latin typeface="+mn-lt"/>
                <a:ea typeface="+mn-ea"/>
                <a:cs typeface="+mn-cs"/>
              </a:defRPr>
            </a:lvl4pPr>
            <a:lvl5pPr marL="2057400" indent="-228600" algn="l" defTabSz="914400" rtl="0" eaLnBrk="1" latinLnBrk="0" hangingPunct="1">
              <a:spcBef>
                <a:spcPts val="600"/>
              </a:spcBef>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2400" dirty="0"/>
              <a:t>The basic parameter estimation method is maximum likelihood.</a:t>
            </a:r>
          </a:p>
          <a:p>
            <a:pPr lvl="1"/>
            <a:r>
              <a:rPr lang="en-US" sz="2000" dirty="0"/>
              <a:t>Burg estimates have desirable properties for AR models.</a:t>
            </a:r>
          </a:p>
          <a:p>
            <a:pPr lvl="1"/>
            <a:r>
              <a:rPr lang="en-US" sz="2000" dirty="0"/>
              <a:t>We don’t recommend using Yule-Walker estimates.</a:t>
            </a:r>
          </a:p>
          <a:p>
            <a:r>
              <a:rPr lang="en-US" sz="2400" dirty="0"/>
              <a:t>We recommend AIC-type model identification over the Box-Jenkins pattern recognition approaches.</a:t>
            </a:r>
          </a:p>
          <a:p>
            <a:pPr marL="0" indent="0">
              <a:buFont typeface="Arial" charset="0"/>
              <a:buNone/>
            </a:pPr>
            <a:r>
              <a:rPr lang="en-US" sz="2400" b="1" dirty="0"/>
              <a:t>Notes:</a:t>
            </a:r>
          </a:p>
          <a:p>
            <a:r>
              <a:rPr lang="en-US" sz="2400" dirty="0"/>
              <a:t>In this unit, we have discussed parameter estimation and model identification based on </a:t>
            </a:r>
            <a:r>
              <a:rPr lang="en-US" sz="2400" b="1" i="1" dirty="0"/>
              <a:t>stationary models.</a:t>
            </a:r>
          </a:p>
          <a:p>
            <a:r>
              <a:rPr lang="en-US" sz="2400" dirty="0"/>
              <a:t>In the next unit, we will discuss fitting non-stationary ARIMA, seasonal, and signal-plus-noise models.</a:t>
            </a:r>
          </a:p>
          <a:p>
            <a:endParaRPr lang="en-US" sz="2400" dirty="0"/>
          </a:p>
        </p:txBody>
      </p:sp>
      <p:sp>
        <p:nvSpPr>
          <p:cNvPr id="7" name="Title 1">
            <a:extLst>
              <a:ext uri="{FF2B5EF4-FFF2-40B4-BE49-F238E27FC236}">
                <a16:creationId xmlns:a16="http://schemas.microsoft.com/office/drawing/2014/main" id="{F2BC2694-8284-434B-AFE0-F51AEC281FCA}"/>
              </a:ext>
            </a:extLst>
          </p:cNvPr>
          <p:cNvSpPr>
            <a:spLocks noGrp="1"/>
          </p:cNvSpPr>
          <p:nvPr>
            <p:ph type="title"/>
          </p:nvPr>
        </p:nvSpPr>
        <p:spPr>
          <a:xfrm>
            <a:off x="76201" y="439420"/>
            <a:ext cx="8991600" cy="369332"/>
          </a:xfrm>
        </p:spPr>
        <p:txBody>
          <a:bodyPr/>
          <a:lstStyle/>
          <a:p>
            <a:pPr algn="ctr"/>
            <a:r>
              <a:rPr lang="en-US" sz="2400" dirty="0"/>
              <a:t>A brief reflection of thoughts and key takeaways – Week 9 p2</a:t>
            </a:r>
          </a:p>
        </p:txBody>
      </p:sp>
    </p:spTree>
    <p:extLst>
      <p:ext uri="{BB962C8B-B14F-4D97-AF65-F5344CB8AC3E}">
        <p14:creationId xmlns:p14="http://schemas.microsoft.com/office/powerpoint/2010/main" val="1824795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
                                            <p:txEl>
                                              <p:pRg st="0" end="0"/>
                                            </p:txEl>
                                          </p:spTgt>
                                        </p:tgtEl>
                                        <p:attrNameLst>
                                          <p:attrName>style.visibility</p:attrName>
                                        </p:attrNameLst>
                                      </p:cBhvr>
                                      <p:to>
                                        <p:strVal val="visible"/>
                                      </p:to>
                                    </p:set>
                                    <p:animEffect transition="in" filter="fade">
                                      <p:cBhvr>
                                        <p:cTn id="7" dur="500"/>
                                        <p:tgtEl>
                                          <p:spTgt spid="2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3">
                                            <p:txEl>
                                              <p:pRg st="1" end="1"/>
                                            </p:txEl>
                                          </p:spTgt>
                                        </p:tgtEl>
                                        <p:attrNameLst>
                                          <p:attrName>style.visibility</p:attrName>
                                        </p:attrNameLst>
                                      </p:cBhvr>
                                      <p:to>
                                        <p:strVal val="visible"/>
                                      </p:to>
                                    </p:set>
                                    <p:animEffect transition="in" filter="fade">
                                      <p:cBhvr>
                                        <p:cTn id="12" dur="500"/>
                                        <p:tgtEl>
                                          <p:spTgt spid="2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3">
                                            <p:txEl>
                                              <p:pRg st="2" end="2"/>
                                            </p:txEl>
                                          </p:spTgt>
                                        </p:tgtEl>
                                        <p:attrNameLst>
                                          <p:attrName>style.visibility</p:attrName>
                                        </p:attrNameLst>
                                      </p:cBhvr>
                                      <p:to>
                                        <p:strVal val="visible"/>
                                      </p:to>
                                    </p:set>
                                    <p:animEffect transition="in" filter="fade">
                                      <p:cBhvr>
                                        <p:cTn id="17" dur="500"/>
                                        <p:tgtEl>
                                          <p:spTgt spid="2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3">
                                            <p:txEl>
                                              <p:pRg st="3" end="3"/>
                                            </p:txEl>
                                          </p:spTgt>
                                        </p:tgtEl>
                                        <p:attrNameLst>
                                          <p:attrName>style.visibility</p:attrName>
                                        </p:attrNameLst>
                                      </p:cBhvr>
                                      <p:to>
                                        <p:strVal val="visible"/>
                                      </p:to>
                                    </p:set>
                                    <p:animEffect transition="in" filter="fade">
                                      <p:cBhvr>
                                        <p:cTn id="22" dur="500"/>
                                        <p:tgtEl>
                                          <p:spTgt spid="2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3">
                                            <p:txEl>
                                              <p:pRg st="4" end="4"/>
                                            </p:txEl>
                                          </p:spTgt>
                                        </p:tgtEl>
                                        <p:attrNameLst>
                                          <p:attrName>style.visibility</p:attrName>
                                        </p:attrNameLst>
                                      </p:cBhvr>
                                      <p:to>
                                        <p:strVal val="visible"/>
                                      </p:to>
                                    </p:set>
                                    <p:animEffect transition="in" filter="fade">
                                      <p:cBhvr>
                                        <p:cTn id="27" dur="500"/>
                                        <p:tgtEl>
                                          <p:spTgt spid="2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3">
                                            <p:txEl>
                                              <p:pRg st="5" end="5"/>
                                            </p:txEl>
                                          </p:spTgt>
                                        </p:tgtEl>
                                        <p:attrNameLst>
                                          <p:attrName>style.visibility</p:attrName>
                                        </p:attrNameLst>
                                      </p:cBhvr>
                                      <p:to>
                                        <p:strVal val="visible"/>
                                      </p:to>
                                    </p:set>
                                    <p:animEffect transition="in" filter="fade">
                                      <p:cBhvr>
                                        <p:cTn id="32" dur="500"/>
                                        <p:tgtEl>
                                          <p:spTgt spid="2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3">
                                            <p:txEl>
                                              <p:pRg st="6" end="6"/>
                                            </p:txEl>
                                          </p:spTgt>
                                        </p:tgtEl>
                                        <p:attrNameLst>
                                          <p:attrName>style.visibility</p:attrName>
                                        </p:attrNameLst>
                                      </p:cBhvr>
                                      <p:to>
                                        <p:strVal val="visible"/>
                                      </p:to>
                                    </p:set>
                                    <p:animEffect transition="in" filter="fade">
                                      <p:cBhvr>
                                        <p:cTn id="37" dur="500"/>
                                        <p:tgtEl>
                                          <p:spTgt spid="2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371600" y="2781300"/>
            <a:ext cx="6502398" cy="571500"/>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16C90B901C3EC44825A78A1153541DA" ma:contentTypeVersion="27" ma:contentTypeDescription="Create a new document." ma:contentTypeScope="" ma:versionID="999fe549cf25460b4fcf88f84cab17f3">
  <xsd:schema xmlns:xsd="http://www.w3.org/2001/XMLSchema" xmlns:xs="http://www.w3.org/2001/XMLSchema" xmlns:p="http://schemas.microsoft.com/office/2006/metadata/properties" xmlns:ns3="45275255-e281-4b44-b903-5981a693d228" xmlns:ns4="97c6e5db-c33c-4bd7-a101-5236bf2afbce" targetNamespace="http://schemas.microsoft.com/office/2006/metadata/properties" ma:root="true" ma:fieldsID="2a08fd787345cebc6fbdbe03680d6c02" ns3:_="" ns4:_="">
    <xsd:import namespace="45275255-e281-4b44-b903-5981a693d228"/>
    <xsd:import namespace="97c6e5db-c33c-4bd7-a101-5236bf2afbce"/>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NotebookType" minOccurs="0"/>
                <xsd:element ref="ns4:FolderType" minOccurs="0"/>
                <xsd:element ref="ns4:CultureName" minOccurs="0"/>
                <xsd:element ref="ns4:AppVersion" minOccurs="0"/>
                <xsd:element ref="ns4:TeamsChannelId" minOccurs="0"/>
                <xsd:element ref="ns4:Owner" minOccurs="0"/>
                <xsd:element ref="ns4:Math_Settings" minOccurs="0"/>
                <xsd:element ref="ns4:DefaultSectionNames" minOccurs="0"/>
                <xsd:element ref="ns4:Templates" minOccurs="0"/>
                <xsd:element ref="ns4:Teachers" minOccurs="0"/>
                <xsd:element ref="ns4:Students" minOccurs="0"/>
                <xsd:element ref="ns4:Student_Groups" minOccurs="0"/>
                <xsd:element ref="ns4:Distribution_Groups" minOccurs="0"/>
                <xsd:element ref="ns4:LMS_Mappings" minOccurs="0"/>
                <xsd:element ref="ns4:Invited_Teachers" minOccurs="0"/>
                <xsd:element ref="ns4:Invited_Students" minOccurs="0"/>
                <xsd:element ref="ns4:Self_Registration_Enabled" minOccurs="0"/>
                <xsd:element ref="ns4:Has_Teacher_Only_SectionGroup" minOccurs="0"/>
                <xsd:element ref="ns4:Is_Collaboration_Space_Locked" minOccurs="0"/>
                <xsd:element ref="ns4:IsNotebookLocked"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5275255-e281-4b44-b903-5981a693d228"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SharingHintHash" ma:index="10" nillable="true" ma:displayName="Sharing Hint Hash" ma:description=""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97c6e5db-c33c-4bd7-a101-5236bf2afbce"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NotebookType" ma:index="13" nillable="true" ma:displayName="Notebook Type" ma:internalName="NotebookType">
      <xsd:simpleType>
        <xsd:restriction base="dms:Text"/>
      </xsd:simpleType>
    </xsd:element>
    <xsd:element name="FolderType" ma:index="14" nillable="true" ma:displayName="Folder Type" ma:internalName="FolderType">
      <xsd:simpleType>
        <xsd:restriction base="dms:Text"/>
      </xsd:simpleType>
    </xsd:element>
    <xsd:element name="CultureName" ma:index="15" nillable="true" ma:displayName="Culture Name" ma:internalName="CultureName">
      <xsd:simpleType>
        <xsd:restriction base="dms:Text"/>
      </xsd:simpleType>
    </xsd:element>
    <xsd:element name="AppVersion" ma:index="16" nillable="true" ma:displayName="App Version" ma:internalName="AppVersion">
      <xsd:simpleType>
        <xsd:restriction base="dms:Text"/>
      </xsd:simpleType>
    </xsd:element>
    <xsd:element name="TeamsChannelId" ma:index="17" nillable="true" ma:displayName="Teams Channel Id" ma:internalName="TeamsChannelId">
      <xsd:simpleType>
        <xsd:restriction base="dms:Text"/>
      </xsd:simpleType>
    </xsd:element>
    <xsd:element name="Owner" ma:index="18" nillable="true" ma:displayName="Owner" ma:internalName="Owner">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Math_Settings" ma:index="19" nillable="true" ma:displayName="Math Settings" ma:internalName="Math_Settings">
      <xsd:simpleType>
        <xsd:restriction base="dms:Text"/>
      </xsd:simpleType>
    </xsd:element>
    <xsd:element name="DefaultSectionNames" ma:index="20" nillable="true" ma:displayName="Default Section Names" ma:internalName="DefaultSectionNames">
      <xsd:simpleType>
        <xsd:restriction base="dms:Note">
          <xsd:maxLength value="255"/>
        </xsd:restriction>
      </xsd:simpleType>
    </xsd:element>
    <xsd:element name="Templates" ma:index="21" nillable="true" ma:displayName="Templates" ma:internalName="Templates">
      <xsd:simpleType>
        <xsd:restriction base="dms:Note">
          <xsd:maxLength value="255"/>
        </xsd:restriction>
      </xsd:simpleType>
    </xsd:element>
    <xsd:element name="Teachers" ma:index="22" nillable="true" ma:displayName="Teachers" ma:internalName="Teachers">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tudents" ma:index="23" nillable="true" ma:displayName="Students" ma:internalName="Students">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tudent_Groups" ma:index="24" nillable="true" ma:displayName="Student Groups" ma:internalName="Student_Groups">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Distribution_Groups" ma:index="25" nillable="true" ma:displayName="Distribution Groups" ma:internalName="Distribution_Groups">
      <xsd:simpleType>
        <xsd:restriction base="dms:Note">
          <xsd:maxLength value="255"/>
        </xsd:restriction>
      </xsd:simpleType>
    </xsd:element>
    <xsd:element name="LMS_Mappings" ma:index="26" nillable="true" ma:displayName="LMS Mappings" ma:internalName="LMS_Mappings">
      <xsd:simpleType>
        <xsd:restriction base="dms:Note">
          <xsd:maxLength value="255"/>
        </xsd:restriction>
      </xsd:simpleType>
    </xsd:element>
    <xsd:element name="Invited_Teachers" ma:index="27" nillable="true" ma:displayName="Invited Teachers" ma:internalName="Invited_Teachers">
      <xsd:simpleType>
        <xsd:restriction base="dms:Note">
          <xsd:maxLength value="255"/>
        </xsd:restriction>
      </xsd:simpleType>
    </xsd:element>
    <xsd:element name="Invited_Students" ma:index="28" nillable="true" ma:displayName="Invited Students" ma:internalName="Invited_Students">
      <xsd:simpleType>
        <xsd:restriction base="dms:Note">
          <xsd:maxLength value="255"/>
        </xsd:restriction>
      </xsd:simpleType>
    </xsd:element>
    <xsd:element name="Self_Registration_Enabled" ma:index="29" nillable="true" ma:displayName="Self Registration Enabled" ma:internalName="Self_Registration_Enabled">
      <xsd:simpleType>
        <xsd:restriction base="dms:Boolean"/>
      </xsd:simpleType>
    </xsd:element>
    <xsd:element name="Has_Teacher_Only_SectionGroup" ma:index="30" nillable="true" ma:displayName="Has Teacher Only SectionGroup" ma:internalName="Has_Teacher_Only_SectionGroup">
      <xsd:simpleType>
        <xsd:restriction base="dms:Boolean"/>
      </xsd:simpleType>
    </xsd:element>
    <xsd:element name="Is_Collaboration_Space_Locked" ma:index="31" nillable="true" ma:displayName="Is Collaboration Space Locked" ma:internalName="Is_Collaboration_Space_Locked">
      <xsd:simpleType>
        <xsd:restriction base="dms:Boolean"/>
      </xsd:simpleType>
    </xsd:element>
    <xsd:element name="IsNotebookLocked" ma:index="32" nillable="true" ma:displayName="Is Notebook Locked" ma:internalName="IsNotebookLocked">
      <xsd:simpleType>
        <xsd:restriction base="dms:Boolean"/>
      </xsd:simpleType>
    </xsd:element>
    <xsd:element name="MediaServiceAutoKeyPoints" ma:index="33" nillable="true" ma:displayName="MediaServiceAutoKeyPoints" ma:hidden="true" ma:internalName="MediaServiceAutoKeyPoints" ma:readOnly="true">
      <xsd:simpleType>
        <xsd:restriction base="dms:Note"/>
      </xsd:simpleType>
    </xsd:element>
    <xsd:element name="MediaServiceKeyPoints" ma:index="34"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Has_Teacher_Only_SectionGroup xmlns="97c6e5db-c33c-4bd7-a101-5236bf2afbce" xsi:nil="true"/>
    <FolderType xmlns="97c6e5db-c33c-4bd7-a101-5236bf2afbce" xsi:nil="true"/>
    <TeamsChannelId xmlns="97c6e5db-c33c-4bd7-a101-5236bf2afbce" xsi:nil="true"/>
    <Invited_Teachers xmlns="97c6e5db-c33c-4bd7-a101-5236bf2afbce" xsi:nil="true"/>
    <Invited_Students xmlns="97c6e5db-c33c-4bd7-a101-5236bf2afbce" xsi:nil="true"/>
    <IsNotebookLocked xmlns="97c6e5db-c33c-4bd7-a101-5236bf2afbce" xsi:nil="true"/>
    <Templates xmlns="97c6e5db-c33c-4bd7-a101-5236bf2afbce" xsi:nil="true"/>
    <Self_Registration_Enabled xmlns="97c6e5db-c33c-4bd7-a101-5236bf2afbce" xsi:nil="true"/>
    <Teachers xmlns="97c6e5db-c33c-4bd7-a101-5236bf2afbce">
      <UserInfo>
        <DisplayName/>
        <AccountId xsi:nil="true"/>
        <AccountType/>
      </UserInfo>
    </Teachers>
    <Distribution_Groups xmlns="97c6e5db-c33c-4bd7-a101-5236bf2afbce" xsi:nil="true"/>
    <LMS_Mappings xmlns="97c6e5db-c33c-4bd7-a101-5236bf2afbce" xsi:nil="true"/>
    <CultureName xmlns="97c6e5db-c33c-4bd7-a101-5236bf2afbce" xsi:nil="true"/>
    <AppVersion xmlns="97c6e5db-c33c-4bd7-a101-5236bf2afbce" xsi:nil="true"/>
    <DefaultSectionNames xmlns="97c6e5db-c33c-4bd7-a101-5236bf2afbce" xsi:nil="true"/>
    <NotebookType xmlns="97c6e5db-c33c-4bd7-a101-5236bf2afbce" xsi:nil="true"/>
    <Student_Groups xmlns="97c6e5db-c33c-4bd7-a101-5236bf2afbce">
      <UserInfo>
        <DisplayName/>
        <AccountId xsi:nil="true"/>
        <AccountType/>
      </UserInfo>
    </Student_Groups>
    <Math_Settings xmlns="97c6e5db-c33c-4bd7-a101-5236bf2afbce" xsi:nil="true"/>
    <Owner xmlns="97c6e5db-c33c-4bd7-a101-5236bf2afbce">
      <UserInfo>
        <DisplayName/>
        <AccountId xsi:nil="true"/>
        <AccountType/>
      </UserInfo>
    </Owner>
    <Students xmlns="97c6e5db-c33c-4bd7-a101-5236bf2afbce">
      <UserInfo>
        <DisplayName/>
        <AccountId xsi:nil="true"/>
        <AccountType/>
      </UserInfo>
    </Students>
    <Is_Collaboration_Space_Locked xmlns="97c6e5db-c33c-4bd7-a101-5236bf2afbce" xsi:nil="true"/>
  </documentManagement>
</p:properties>
</file>

<file path=customXml/itemProps1.xml><?xml version="1.0" encoding="utf-8"?>
<ds:datastoreItem xmlns:ds="http://schemas.openxmlformats.org/officeDocument/2006/customXml" ds:itemID="{842F7DB0-A124-4449-9A22-ECCB9C96779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5275255-e281-4b44-b903-5981a693d228"/>
    <ds:schemaRef ds:uri="97c6e5db-c33c-4bd7-a101-5236bf2afbc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B135F17-3837-4A0D-8708-59889F6AEE8F}">
  <ds:schemaRefs>
    <ds:schemaRef ds:uri="http://schemas.microsoft.com/sharepoint/v3/contenttype/forms"/>
  </ds:schemaRefs>
</ds:datastoreItem>
</file>

<file path=customXml/itemProps3.xml><?xml version="1.0" encoding="utf-8"?>
<ds:datastoreItem xmlns:ds="http://schemas.openxmlformats.org/officeDocument/2006/customXml" ds:itemID="{47E49D3D-9BB5-4483-BACD-C57A47EAA186}">
  <ds:schemaRefs>
    <ds:schemaRef ds:uri="97c6e5db-c33c-4bd7-a101-5236bf2afbce"/>
    <ds:schemaRef ds:uri="http://www.w3.org/XML/1998/namespace"/>
    <ds:schemaRef ds:uri="http://purl.org/dc/elements/1.1/"/>
    <ds:schemaRef ds:uri="45275255-e281-4b44-b903-5981a693d228"/>
    <ds:schemaRef ds:uri="http://purl.org/dc/terms/"/>
    <ds:schemaRef ds:uri="http://schemas.microsoft.com/office/2006/documentManagement/types"/>
    <ds:schemaRef ds:uri="http://schemas.microsoft.com/office/infopath/2007/PartnerControls"/>
    <ds:schemaRef ds:uri="http://schemas.openxmlformats.org/package/2006/metadata/core-properties"/>
    <ds:schemaRef ds:uri="http://schemas.microsoft.com/office/2006/metadata/properties"/>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4741</TotalTime>
  <Words>799</Words>
  <Application>Microsoft Office PowerPoint</Application>
  <PresentationFormat>On-screen Show (4:3)</PresentationFormat>
  <Paragraphs>102</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Calibri</vt:lpstr>
      <vt:lpstr>Office Theme</vt:lpstr>
      <vt:lpstr>"Unit 9: "For Live Session"</vt:lpstr>
      <vt:lpstr>1. Fit an AR(2) to the data using the maximum likelihood estimates (mle).</vt:lpstr>
      <vt:lpstr>2. Fit an AR(2) to the data using the Burg (burg) estimates.</vt:lpstr>
      <vt:lpstr>3. Find the ASE for the maximum likelihood fit by forecasting the last 24 weeks of the series.</vt:lpstr>
      <vt:lpstr>4. Find the ASE for the Burg fit by forecasting the last 24 weeks of the series.</vt:lpstr>
      <vt:lpstr>5. Which model would you choose?</vt:lpstr>
      <vt:lpstr>A brief reflection of thoughts and key takeaways – Week 9 p1</vt:lpstr>
      <vt:lpstr>A brief reflection of thoughts and key takeaways – Week 9 p2</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Notation and Examples</dc:title>
  <cp:lastModifiedBy>Madding, Chad</cp:lastModifiedBy>
  <cp:revision>170</cp:revision>
  <dcterms:created xsi:type="dcterms:W3CDTF">2020-01-07T12:56:45Z</dcterms:created>
  <dcterms:modified xsi:type="dcterms:W3CDTF">2020-03-02T19:07:10Z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0x010100016C90B901C3EC44825A78A1153541DA</vt:lpwstr>
  </property>
</Properties>
</file>