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456" r:id="rId6"/>
    <p:sldId id="457" r:id="rId7"/>
    <p:sldId id="458" r:id="rId8"/>
    <p:sldId id="459" r:id="rId9"/>
    <p:sldId id="460" r:id="rId10"/>
    <p:sldId id="461" r:id="rId11"/>
    <p:sldId id="400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ng, Chad" initials="MC" lastIdx="1" clrIdx="0">
    <p:extLst>
      <p:ext uri="{19B8F6BF-5375-455C-9EA6-DF929625EA0E}">
        <p15:presenceInfo xmlns:p15="http://schemas.microsoft.com/office/powerpoint/2012/main" userId="S-1-5-21-111288279-36659543-794563710-158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29A7E-976F-4B59-BD13-EC3B80904D40}" v="28" dt="2020-03-02T19:06:50.2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ing, Chad" userId="bd6b6eae-44d4-41c5-bc0d-c5a79d3d4796" providerId="ADAL" clId="{87A29A7E-976F-4B59-BD13-EC3B80904D40}"/>
    <pc:docChg chg="undo custSel addSld delSld modSld">
      <pc:chgData name="Madding, Chad" userId="bd6b6eae-44d4-41c5-bc0d-c5a79d3d4796" providerId="ADAL" clId="{87A29A7E-976F-4B59-BD13-EC3B80904D40}" dt="2020-03-02T19:07:02.004" v="287" actId="478"/>
      <pc:docMkLst>
        <pc:docMk/>
      </pc:docMkLst>
      <pc:sldChg chg="addSp delSp modSp del delAnim modAnim">
        <pc:chgData name="Madding, Chad" userId="bd6b6eae-44d4-41c5-bc0d-c5a79d3d4796" providerId="ADAL" clId="{87A29A7E-976F-4B59-BD13-EC3B80904D40}" dt="2020-03-02T18:11:51.256" v="29" actId="2696"/>
        <pc:sldMkLst>
          <pc:docMk/>
          <pc:sldMk cId="712376595" sldId="401"/>
        </pc:sldMkLst>
        <pc:spChg chg="mod">
          <ac:chgData name="Madding, Chad" userId="bd6b6eae-44d4-41c5-bc0d-c5a79d3d4796" providerId="ADAL" clId="{87A29A7E-976F-4B59-BD13-EC3B80904D40}" dt="2020-03-02T16:26:36.844" v="12" actId="122"/>
          <ac:spMkLst>
            <pc:docMk/>
            <pc:sldMk cId="712376595" sldId="401"/>
            <ac:spMk id="2" creationId="{3EB5D0D5-202E-4347-90F7-CDB7294404EA}"/>
          </ac:spMkLst>
        </pc:spChg>
        <pc:spChg chg="del">
          <ac:chgData name="Madding, Chad" userId="bd6b6eae-44d4-41c5-bc0d-c5a79d3d4796" providerId="ADAL" clId="{87A29A7E-976F-4B59-BD13-EC3B80904D40}" dt="2020-03-02T16:25:57.395" v="1" actId="478"/>
          <ac:spMkLst>
            <pc:docMk/>
            <pc:sldMk cId="712376595" sldId="401"/>
            <ac:spMk id="23" creationId="{F6AF0936-A44F-4907-ADA5-2B0FA091B069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25" creationId="{6F5B2CC5-C9E1-4612-8F6C-C57D00C3C7ED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0" creationId="{21AE2621-7398-4A59-9010-3DB7CA0A4910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1" creationId="{F7C347F5-5857-431F-A53E-22629075B474}"/>
          </ac:spMkLst>
        </pc:sp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6" creationId="{77A23E0F-B694-40FB-99EE-132DF80FB7CC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7" creationId="{1C1629BF-9AC8-45DC-8568-80D5910609A7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8" creationId="{92535DC6-0B1B-41EA-8BFB-7458C297B675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9" creationId="{804E798D-6F51-4BA6-A635-EC5325CAE2B8}"/>
          </ac:picMkLst>
        </pc:picChg>
      </pc:sldChg>
      <pc:sldChg chg="addSp delSp modSp">
        <pc:chgData name="Madding, Chad" userId="bd6b6eae-44d4-41c5-bc0d-c5a79d3d4796" providerId="ADAL" clId="{87A29A7E-976F-4B59-BD13-EC3B80904D40}" dt="2020-03-02T18:41:11.263" v="199" actId="1035"/>
        <pc:sldMkLst>
          <pc:docMk/>
          <pc:sldMk cId="1581048922" sldId="450"/>
        </pc:sldMkLst>
        <pc:spChg chg="mod">
          <ac:chgData name="Madding, Chad" userId="bd6b6eae-44d4-41c5-bc0d-c5a79d3d4796" providerId="ADAL" clId="{87A29A7E-976F-4B59-BD13-EC3B80904D40}" dt="2020-03-02T18:16:21.314" v="84" actId="20577"/>
          <ac:spMkLst>
            <pc:docMk/>
            <pc:sldMk cId="1581048922" sldId="450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31.290" v="159" actId="1036"/>
          <ac:spMkLst>
            <pc:docMk/>
            <pc:sldMk cId="1581048922" sldId="450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23:07.073" v="153" actId="1036"/>
          <ac:spMkLst>
            <pc:docMk/>
            <pc:sldMk cId="1581048922" sldId="450"/>
            <ac:spMk id="6" creationId="{97C99848-E047-4CC7-A1DD-C8154B23609F}"/>
          </ac:spMkLst>
        </pc:spChg>
        <pc:spChg chg="del">
          <ac:chgData name="Madding, Chad" userId="bd6b6eae-44d4-41c5-bc0d-c5a79d3d4796" providerId="ADAL" clId="{87A29A7E-976F-4B59-BD13-EC3B80904D40}" dt="2020-03-02T18:10:36.799" v="19" actId="478"/>
          <ac:spMkLst>
            <pc:docMk/>
            <pc:sldMk cId="1581048922" sldId="450"/>
            <ac:spMk id="7" creationId="{A84F4E0C-3333-424A-BB65-51D8D22C9027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0" creationId="{846DDFC6-6B6B-448F-AC5A-9600CF4140AB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1" creationId="{8C64D7EA-B149-4CBD-AA38-E041552FB0E0}"/>
          </ac:spMkLst>
        </pc:spChg>
        <pc:picChg chg="del">
          <ac:chgData name="Madding, Chad" userId="bd6b6eae-44d4-41c5-bc0d-c5a79d3d4796" providerId="ADAL" clId="{87A29A7E-976F-4B59-BD13-EC3B80904D40}" dt="2020-03-02T18:10:34.028" v="18" actId="478"/>
          <ac:picMkLst>
            <pc:docMk/>
            <pc:sldMk cId="1581048922" sldId="450"/>
            <ac:picMk id="3" creationId="{0C94AB92-5145-488E-9691-31B526183AF1}"/>
          </ac:picMkLst>
        </pc:picChg>
        <pc:picChg chg="add mod">
          <ac:chgData name="Madding, Chad" userId="bd6b6eae-44d4-41c5-bc0d-c5a79d3d4796" providerId="ADAL" clId="{87A29A7E-976F-4B59-BD13-EC3B80904D40}" dt="2020-03-02T18:41:11.263" v="199" actId="1035"/>
          <ac:picMkLst>
            <pc:docMk/>
            <pc:sldMk cId="1581048922" sldId="450"/>
            <ac:picMk id="8" creationId="{5140F9CA-5F0C-4CC0-AF53-A1C8597D8438}"/>
          </ac:picMkLst>
        </pc:picChg>
      </pc:sldChg>
      <pc:sldChg chg="del">
        <pc:chgData name="Madding, Chad" userId="bd6b6eae-44d4-41c5-bc0d-c5a79d3d4796" providerId="ADAL" clId="{87A29A7E-976F-4B59-BD13-EC3B80904D40}" dt="2020-03-02T18:11:45.932" v="27" actId="2696"/>
        <pc:sldMkLst>
          <pc:docMk/>
          <pc:sldMk cId="3523791008" sldId="452"/>
        </pc:sldMkLst>
      </pc:sldChg>
      <pc:sldChg chg="del">
        <pc:chgData name="Madding, Chad" userId="bd6b6eae-44d4-41c5-bc0d-c5a79d3d4796" providerId="ADAL" clId="{87A29A7E-976F-4B59-BD13-EC3B80904D40}" dt="2020-03-02T18:11:48.308" v="28" actId="2696"/>
        <pc:sldMkLst>
          <pc:docMk/>
          <pc:sldMk cId="2858299063" sldId="453"/>
        </pc:sldMkLst>
      </pc:sldChg>
      <pc:sldChg chg="addSp delSp modSp add delAnim modAnim">
        <pc:chgData name="Madding, Chad" userId="bd6b6eae-44d4-41c5-bc0d-c5a79d3d4796" providerId="ADAL" clId="{87A29A7E-976F-4B59-BD13-EC3B80904D40}" dt="2020-03-02T19:06:15.590" v="283" actId="20577"/>
        <pc:sldMkLst>
          <pc:docMk/>
          <pc:sldMk cId="37732970" sldId="454"/>
        </pc:sldMkLst>
        <pc:spChg chg="del">
          <ac:chgData name="Madding, Chad" userId="bd6b6eae-44d4-41c5-bc0d-c5a79d3d4796" providerId="ADAL" clId="{87A29A7E-976F-4B59-BD13-EC3B80904D40}" dt="2020-03-02T16:26:47.778" v="13" actId="478"/>
          <ac:spMkLst>
            <pc:docMk/>
            <pc:sldMk cId="37732970" sldId="454"/>
            <ac:spMk id="2" creationId="{3EB5D0D5-202E-4347-90F7-CDB7294404EA}"/>
          </ac:spMkLst>
        </pc:spChg>
        <pc:spChg chg="add del mod">
          <ac:chgData name="Madding, Chad" userId="bd6b6eae-44d4-41c5-bc0d-c5a79d3d4796" providerId="ADAL" clId="{87A29A7E-976F-4B59-BD13-EC3B80904D40}" dt="2020-03-02T16:26:51.733" v="14" actId="478"/>
          <ac:spMkLst>
            <pc:docMk/>
            <pc:sldMk cId="37732970" sldId="454"/>
            <ac:spMk id="5" creationId="{17664399-8603-4CBE-A100-54D86B1CC2BE}"/>
          </ac:spMkLst>
        </pc:spChg>
        <pc:spChg chg="add mod">
          <ac:chgData name="Madding, Chad" userId="bd6b6eae-44d4-41c5-bc0d-c5a79d3d4796" providerId="ADAL" clId="{87A29A7E-976F-4B59-BD13-EC3B80904D40}" dt="2020-03-02T19:06:15.590" v="283" actId="20577"/>
          <ac:spMkLst>
            <pc:docMk/>
            <pc:sldMk cId="37732970" sldId="454"/>
            <ac:spMk id="7" creationId="{F2BC2694-8284-434B-AFE0-F51AEC281FCA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8" creationId="{B2BB1D93-62C3-4EC0-A7AC-FB298EF6C442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3" creationId="{9D8D9778-DFCF-4C2A-BD4B-F9A7F613F4E2}"/>
          </ac:spMkLst>
        </pc:spChg>
        <pc:spChg chg="add del">
          <ac:chgData name="Madding, Chad" userId="bd6b6eae-44d4-41c5-bc0d-c5a79d3d4796" providerId="ADAL" clId="{87A29A7E-976F-4B59-BD13-EC3B80904D40}" dt="2020-03-02T19:06:11.379" v="281" actId="478"/>
          <ac:spMkLst>
            <pc:docMk/>
            <pc:sldMk cId="37732970" sldId="454"/>
            <ac:spMk id="14" creationId="{0BAC70A7-3F38-4C97-9F80-1BEC86CF5451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5" creationId="{A5507DD3-AFFF-4262-96FD-E61C66FED857}"/>
          </ac:spMkLst>
        </pc:spChg>
        <pc:spChg chg="del">
          <ac:chgData name="Madding, Chad" userId="bd6b6eae-44d4-41c5-bc0d-c5a79d3d4796" providerId="ADAL" clId="{87A29A7E-976F-4B59-BD13-EC3B80904D40}" dt="2020-03-02T19:06:02.450" v="279" actId="478"/>
          <ac:spMkLst>
            <pc:docMk/>
            <pc:sldMk cId="37732970" sldId="454"/>
            <ac:spMk id="23" creationId="{F6AF0936-A44F-4907-ADA5-2B0FA091B069}"/>
          </ac:spMkLst>
        </pc:sp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9" creationId="{14A79F58-23FF-4D66-BF2A-8F2CB878E4FF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0" creationId="{997D66D8-111A-4FA3-A9CB-5F5A6213B194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1" creationId="{775C34D7-E244-4EE6-BB7B-61BB8DCCB4EA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2" creationId="{0F6C2DB1-DED0-4D45-B261-C48577F3798F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9:02:01.248" v="271" actId="20577"/>
        <pc:sldMkLst>
          <pc:docMk/>
          <pc:sldMk cId="285670257" sldId="455"/>
        </pc:sldMkLst>
        <pc:spChg chg="mod">
          <ac:chgData name="Madding, Chad" userId="bd6b6eae-44d4-41c5-bc0d-c5a79d3d4796" providerId="ADAL" clId="{87A29A7E-976F-4B59-BD13-EC3B80904D40}" dt="2020-03-02T19:02:01.248" v="271" actId="20577"/>
          <ac:spMkLst>
            <pc:docMk/>
            <pc:sldMk cId="285670257" sldId="455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13.992" v="155" actId="1035"/>
          <ac:spMkLst>
            <pc:docMk/>
            <pc:sldMk cId="285670257" sldId="455"/>
            <ac:spMk id="3" creationId="{38A80B78-800B-4BB3-BA89-24ECF5AE1F53}"/>
          </ac:spMkLst>
        </pc:spChg>
        <pc:spChg chg="add del mod">
          <ac:chgData name="Madding, Chad" userId="bd6b6eae-44d4-41c5-bc0d-c5a79d3d4796" providerId="ADAL" clId="{87A29A7E-976F-4B59-BD13-EC3B80904D40}" dt="2020-03-02T18:20:27.080" v="147" actId="1036"/>
          <ac:spMkLst>
            <pc:docMk/>
            <pc:sldMk cId="285670257" sldId="455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4:19.085" v="200"/>
          <ac:picMkLst>
            <pc:docMk/>
            <pc:sldMk cId="285670257" sldId="455"/>
            <ac:picMk id="6" creationId="{EF808684-7B40-499B-B2FA-0DE91403A03B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29.343" v="277" actId="14100"/>
        <pc:sldMkLst>
          <pc:docMk/>
          <pc:sldMk cId="2678885308" sldId="456"/>
        </pc:sldMkLst>
        <pc:spChg chg="mod">
          <ac:chgData name="Madding, Chad" userId="bd6b6eae-44d4-41c5-bc0d-c5a79d3d4796" providerId="ADAL" clId="{87A29A7E-976F-4B59-BD13-EC3B80904D40}" dt="2020-03-02T18:12:51.224" v="38"/>
          <ac:spMkLst>
            <pc:docMk/>
            <pc:sldMk cId="2678885308" sldId="456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9:52.946" v="252" actId="14100"/>
          <ac:spMkLst>
            <pc:docMk/>
            <pc:sldMk cId="2678885308" sldId="456"/>
            <ac:spMk id="3" creationId="{E4E94125-2865-4D99-9907-D55A5F86053C}"/>
          </ac:spMkLst>
        </pc:spChg>
        <pc:spChg chg="mod">
          <ac:chgData name="Madding, Chad" userId="bd6b6eae-44d4-41c5-bc0d-c5a79d3d4796" providerId="ADAL" clId="{87A29A7E-976F-4B59-BD13-EC3B80904D40}" dt="2020-03-02T18:24:22.827" v="177" actId="1037"/>
          <ac:spMkLst>
            <pc:docMk/>
            <pc:sldMk cId="2678885308" sldId="456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9:03:29.343" v="277" actId="14100"/>
          <ac:spMkLst>
            <pc:docMk/>
            <pc:sldMk cId="2678885308" sldId="456"/>
            <ac:spMk id="7" creationId="{A32D7D5B-8BE1-4A1C-8EC0-A4D468BCC46C}"/>
          </ac:spMkLst>
        </pc:spChg>
        <pc:picChg chg="add mod">
          <ac:chgData name="Madding, Chad" userId="bd6b6eae-44d4-41c5-bc0d-c5a79d3d4796" providerId="ADAL" clId="{87A29A7E-976F-4B59-BD13-EC3B80904D40}" dt="2020-03-02T19:00:06.201" v="264" actId="14100"/>
          <ac:picMkLst>
            <pc:docMk/>
            <pc:sldMk cId="2678885308" sldId="456"/>
            <ac:picMk id="6" creationId="{20AC966F-1193-45B0-9BD8-C713A2179FB3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03.342" v="274" actId="14100"/>
        <pc:sldMkLst>
          <pc:docMk/>
          <pc:sldMk cId="4013108920" sldId="457"/>
        </pc:sldMkLst>
        <pc:spChg chg="mod">
          <ac:chgData name="Madding, Chad" userId="bd6b6eae-44d4-41c5-bc0d-c5a79d3d4796" providerId="ADAL" clId="{87A29A7E-976F-4B59-BD13-EC3B80904D40}" dt="2020-03-02T18:13:02.562" v="39"/>
          <ac:spMkLst>
            <pc:docMk/>
            <pc:sldMk cId="4013108920" sldId="457"/>
            <ac:spMk id="2" creationId="{9210E5F2-28D6-4415-B65E-AB18979A7498}"/>
          </ac:spMkLst>
        </pc:spChg>
        <pc:spChg chg="mod">
          <ac:chgData name="Madding, Chad" userId="bd6b6eae-44d4-41c5-bc0d-c5a79d3d4796" providerId="ADAL" clId="{87A29A7E-976F-4B59-BD13-EC3B80904D40}" dt="2020-03-02T18:55:55.424" v="228" actId="255"/>
          <ac:spMkLst>
            <pc:docMk/>
            <pc:sldMk cId="4013108920" sldId="457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59:03.917" v="242" actId="14100"/>
          <ac:spMkLst>
            <pc:docMk/>
            <pc:sldMk cId="4013108920" sldId="457"/>
            <ac:spMk id="6" creationId="{72186A92-DC28-4DD8-A042-313EB0EF0BBA}"/>
          </ac:spMkLst>
        </pc:spChg>
        <pc:spChg chg="add mod">
          <ac:chgData name="Madding, Chad" userId="bd6b6eae-44d4-41c5-bc0d-c5a79d3d4796" providerId="ADAL" clId="{87A29A7E-976F-4B59-BD13-EC3B80904D40}" dt="2020-03-02T19:03:03.342" v="274" actId="14100"/>
          <ac:spMkLst>
            <pc:docMk/>
            <pc:sldMk cId="4013108920" sldId="457"/>
            <ac:spMk id="7" creationId="{5E9C0245-750A-4EF4-9496-EC8F78BECB94}"/>
          </ac:spMkLst>
        </pc:spChg>
        <pc:picChg chg="add mod">
          <ac:chgData name="Madding, Chad" userId="bd6b6eae-44d4-41c5-bc0d-c5a79d3d4796" providerId="ADAL" clId="{87A29A7E-976F-4B59-BD13-EC3B80904D40}" dt="2020-03-02T18:59:21.412" v="249" actId="1036"/>
          <ac:picMkLst>
            <pc:docMk/>
            <pc:sldMk cId="4013108920" sldId="457"/>
            <ac:picMk id="3" creationId="{4CF55449-3BE0-4013-8E36-071F8AC6E17A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8:50:39.019" v="213" actId="20577"/>
        <pc:sldMkLst>
          <pc:docMk/>
          <pc:sldMk cId="3763007461" sldId="458"/>
        </pc:sldMkLst>
        <pc:spChg chg="mod">
          <ac:chgData name="Madding, Chad" userId="bd6b6eae-44d4-41c5-bc0d-c5a79d3d4796" providerId="ADAL" clId="{87A29A7E-976F-4B59-BD13-EC3B80904D40}" dt="2020-03-02T18:13:22.464" v="44" actId="20577"/>
          <ac:spMkLst>
            <pc:docMk/>
            <pc:sldMk cId="3763007461" sldId="458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0:39.019" v="213" actId="20577"/>
          <ac:spMkLst>
            <pc:docMk/>
            <pc:sldMk cId="3763007461" sldId="458"/>
            <ac:spMk id="3" creationId="{C3838F2F-A39C-4547-9D05-9CF6CEC7966F}"/>
          </ac:spMkLst>
        </pc:spChg>
        <pc:spChg chg="del">
          <ac:chgData name="Madding, Chad" userId="bd6b6eae-44d4-41c5-bc0d-c5a79d3d4796" providerId="ADAL" clId="{87A29A7E-976F-4B59-BD13-EC3B80904D40}" dt="2020-03-02T18:13:44.266" v="47" actId="478"/>
          <ac:spMkLst>
            <pc:docMk/>
            <pc:sldMk cId="3763007461" sldId="458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6:24.342" v="201"/>
          <ac:picMkLst>
            <pc:docMk/>
            <pc:sldMk cId="3763007461" sldId="458"/>
            <ac:picMk id="6" creationId="{02C45AD7-4464-4FD2-BBD1-8F70541F3F9F}"/>
          </ac:picMkLst>
        </pc:picChg>
      </pc:sldChg>
      <pc:sldChg chg="addSp delSp modSp add delAnim modAnim">
        <pc:chgData name="Madding, Chad" userId="bd6b6eae-44d4-41c5-bc0d-c5a79d3d4796" providerId="ADAL" clId="{87A29A7E-976F-4B59-BD13-EC3B80904D40}" dt="2020-03-02T19:07:02.004" v="287" actId="478"/>
        <pc:sldMkLst>
          <pc:docMk/>
          <pc:sldMk cId="1824795705" sldId="459"/>
        </pc:sldMkLst>
        <pc:spChg chg="add del mod">
          <ac:chgData name="Madding, Chad" userId="bd6b6eae-44d4-41c5-bc0d-c5a79d3d4796" providerId="ADAL" clId="{87A29A7E-976F-4B59-BD13-EC3B80904D40}" dt="2020-03-02T19:07:02.004" v="287" actId="478"/>
          <ac:spMkLst>
            <pc:docMk/>
            <pc:sldMk cId="1824795705" sldId="459"/>
            <ac:spMk id="5" creationId="{619FF7CB-E7A7-4295-9A2E-AEC5559F7D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Initial Project Presentation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kern="0" spc="-5" dirty="0"/>
              <a:t>Chad Madding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kern="0" spc="-5" dirty="0"/>
              <a:t>Shane Weinstock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B58BC-E95A-43D6-954C-5F89AE9D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771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yourself and your team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08689-BC69-4C0E-9FFE-A758CC740524}"/>
              </a:ext>
            </a:extLst>
          </p:cNvPr>
          <p:cNvSpPr/>
          <p:nvPr/>
        </p:nvSpPr>
        <p:spPr>
          <a:xfrm>
            <a:off x="1187450" y="5181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3-minute YouTube video: (You can use the same slides, but each team member must make the full presentation with all the slides.)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2FD133-634F-4FB6-B5D5-2769C437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35" y="1709987"/>
            <a:ext cx="2502029" cy="2311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08DA7-77D3-410E-8D67-B1B823069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653700"/>
            <a:ext cx="2438400" cy="23412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014B41-96AC-46D3-933A-31EDC24D95CD}"/>
              </a:ext>
            </a:extLst>
          </p:cNvPr>
          <p:cNvSpPr/>
          <p:nvPr/>
        </p:nvSpPr>
        <p:spPr>
          <a:xfrm>
            <a:off x="1359249" y="4123274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kern="0" spc="-5" dirty="0"/>
              <a:t>Shane Weinstock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DBF75-07C9-4BD1-BA58-F2E7B6365FCE}"/>
              </a:ext>
            </a:extLst>
          </p:cNvPr>
          <p:cNvSpPr/>
          <p:nvPr/>
        </p:nvSpPr>
        <p:spPr>
          <a:xfrm>
            <a:off x="5851623" y="4126468"/>
            <a:ext cx="155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kern="0" spc="-5" dirty="0"/>
              <a:t>Chad Madding</a:t>
            </a:r>
          </a:p>
        </p:txBody>
      </p:sp>
    </p:spTree>
    <p:extLst>
      <p:ext uri="{BB962C8B-B14F-4D97-AF65-F5344CB8AC3E}">
        <p14:creationId xmlns:p14="http://schemas.microsoft.com/office/powerpoint/2010/main" val="118163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B58BC-E95A-43D6-954C-5F89AE9D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2369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Data Set / Time Series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814F4-85C6-4C0A-8333-644C07A5C8D3}"/>
              </a:ext>
            </a:extLst>
          </p:cNvPr>
          <p:cNvSpPr/>
          <p:nvPr/>
        </p:nvSpPr>
        <p:spPr>
          <a:xfrm>
            <a:off x="533400" y="2133600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56339-1203-4F6C-A061-57CC1634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12" y="3010763"/>
            <a:ext cx="5145117" cy="3419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8B9FA6-483E-4FB9-A6BD-E2DC71560DD7}"/>
              </a:ext>
            </a:extLst>
          </p:cNvPr>
          <p:cNvSpPr/>
          <p:nvPr/>
        </p:nvSpPr>
        <p:spPr>
          <a:xfrm>
            <a:off x="1752600" y="1447294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1D1C1D"/>
                </a:solidFill>
                <a:latin typeface="Slack-Lato"/>
              </a:rPr>
              <a:t>What: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The data is from a turnstile at the Dedman Center for Lifetime Sports on the Southern Methodist University campus.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BCF0-AA3E-4F8F-9F21-259DC11E6D02}"/>
              </a:ext>
            </a:extLst>
          </p:cNvPr>
          <p:cNvSpPr/>
          <p:nvPr/>
        </p:nvSpPr>
        <p:spPr>
          <a:xfrm>
            <a:off x="288471" y="4191000"/>
            <a:ext cx="3216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1D1C1D"/>
                </a:solidFill>
                <a:latin typeface="Slack-Lato"/>
              </a:rPr>
              <a:t>Why: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Forecast usage for student staffing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B58BC-E95A-43D6-954C-5F89AE9D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2369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Stationary / Non-Stationary </a:t>
            </a:r>
          </a:p>
        </p:txBody>
      </p:sp>
    </p:spTree>
    <p:extLst>
      <p:ext uri="{BB962C8B-B14F-4D97-AF65-F5344CB8AC3E}">
        <p14:creationId xmlns:p14="http://schemas.microsoft.com/office/powerpoint/2010/main" val="22364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B58BC-E95A-43D6-954C-5F89AE9D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1416863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ACFs and Spectral Densities just to explore</a:t>
            </a:r>
          </a:p>
        </p:txBody>
      </p:sp>
    </p:spTree>
    <p:extLst>
      <p:ext uri="{BB962C8B-B14F-4D97-AF65-F5344CB8AC3E}">
        <p14:creationId xmlns:p14="http://schemas.microsoft.com/office/powerpoint/2010/main" val="399168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B58BC-E95A-43D6-954C-5F89AE9D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1416863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2 candidate ARMA / ARIMA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3DBF4F-821C-445D-910D-AF75F7733945}"/>
              </a:ext>
            </a:extLst>
          </p:cNvPr>
          <p:cNvSpPr/>
          <p:nvPr/>
        </p:nvSpPr>
        <p:spPr>
          <a:xfrm>
            <a:off x="762000" y="25146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models in factored form with standard deviation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of Forecasts with a Practical Horizon.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B58BC-E95A-43D6-954C-5F89AE9D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1416863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 / Plans for the rest of the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7541F-5EE3-40F3-B153-1883B4BAD023}"/>
              </a:ext>
            </a:extLst>
          </p:cNvPr>
          <p:cNvSpPr/>
          <p:nvPr/>
        </p:nvSpPr>
        <p:spPr>
          <a:xfrm>
            <a:off x="685800" y="4572000"/>
            <a:ext cx="78486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your slides to 2DS and make sure your video URL is on the Google Doc. </a:t>
            </a:r>
          </a:p>
        </p:txBody>
      </p:sp>
    </p:spTree>
    <p:extLst>
      <p:ext uri="{BB962C8B-B14F-4D97-AF65-F5344CB8AC3E}">
        <p14:creationId xmlns:p14="http://schemas.microsoft.com/office/powerpoint/2010/main" val="61548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6C90B901C3EC44825A78A1153541DA" ma:contentTypeVersion="27" ma:contentTypeDescription="Create a new document." ma:contentTypeScope="" ma:versionID="999fe549cf25460b4fcf88f84cab17f3">
  <xsd:schema xmlns:xsd="http://www.w3.org/2001/XMLSchema" xmlns:xs="http://www.w3.org/2001/XMLSchema" xmlns:p="http://schemas.microsoft.com/office/2006/metadata/properties" xmlns:ns3="45275255-e281-4b44-b903-5981a693d228" xmlns:ns4="97c6e5db-c33c-4bd7-a101-5236bf2afbce" targetNamespace="http://schemas.microsoft.com/office/2006/metadata/properties" ma:root="true" ma:fieldsID="2a08fd787345cebc6fbdbe03680d6c02" ns3:_="" ns4:_="">
    <xsd:import namespace="45275255-e281-4b44-b903-5981a693d228"/>
    <xsd:import namespace="97c6e5db-c33c-4bd7-a101-5236bf2afb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75255-e281-4b44-b903-5981a693d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6e5db-c33c-4bd7-a101-5236bf2af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97c6e5db-c33c-4bd7-a101-5236bf2afbce" xsi:nil="true"/>
    <FolderType xmlns="97c6e5db-c33c-4bd7-a101-5236bf2afbce" xsi:nil="true"/>
    <TeamsChannelId xmlns="97c6e5db-c33c-4bd7-a101-5236bf2afbce" xsi:nil="true"/>
    <Invited_Teachers xmlns="97c6e5db-c33c-4bd7-a101-5236bf2afbce" xsi:nil="true"/>
    <Invited_Students xmlns="97c6e5db-c33c-4bd7-a101-5236bf2afbce" xsi:nil="true"/>
    <IsNotebookLocked xmlns="97c6e5db-c33c-4bd7-a101-5236bf2afbce" xsi:nil="true"/>
    <Templates xmlns="97c6e5db-c33c-4bd7-a101-5236bf2afbce" xsi:nil="true"/>
    <Self_Registration_Enabled xmlns="97c6e5db-c33c-4bd7-a101-5236bf2afbce" xsi:nil="true"/>
    <Teachers xmlns="97c6e5db-c33c-4bd7-a101-5236bf2afbce">
      <UserInfo>
        <DisplayName/>
        <AccountId xsi:nil="true"/>
        <AccountType/>
      </UserInfo>
    </Teachers>
    <Distribution_Groups xmlns="97c6e5db-c33c-4bd7-a101-5236bf2afbce" xsi:nil="true"/>
    <LMS_Mappings xmlns="97c6e5db-c33c-4bd7-a101-5236bf2afbce" xsi:nil="true"/>
    <CultureName xmlns="97c6e5db-c33c-4bd7-a101-5236bf2afbce" xsi:nil="true"/>
    <AppVersion xmlns="97c6e5db-c33c-4bd7-a101-5236bf2afbce" xsi:nil="true"/>
    <DefaultSectionNames xmlns="97c6e5db-c33c-4bd7-a101-5236bf2afbce" xsi:nil="true"/>
    <NotebookType xmlns="97c6e5db-c33c-4bd7-a101-5236bf2afbce" xsi:nil="true"/>
    <Student_Groups xmlns="97c6e5db-c33c-4bd7-a101-5236bf2afbce">
      <UserInfo>
        <DisplayName/>
        <AccountId xsi:nil="true"/>
        <AccountType/>
      </UserInfo>
    </Student_Groups>
    <Math_Settings xmlns="97c6e5db-c33c-4bd7-a101-5236bf2afbce" xsi:nil="true"/>
    <Owner xmlns="97c6e5db-c33c-4bd7-a101-5236bf2afbce">
      <UserInfo>
        <DisplayName/>
        <AccountId xsi:nil="true"/>
        <AccountType/>
      </UserInfo>
    </Owner>
    <Students xmlns="97c6e5db-c33c-4bd7-a101-5236bf2afbce">
      <UserInfo>
        <DisplayName/>
        <AccountId xsi:nil="true"/>
        <AccountType/>
      </UserInfo>
    </Students>
    <Is_Collaboration_Space_Locked xmlns="97c6e5db-c33c-4bd7-a101-5236bf2afbce" xsi:nil="true"/>
  </documentManagement>
</p:properties>
</file>

<file path=customXml/itemProps1.xml><?xml version="1.0" encoding="utf-8"?>
<ds:datastoreItem xmlns:ds="http://schemas.openxmlformats.org/officeDocument/2006/customXml" ds:itemID="{842F7DB0-A124-4449-9A22-ECCB9C967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75255-e281-4b44-b903-5981a693d228"/>
    <ds:schemaRef ds:uri="97c6e5db-c33c-4bd7-a101-5236bf2a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135F17-3837-4A0D-8708-59889F6AEE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E49D3D-9BB5-4483-BACD-C57A47EAA186}">
  <ds:schemaRefs>
    <ds:schemaRef ds:uri="97c6e5db-c33c-4bd7-a101-5236bf2afbce"/>
    <ds:schemaRef ds:uri="http://www.w3.org/XML/1998/namespace"/>
    <ds:schemaRef ds:uri="http://purl.org/dc/elements/1.1/"/>
    <ds:schemaRef ds:uri="45275255-e281-4b44-b903-5981a693d22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147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Office Theme</vt:lpstr>
      <vt:lpstr>Initial Project Presentation</vt:lpstr>
      <vt:lpstr>Identify yourself and your team</vt:lpstr>
      <vt:lpstr>Describe Data Set / Time Series</vt:lpstr>
      <vt:lpstr>Stationary / Non-Stationary </vt:lpstr>
      <vt:lpstr>ACFs and Spectral Densities just to explore</vt:lpstr>
      <vt:lpstr>At least 2 candidate ARMA / ARIMA models</vt:lpstr>
      <vt:lpstr>Strategy / Plans for the rest of the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Windows User</cp:lastModifiedBy>
  <cp:revision>184</cp:revision>
  <dcterms:created xsi:type="dcterms:W3CDTF">2020-01-07T12:56:45Z</dcterms:created>
  <dcterms:modified xsi:type="dcterms:W3CDTF">2020-03-10T22:33:05Z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0x010100016C90B901C3EC44825A78A1153541DA</vt:lpwstr>
  </property>
</Properties>
</file>