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450" r:id="rId6"/>
    <p:sldId id="455" r:id="rId7"/>
    <p:sldId id="456" r:id="rId8"/>
    <p:sldId id="458" r:id="rId9"/>
    <p:sldId id="454" r:id="rId10"/>
    <p:sldId id="400" r:id="rId1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dding, Chad" initials="MC" lastIdx="1" clrIdx="0">
    <p:extLst>
      <p:ext uri="{19B8F6BF-5375-455C-9EA6-DF929625EA0E}">
        <p15:presenceInfo xmlns:p15="http://schemas.microsoft.com/office/powerpoint/2012/main" userId="S-1-5-21-111288279-36659543-794563710-15881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A29A7E-976F-4B59-BD13-EC3B80904D40}" v="28" dt="2020-03-02T19:06:50.24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ding, Chad" userId="bd6b6eae-44d4-41c5-bc0d-c5a79d3d4796" providerId="ADAL" clId="{87A29A7E-976F-4B59-BD13-EC3B80904D40}"/>
    <pc:docChg chg="undo custSel addSld delSld modSld">
      <pc:chgData name="Madding, Chad" userId="bd6b6eae-44d4-41c5-bc0d-c5a79d3d4796" providerId="ADAL" clId="{87A29A7E-976F-4B59-BD13-EC3B80904D40}" dt="2020-03-02T19:07:02.004" v="287" actId="478"/>
      <pc:docMkLst>
        <pc:docMk/>
      </pc:docMkLst>
      <pc:sldChg chg="addSp delSp modSp del delAnim modAnim">
        <pc:chgData name="Madding, Chad" userId="bd6b6eae-44d4-41c5-bc0d-c5a79d3d4796" providerId="ADAL" clId="{87A29A7E-976F-4B59-BD13-EC3B80904D40}" dt="2020-03-02T18:11:51.256" v="29" actId="2696"/>
        <pc:sldMkLst>
          <pc:docMk/>
          <pc:sldMk cId="712376595" sldId="401"/>
        </pc:sldMkLst>
        <pc:spChg chg="mod">
          <ac:chgData name="Madding, Chad" userId="bd6b6eae-44d4-41c5-bc0d-c5a79d3d4796" providerId="ADAL" clId="{87A29A7E-976F-4B59-BD13-EC3B80904D40}" dt="2020-03-02T16:26:36.844" v="12" actId="122"/>
          <ac:spMkLst>
            <pc:docMk/>
            <pc:sldMk cId="712376595" sldId="401"/>
            <ac:spMk id="2" creationId="{3EB5D0D5-202E-4347-90F7-CDB7294404EA}"/>
          </ac:spMkLst>
        </pc:spChg>
        <pc:spChg chg="del">
          <ac:chgData name="Madding, Chad" userId="bd6b6eae-44d4-41c5-bc0d-c5a79d3d4796" providerId="ADAL" clId="{87A29A7E-976F-4B59-BD13-EC3B80904D40}" dt="2020-03-02T16:25:57.395" v="1" actId="478"/>
          <ac:spMkLst>
            <pc:docMk/>
            <pc:sldMk cId="712376595" sldId="401"/>
            <ac:spMk id="23" creationId="{F6AF0936-A44F-4907-ADA5-2B0FA091B069}"/>
          </ac:spMkLst>
        </pc:spChg>
        <pc:spChg chg="add mod">
          <ac:chgData name="Madding, Chad" userId="bd6b6eae-44d4-41c5-bc0d-c5a79d3d4796" providerId="ADAL" clId="{87A29A7E-976F-4B59-BD13-EC3B80904D40}" dt="2020-03-02T16:26:03.691" v="6" actId="1035"/>
          <ac:spMkLst>
            <pc:docMk/>
            <pc:sldMk cId="712376595" sldId="401"/>
            <ac:spMk id="25" creationId="{6F5B2CC5-C9E1-4612-8F6C-C57D00C3C7ED}"/>
          </ac:spMkLst>
        </pc:spChg>
        <pc:spChg chg="add mod">
          <ac:chgData name="Madding, Chad" userId="bd6b6eae-44d4-41c5-bc0d-c5a79d3d4796" providerId="ADAL" clId="{87A29A7E-976F-4B59-BD13-EC3B80904D40}" dt="2020-03-02T16:26:03.691" v="6" actId="1035"/>
          <ac:spMkLst>
            <pc:docMk/>
            <pc:sldMk cId="712376595" sldId="401"/>
            <ac:spMk id="30" creationId="{21AE2621-7398-4A59-9010-3DB7CA0A4910}"/>
          </ac:spMkLst>
        </pc:spChg>
        <pc:spChg chg="add mod">
          <ac:chgData name="Madding, Chad" userId="bd6b6eae-44d4-41c5-bc0d-c5a79d3d4796" providerId="ADAL" clId="{87A29A7E-976F-4B59-BD13-EC3B80904D40}" dt="2020-03-02T16:26:03.691" v="6" actId="1035"/>
          <ac:spMkLst>
            <pc:docMk/>
            <pc:sldMk cId="712376595" sldId="401"/>
            <ac:spMk id="31" creationId="{F7C347F5-5857-431F-A53E-22629075B474}"/>
          </ac:spMkLst>
        </pc:spChg>
        <pc:picChg chg="add mod">
          <ac:chgData name="Madding, Chad" userId="bd6b6eae-44d4-41c5-bc0d-c5a79d3d4796" providerId="ADAL" clId="{87A29A7E-976F-4B59-BD13-EC3B80904D40}" dt="2020-03-02T16:26:03.691" v="6" actId="1035"/>
          <ac:picMkLst>
            <pc:docMk/>
            <pc:sldMk cId="712376595" sldId="401"/>
            <ac:picMk id="26" creationId="{77A23E0F-B694-40FB-99EE-132DF80FB7CC}"/>
          </ac:picMkLst>
        </pc:picChg>
        <pc:picChg chg="add mod">
          <ac:chgData name="Madding, Chad" userId="bd6b6eae-44d4-41c5-bc0d-c5a79d3d4796" providerId="ADAL" clId="{87A29A7E-976F-4B59-BD13-EC3B80904D40}" dt="2020-03-02T16:26:03.691" v="6" actId="1035"/>
          <ac:picMkLst>
            <pc:docMk/>
            <pc:sldMk cId="712376595" sldId="401"/>
            <ac:picMk id="27" creationId="{1C1629BF-9AC8-45DC-8568-80D5910609A7}"/>
          </ac:picMkLst>
        </pc:picChg>
        <pc:picChg chg="add mod">
          <ac:chgData name="Madding, Chad" userId="bd6b6eae-44d4-41c5-bc0d-c5a79d3d4796" providerId="ADAL" clId="{87A29A7E-976F-4B59-BD13-EC3B80904D40}" dt="2020-03-02T16:26:03.691" v="6" actId="1035"/>
          <ac:picMkLst>
            <pc:docMk/>
            <pc:sldMk cId="712376595" sldId="401"/>
            <ac:picMk id="28" creationId="{92535DC6-0B1B-41EA-8BFB-7458C297B675}"/>
          </ac:picMkLst>
        </pc:picChg>
        <pc:picChg chg="add mod">
          <ac:chgData name="Madding, Chad" userId="bd6b6eae-44d4-41c5-bc0d-c5a79d3d4796" providerId="ADAL" clId="{87A29A7E-976F-4B59-BD13-EC3B80904D40}" dt="2020-03-02T16:26:03.691" v="6" actId="1035"/>
          <ac:picMkLst>
            <pc:docMk/>
            <pc:sldMk cId="712376595" sldId="401"/>
            <ac:picMk id="29" creationId="{804E798D-6F51-4BA6-A635-EC5325CAE2B8}"/>
          </ac:picMkLst>
        </pc:picChg>
      </pc:sldChg>
      <pc:sldChg chg="addSp delSp modSp">
        <pc:chgData name="Madding, Chad" userId="bd6b6eae-44d4-41c5-bc0d-c5a79d3d4796" providerId="ADAL" clId="{87A29A7E-976F-4B59-BD13-EC3B80904D40}" dt="2020-03-02T18:41:11.263" v="199" actId="1035"/>
        <pc:sldMkLst>
          <pc:docMk/>
          <pc:sldMk cId="1581048922" sldId="450"/>
        </pc:sldMkLst>
        <pc:spChg chg="mod">
          <ac:chgData name="Madding, Chad" userId="bd6b6eae-44d4-41c5-bc0d-c5a79d3d4796" providerId="ADAL" clId="{87A29A7E-976F-4B59-BD13-EC3B80904D40}" dt="2020-03-02T18:16:21.314" v="84" actId="20577"/>
          <ac:spMkLst>
            <pc:docMk/>
            <pc:sldMk cId="1581048922" sldId="450"/>
            <ac:spMk id="2" creationId="{9210E5F2-28D6-4415-B65E-AB18979A7498}"/>
          </ac:spMkLst>
        </pc:spChg>
        <pc:spChg chg="add mod">
          <ac:chgData name="Madding, Chad" userId="bd6b6eae-44d4-41c5-bc0d-c5a79d3d4796" providerId="ADAL" clId="{87A29A7E-976F-4B59-BD13-EC3B80904D40}" dt="2020-03-02T18:23:31.290" v="159" actId="1036"/>
          <ac:spMkLst>
            <pc:docMk/>
            <pc:sldMk cId="1581048922" sldId="450"/>
            <ac:spMk id="5" creationId="{31DF8D3F-4629-4647-927C-96DFB4BF021C}"/>
          </ac:spMkLst>
        </pc:spChg>
        <pc:spChg chg="add mod">
          <ac:chgData name="Madding, Chad" userId="bd6b6eae-44d4-41c5-bc0d-c5a79d3d4796" providerId="ADAL" clId="{87A29A7E-976F-4B59-BD13-EC3B80904D40}" dt="2020-03-02T18:23:07.073" v="153" actId="1036"/>
          <ac:spMkLst>
            <pc:docMk/>
            <pc:sldMk cId="1581048922" sldId="450"/>
            <ac:spMk id="6" creationId="{97C99848-E047-4CC7-A1DD-C8154B23609F}"/>
          </ac:spMkLst>
        </pc:spChg>
        <pc:spChg chg="del">
          <ac:chgData name="Madding, Chad" userId="bd6b6eae-44d4-41c5-bc0d-c5a79d3d4796" providerId="ADAL" clId="{87A29A7E-976F-4B59-BD13-EC3B80904D40}" dt="2020-03-02T18:10:36.799" v="19" actId="478"/>
          <ac:spMkLst>
            <pc:docMk/>
            <pc:sldMk cId="1581048922" sldId="450"/>
            <ac:spMk id="7" creationId="{A84F4E0C-3333-424A-BB65-51D8D22C9027}"/>
          </ac:spMkLst>
        </pc:spChg>
        <pc:spChg chg="del">
          <ac:chgData name="Madding, Chad" userId="bd6b6eae-44d4-41c5-bc0d-c5a79d3d4796" providerId="ADAL" clId="{87A29A7E-976F-4B59-BD13-EC3B80904D40}" dt="2020-03-02T18:10:34.028" v="18" actId="478"/>
          <ac:spMkLst>
            <pc:docMk/>
            <pc:sldMk cId="1581048922" sldId="450"/>
            <ac:spMk id="10" creationId="{846DDFC6-6B6B-448F-AC5A-9600CF4140AB}"/>
          </ac:spMkLst>
        </pc:spChg>
        <pc:spChg chg="del">
          <ac:chgData name="Madding, Chad" userId="bd6b6eae-44d4-41c5-bc0d-c5a79d3d4796" providerId="ADAL" clId="{87A29A7E-976F-4B59-BD13-EC3B80904D40}" dt="2020-03-02T18:10:34.028" v="18" actId="478"/>
          <ac:spMkLst>
            <pc:docMk/>
            <pc:sldMk cId="1581048922" sldId="450"/>
            <ac:spMk id="11" creationId="{8C64D7EA-B149-4CBD-AA38-E041552FB0E0}"/>
          </ac:spMkLst>
        </pc:spChg>
        <pc:picChg chg="del">
          <ac:chgData name="Madding, Chad" userId="bd6b6eae-44d4-41c5-bc0d-c5a79d3d4796" providerId="ADAL" clId="{87A29A7E-976F-4B59-BD13-EC3B80904D40}" dt="2020-03-02T18:10:34.028" v="18" actId="478"/>
          <ac:picMkLst>
            <pc:docMk/>
            <pc:sldMk cId="1581048922" sldId="450"/>
            <ac:picMk id="3" creationId="{0C94AB92-5145-488E-9691-31B526183AF1}"/>
          </ac:picMkLst>
        </pc:picChg>
        <pc:picChg chg="add mod">
          <ac:chgData name="Madding, Chad" userId="bd6b6eae-44d4-41c5-bc0d-c5a79d3d4796" providerId="ADAL" clId="{87A29A7E-976F-4B59-BD13-EC3B80904D40}" dt="2020-03-02T18:41:11.263" v="199" actId="1035"/>
          <ac:picMkLst>
            <pc:docMk/>
            <pc:sldMk cId="1581048922" sldId="450"/>
            <ac:picMk id="8" creationId="{5140F9CA-5F0C-4CC0-AF53-A1C8597D8438}"/>
          </ac:picMkLst>
        </pc:picChg>
      </pc:sldChg>
      <pc:sldChg chg="del">
        <pc:chgData name="Madding, Chad" userId="bd6b6eae-44d4-41c5-bc0d-c5a79d3d4796" providerId="ADAL" clId="{87A29A7E-976F-4B59-BD13-EC3B80904D40}" dt="2020-03-02T18:11:45.932" v="27" actId="2696"/>
        <pc:sldMkLst>
          <pc:docMk/>
          <pc:sldMk cId="3523791008" sldId="452"/>
        </pc:sldMkLst>
      </pc:sldChg>
      <pc:sldChg chg="del">
        <pc:chgData name="Madding, Chad" userId="bd6b6eae-44d4-41c5-bc0d-c5a79d3d4796" providerId="ADAL" clId="{87A29A7E-976F-4B59-BD13-EC3B80904D40}" dt="2020-03-02T18:11:48.308" v="28" actId="2696"/>
        <pc:sldMkLst>
          <pc:docMk/>
          <pc:sldMk cId="2858299063" sldId="453"/>
        </pc:sldMkLst>
      </pc:sldChg>
      <pc:sldChg chg="addSp delSp modSp add delAnim modAnim">
        <pc:chgData name="Madding, Chad" userId="bd6b6eae-44d4-41c5-bc0d-c5a79d3d4796" providerId="ADAL" clId="{87A29A7E-976F-4B59-BD13-EC3B80904D40}" dt="2020-03-02T19:06:15.590" v="283" actId="20577"/>
        <pc:sldMkLst>
          <pc:docMk/>
          <pc:sldMk cId="37732970" sldId="454"/>
        </pc:sldMkLst>
        <pc:spChg chg="del">
          <ac:chgData name="Madding, Chad" userId="bd6b6eae-44d4-41c5-bc0d-c5a79d3d4796" providerId="ADAL" clId="{87A29A7E-976F-4B59-BD13-EC3B80904D40}" dt="2020-03-02T16:26:47.778" v="13" actId="478"/>
          <ac:spMkLst>
            <pc:docMk/>
            <pc:sldMk cId="37732970" sldId="454"/>
            <ac:spMk id="2" creationId="{3EB5D0D5-202E-4347-90F7-CDB7294404EA}"/>
          </ac:spMkLst>
        </pc:spChg>
        <pc:spChg chg="add del mod">
          <ac:chgData name="Madding, Chad" userId="bd6b6eae-44d4-41c5-bc0d-c5a79d3d4796" providerId="ADAL" clId="{87A29A7E-976F-4B59-BD13-EC3B80904D40}" dt="2020-03-02T16:26:51.733" v="14" actId="478"/>
          <ac:spMkLst>
            <pc:docMk/>
            <pc:sldMk cId="37732970" sldId="454"/>
            <ac:spMk id="5" creationId="{17664399-8603-4CBE-A100-54D86B1CC2BE}"/>
          </ac:spMkLst>
        </pc:spChg>
        <pc:spChg chg="add mod">
          <ac:chgData name="Madding, Chad" userId="bd6b6eae-44d4-41c5-bc0d-c5a79d3d4796" providerId="ADAL" clId="{87A29A7E-976F-4B59-BD13-EC3B80904D40}" dt="2020-03-02T19:06:15.590" v="283" actId="20577"/>
          <ac:spMkLst>
            <pc:docMk/>
            <pc:sldMk cId="37732970" sldId="454"/>
            <ac:spMk id="7" creationId="{F2BC2694-8284-434B-AFE0-F51AEC281FCA}"/>
          </ac:spMkLst>
        </pc:spChg>
        <pc:spChg chg="add">
          <ac:chgData name="Madding, Chad" userId="bd6b6eae-44d4-41c5-bc0d-c5a79d3d4796" providerId="ADAL" clId="{87A29A7E-976F-4B59-BD13-EC3B80904D40}" dt="2020-03-02T19:06:04.461" v="280"/>
          <ac:spMkLst>
            <pc:docMk/>
            <pc:sldMk cId="37732970" sldId="454"/>
            <ac:spMk id="8" creationId="{B2BB1D93-62C3-4EC0-A7AC-FB298EF6C442}"/>
          </ac:spMkLst>
        </pc:spChg>
        <pc:spChg chg="add">
          <ac:chgData name="Madding, Chad" userId="bd6b6eae-44d4-41c5-bc0d-c5a79d3d4796" providerId="ADAL" clId="{87A29A7E-976F-4B59-BD13-EC3B80904D40}" dt="2020-03-02T19:06:04.461" v="280"/>
          <ac:spMkLst>
            <pc:docMk/>
            <pc:sldMk cId="37732970" sldId="454"/>
            <ac:spMk id="13" creationId="{9D8D9778-DFCF-4C2A-BD4B-F9A7F613F4E2}"/>
          </ac:spMkLst>
        </pc:spChg>
        <pc:spChg chg="add del">
          <ac:chgData name="Madding, Chad" userId="bd6b6eae-44d4-41c5-bc0d-c5a79d3d4796" providerId="ADAL" clId="{87A29A7E-976F-4B59-BD13-EC3B80904D40}" dt="2020-03-02T19:06:11.379" v="281" actId="478"/>
          <ac:spMkLst>
            <pc:docMk/>
            <pc:sldMk cId="37732970" sldId="454"/>
            <ac:spMk id="14" creationId="{0BAC70A7-3F38-4C97-9F80-1BEC86CF5451}"/>
          </ac:spMkLst>
        </pc:spChg>
        <pc:spChg chg="add">
          <ac:chgData name="Madding, Chad" userId="bd6b6eae-44d4-41c5-bc0d-c5a79d3d4796" providerId="ADAL" clId="{87A29A7E-976F-4B59-BD13-EC3B80904D40}" dt="2020-03-02T19:06:04.461" v="280"/>
          <ac:spMkLst>
            <pc:docMk/>
            <pc:sldMk cId="37732970" sldId="454"/>
            <ac:spMk id="15" creationId="{A5507DD3-AFFF-4262-96FD-E61C66FED857}"/>
          </ac:spMkLst>
        </pc:spChg>
        <pc:spChg chg="del">
          <ac:chgData name="Madding, Chad" userId="bd6b6eae-44d4-41c5-bc0d-c5a79d3d4796" providerId="ADAL" clId="{87A29A7E-976F-4B59-BD13-EC3B80904D40}" dt="2020-03-02T19:06:02.450" v="279" actId="478"/>
          <ac:spMkLst>
            <pc:docMk/>
            <pc:sldMk cId="37732970" sldId="454"/>
            <ac:spMk id="23" creationId="{F6AF0936-A44F-4907-ADA5-2B0FA091B069}"/>
          </ac:spMkLst>
        </pc:spChg>
        <pc:picChg chg="add">
          <ac:chgData name="Madding, Chad" userId="bd6b6eae-44d4-41c5-bc0d-c5a79d3d4796" providerId="ADAL" clId="{87A29A7E-976F-4B59-BD13-EC3B80904D40}" dt="2020-03-02T19:06:04.461" v="280"/>
          <ac:picMkLst>
            <pc:docMk/>
            <pc:sldMk cId="37732970" sldId="454"/>
            <ac:picMk id="9" creationId="{14A79F58-23FF-4D66-BF2A-8F2CB878E4FF}"/>
          </ac:picMkLst>
        </pc:picChg>
        <pc:picChg chg="add">
          <ac:chgData name="Madding, Chad" userId="bd6b6eae-44d4-41c5-bc0d-c5a79d3d4796" providerId="ADAL" clId="{87A29A7E-976F-4B59-BD13-EC3B80904D40}" dt="2020-03-02T19:06:04.461" v="280"/>
          <ac:picMkLst>
            <pc:docMk/>
            <pc:sldMk cId="37732970" sldId="454"/>
            <ac:picMk id="10" creationId="{997D66D8-111A-4FA3-A9CB-5F5A6213B194}"/>
          </ac:picMkLst>
        </pc:picChg>
        <pc:picChg chg="add">
          <ac:chgData name="Madding, Chad" userId="bd6b6eae-44d4-41c5-bc0d-c5a79d3d4796" providerId="ADAL" clId="{87A29A7E-976F-4B59-BD13-EC3B80904D40}" dt="2020-03-02T19:06:04.461" v="280"/>
          <ac:picMkLst>
            <pc:docMk/>
            <pc:sldMk cId="37732970" sldId="454"/>
            <ac:picMk id="11" creationId="{775C34D7-E244-4EE6-BB7B-61BB8DCCB4EA}"/>
          </ac:picMkLst>
        </pc:picChg>
        <pc:picChg chg="add">
          <ac:chgData name="Madding, Chad" userId="bd6b6eae-44d4-41c5-bc0d-c5a79d3d4796" providerId="ADAL" clId="{87A29A7E-976F-4B59-BD13-EC3B80904D40}" dt="2020-03-02T19:06:04.461" v="280"/>
          <ac:picMkLst>
            <pc:docMk/>
            <pc:sldMk cId="37732970" sldId="454"/>
            <ac:picMk id="12" creationId="{0F6C2DB1-DED0-4D45-B261-C48577F3798F}"/>
          </ac:picMkLst>
        </pc:picChg>
      </pc:sldChg>
      <pc:sldChg chg="addSp delSp modSp add">
        <pc:chgData name="Madding, Chad" userId="bd6b6eae-44d4-41c5-bc0d-c5a79d3d4796" providerId="ADAL" clId="{87A29A7E-976F-4B59-BD13-EC3B80904D40}" dt="2020-03-02T19:02:01.248" v="271" actId="20577"/>
        <pc:sldMkLst>
          <pc:docMk/>
          <pc:sldMk cId="285670257" sldId="455"/>
        </pc:sldMkLst>
        <pc:spChg chg="mod">
          <ac:chgData name="Madding, Chad" userId="bd6b6eae-44d4-41c5-bc0d-c5a79d3d4796" providerId="ADAL" clId="{87A29A7E-976F-4B59-BD13-EC3B80904D40}" dt="2020-03-02T19:02:01.248" v="271" actId="20577"/>
          <ac:spMkLst>
            <pc:docMk/>
            <pc:sldMk cId="285670257" sldId="455"/>
            <ac:spMk id="2" creationId="{9210E5F2-28D6-4415-B65E-AB18979A7498}"/>
          </ac:spMkLst>
        </pc:spChg>
        <pc:spChg chg="add mod">
          <ac:chgData name="Madding, Chad" userId="bd6b6eae-44d4-41c5-bc0d-c5a79d3d4796" providerId="ADAL" clId="{87A29A7E-976F-4B59-BD13-EC3B80904D40}" dt="2020-03-02T18:23:13.992" v="155" actId="1035"/>
          <ac:spMkLst>
            <pc:docMk/>
            <pc:sldMk cId="285670257" sldId="455"/>
            <ac:spMk id="3" creationId="{38A80B78-800B-4BB3-BA89-24ECF5AE1F53}"/>
          </ac:spMkLst>
        </pc:spChg>
        <pc:spChg chg="add del mod">
          <ac:chgData name="Madding, Chad" userId="bd6b6eae-44d4-41c5-bc0d-c5a79d3d4796" providerId="ADAL" clId="{87A29A7E-976F-4B59-BD13-EC3B80904D40}" dt="2020-03-02T18:20:27.080" v="147" actId="1036"/>
          <ac:spMkLst>
            <pc:docMk/>
            <pc:sldMk cId="285670257" sldId="455"/>
            <ac:spMk id="5" creationId="{31DF8D3F-4629-4647-927C-96DFB4BF021C}"/>
          </ac:spMkLst>
        </pc:spChg>
        <pc:picChg chg="add">
          <ac:chgData name="Madding, Chad" userId="bd6b6eae-44d4-41c5-bc0d-c5a79d3d4796" providerId="ADAL" clId="{87A29A7E-976F-4B59-BD13-EC3B80904D40}" dt="2020-03-02T18:44:19.085" v="200"/>
          <ac:picMkLst>
            <pc:docMk/>
            <pc:sldMk cId="285670257" sldId="455"/>
            <ac:picMk id="6" creationId="{EF808684-7B40-499B-B2FA-0DE91403A03B}"/>
          </ac:picMkLst>
        </pc:picChg>
      </pc:sldChg>
      <pc:sldChg chg="addSp modSp add">
        <pc:chgData name="Madding, Chad" userId="bd6b6eae-44d4-41c5-bc0d-c5a79d3d4796" providerId="ADAL" clId="{87A29A7E-976F-4B59-BD13-EC3B80904D40}" dt="2020-03-02T19:03:29.343" v="277" actId="14100"/>
        <pc:sldMkLst>
          <pc:docMk/>
          <pc:sldMk cId="2678885308" sldId="456"/>
        </pc:sldMkLst>
        <pc:spChg chg="mod">
          <ac:chgData name="Madding, Chad" userId="bd6b6eae-44d4-41c5-bc0d-c5a79d3d4796" providerId="ADAL" clId="{87A29A7E-976F-4B59-BD13-EC3B80904D40}" dt="2020-03-02T18:12:51.224" v="38"/>
          <ac:spMkLst>
            <pc:docMk/>
            <pc:sldMk cId="2678885308" sldId="456"/>
            <ac:spMk id="2" creationId="{9210E5F2-28D6-4415-B65E-AB18979A7498}"/>
          </ac:spMkLst>
        </pc:spChg>
        <pc:spChg chg="add mod">
          <ac:chgData name="Madding, Chad" userId="bd6b6eae-44d4-41c5-bc0d-c5a79d3d4796" providerId="ADAL" clId="{87A29A7E-976F-4B59-BD13-EC3B80904D40}" dt="2020-03-02T18:59:52.946" v="252" actId="14100"/>
          <ac:spMkLst>
            <pc:docMk/>
            <pc:sldMk cId="2678885308" sldId="456"/>
            <ac:spMk id="3" creationId="{E4E94125-2865-4D99-9907-D55A5F86053C}"/>
          </ac:spMkLst>
        </pc:spChg>
        <pc:spChg chg="mod">
          <ac:chgData name="Madding, Chad" userId="bd6b6eae-44d4-41c5-bc0d-c5a79d3d4796" providerId="ADAL" clId="{87A29A7E-976F-4B59-BD13-EC3B80904D40}" dt="2020-03-02T18:24:22.827" v="177" actId="1037"/>
          <ac:spMkLst>
            <pc:docMk/>
            <pc:sldMk cId="2678885308" sldId="456"/>
            <ac:spMk id="5" creationId="{31DF8D3F-4629-4647-927C-96DFB4BF021C}"/>
          </ac:spMkLst>
        </pc:spChg>
        <pc:spChg chg="add mod">
          <ac:chgData name="Madding, Chad" userId="bd6b6eae-44d4-41c5-bc0d-c5a79d3d4796" providerId="ADAL" clId="{87A29A7E-976F-4B59-BD13-EC3B80904D40}" dt="2020-03-02T19:03:29.343" v="277" actId="14100"/>
          <ac:spMkLst>
            <pc:docMk/>
            <pc:sldMk cId="2678885308" sldId="456"/>
            <ac:spMk id="7" creationId="{A32D7D5B-8BE1-4A1C-8EC0-A4D468BCC46C}"/>
          </ac:spMkLst>
        </pc:spChg>
        <pc:picChg chg="add mod">
          <ac:chgData name="Madding, Chad" userId="bd6b6eae-44d4-41c5-bc0d-c5a79d3d4796" providerId="ADAL" clId="{87A29A7E-976F-4B59-BD13-EC3B80904D40}" dt="2020-03-02T19:00:06.201" v="264" actId="14100"/>
          <ac:picMkLst>
            <pc:docMk/>
            <pc:sldMk cId="2678885308" sldId="456"/>
            <ac:picMk id="6" creationId="{20AC966F-1193-45B0-9BD8-C713A2179FB3}"/>
          </ac:picMkLst>
        </pc:picChg>
      </pc:sldChg>
      <pc:sldChg chg="addSp modSp add">
        <pc:chgData name="Madding, Chad" userId="bd6b6eae-44d4-41c5-bc0d-c5a79d3d4796" providerId="ADAL" clId="{87A29A7E-976F-4B59-BD13-EC3B80904D40}" dt="2020-03-02T19:03:03.342" v="274" actId="14100"/>
        <pc:sldMkLst>
          <pc:docMk/>
          <pc:sldMk cId="4013108920" sldId="457"/>
        </pc:sldMkLst>
        <pc:spChg chg="mod">
          <ac:chgData name="Madding, Chad" userId="bd6b6eae-44d4-41c5-bc0d-c5a79d3d4796" providerId="ADAL" clId="{87A29A7E-976F-4B59-BD13-EC3B80904D40}" dt="2020-03-02T18:13:02.562" v="39"/>
          <ac:spMkLst>
            <pc:docMk/>
            <pc:sldMk cId="4013108920" sldId="457"/>
            <ac:spMk id="2" creationId="{9210E5F2-28D6-4415-B65E-AB18979A7498}"/>
          </ac:spMkLst>
        </pc:spChg>
        <pc:spChg chg="mod">
          <ac:chgData name="Madding, Chad" userId="bd6b6eae-44d4-41c5-bc0d-c5a79d3d4796" providerId="ADAL" clId="{87A29A7E-976F-4B59-BD13-EC3B80904D40}" dt="2020-03-02T18:55:55.424" v="228" actId="255"/>
          <ac:spMkLst>
            <pc:docMk/>
            <pc:sldMk cId="4013108920" sldId="457"/>
            <ac:spMk id="5" creationId="{31DF8D3F-4629-4647-927C-96DFB4BF021C}"/>
          </ac:spMkLst>
        </pc:spChg>
        <pc:spChg chg="add mod">
          <ac:chgData name="Madding, Chad" userId="bd6b6eae-44d4-41c5-bc0d-c5a79d3d4796" providerId="ADAL" clId="{87A29A7E-976F-4B59-BD13-EC3B80904D40}" dt="2020-03-02T18:59:03.917" v="242" actId="14100"/>
          <ac:spMkLst>
            <pc:docMk/>
            <pc:sldMk cId="4013108920" sldId="457"/>
            <ac:spMk id="6" creationId="{72186A92-DC28-4DD8-A042-313EB0EF0BBA}"/>
          </ac:spMkLst>
        </pc:spChg>
        <pc:spChg chg="add mod">
          <ac:chgData name="Madding, Chad" userId="bd6b6eae-44d4-41c5-bc0d-c5a79d3d4796" providerId="ADAL" clId="{87A29A7E-976F-4B59-BD13-EC3B80904D40}" dt="2020-03-02T19:03:03.342" v="274" actId="14100"/>
          <ac:spMkLst>
            <pc:docMk/>
            <pc:sldMk cId="4013108920" sldId="457"/>
            <ac:spMk id="7" creationId="{5E9C0245-750A-4EF4-9496-EC8F78BECB94}"/>
          </ac:spMkLst>
        </pc:spChg>
        <pc:picChg chg="add mod">
          <ac:chgData name="Madding, Chad" userId="bd6b6eae-44d4-41c5-bc0d-c5a79d3d4796" providerId="ADAL" clId="{87A29A7E-976F-4B59-BD13-EC3B80904D40}" dt="2020-03-02T18:59:21.412" v="249" actId="1036"/>
          <ac:picMkLst>
            <pc:docMk/>
            <pc:sldMk cId="4013108920" sldId="457"/>
            <ac:picMk id="3" creationId="{4CF55449-3BE0-4013-8E36-071F8AC6E17A}"/>
          </ac:picMkLst>
        </pc:picChg>
      </pc:sldChg>
      <pc:sldChg chg="addSp delSp modSp add">
        <pc:chgData name="Madding, Chad" userId="bd6b6eae-44d4-41c5-bc0d-c5a79d3d4796" providerId="ADAL" clId="{87A29A7E-976F-4B59-BD13-EC3B80904D40}" dt="2020-03-02T18:50:39.019" v="213" actId="20577"/>
        <pc:sldMkLst>
          <pc:docMk/>
          <pc:sldMk cId="3763007461" sldId="458"/>
        </pc:sldMkLst>
        <pc:spChg chg="mod">
          <ac:chgData name="Madding, Chad" userId="bd6b6eae-44d4-41c5-bc0d-c5a79d3d4796" providerId="ADAL" clId="{87A29A7E-976F-4B59-BD13-EC3B80904D40}" dt="2020-03-02T18:13:22.464" v="44" actId="20577"/>
          <ac:spMkLst>
            <pc:docMk/>
            <pc:sldMk cId="3763007461" sldId="458"/>
            <ac:spMk id="2" creationId="{9210E5F2-28D6-4415-B65E-AB18979A7498}"/>
          </ac:spMkLst>
        </pc:spChg>
        <pc:spChg chg="add mod">
          <ac:chgData name="Madding, Chad" userId="bd6b6eae-44d4-41c5-bc0d-c5a79d3d4796" providerId="ADAL" clId="{87A29A7E-976F-4B59-BD13-EC3B80904D40}" dt="2020-03-02T18:50:39.019" v="213" actId="20577"/>
          <ac:spMkLst>
            <pc:docMk/>
            <pc:sldMk cId="3763007461" sldId="458"/>
            <ac:spMk id="3" creationId="{C3838F2F-A39C-4547-9D05-9CF6CEC7966F}"/>
          </ac:spMkLst>
        </pc:spChg>
        <pc:spChg chg="del">
          <ac:chgData name="Madding, Chad" userId="bd6b6eae-44d4-41c5-bc0d-c5a79d3d4796" providerId="ADAL" clId="{87A29A7E-976F-4B59-BD13-EC3B80904D40}" dt="2020-03-02T18:13:44.266" v="47" actId="478"/>
          <ac:spMkLst>
            <pc:docMk/>
            <pc:sldMk cId="3763007461" sldId="458"/>
            <ac:spMk id="5" creationId="{31DF8D3F-4629-4647-927C-96DFB4BF021C}"/>
          </ac:spMkLst>
        </pc:spChg>
        <pc:picChg chg="add">
          <ac:chgData name="Madding, Chad" userId="bd6b6eae-44d4-41c5-bc0d-c5a79d3d4796" providerId="ADAL" clId="{87A29A7E-976F-4B59-BD13-EC3B80904D40}" dt="2020-03-02T18:46:24.342" v="201"/>
          <ac:picMkLst>
            <pc:docMk/>
            <pc:sldMk cId="3763007461" sldId="458"/>
            <ac:picMk id="6" creationId="{02C45AD7-4464-4FD2-BBD1-8F70541F3F9F}"/>
          </ac:picMkLst>
        </pc:picChg>
      </pc:sldChg>
      <pc:sldChg chg="addSp delSp modSp add delAnim modAnim">
        <pc:chgData name="Madding, Chad" userId="bd6b6eae-44d4-41c5-bc0d-c5a79d3d4796" providerId="ADAL" clId="{87A29A7E-976F-4B59-BD13-EC3B80904D40}" dt="2020-03-02T19:07:02.004" v="287" actId="478"/>
        <pc:sldMkLst>
          <pc:docMk/>
          <pc:sldMk cId="1824795705" sldId="459"/>
        </pc:sldMkLst>
        <pc:spChg chg="add del mod">
          <ac:chgData name="Madding, Chad" userId="bd6b6eae-44d4-41c5-bc0d-c5a79d3d4796" providerId="ADAL" clId="{87A29A7E-976F-4B59-BD13-EC3B80904D40}" dt="2020-03-02T19:07:02.004" v="287" actId="478"/>
          <ac:spMkLst>
            <pc:docMk/>
            <pc:sldMk cId="1824795705" sldId="459"/>
            <ac:spMk id="5" creationId="{619FF7CB-E7A7-4295-9A2E-AEC5559F7D7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415B4-81E4-4AC4-90AB-397CCE382C1C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FE75A-7B47-4FA7-A494-913BA8B69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4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6509" y="347979"/>
            <a:ext cx="7610981" cy="883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8199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76200">
            <a:solidFill>
              <a:srgbClr val="354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354C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5435" y="439420"/>
            <a:ext cx="801312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30" y="2623270"/>
            <a:ext cx="9125539" cy="2154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2150" y="282575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4540" y="1987666"/>
            <a:ext cx="73888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"Unit 10: "For Live Session"</a:t>
            </a:r>
            <a:endParaRPr spc="-5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36E01FBF-E0A7-439B-BA58-3ED0B82BB7FE}"/>
              </a:ext>
            </a:extLst>
          </p:cNvPr>
          <p:cNvSpPr txBox="1">
            <a:spLocks/>
          </p:cNvSpPr>
          <p:nvPr/>
        </p:nvSpPr>
        <p:spPr>
          <a:xfrm>
            <a:off x="764540" y="2894444"/>
            <a:ext cx="27406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400" kern="0" spc="-5" dirty="0"/>
              <a:t>Chad Madding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E5F2-28D6-4415-B65E-AB18979A7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04800"/>
            <a:ext cx="8839200" cy="307777"/>
          </a:xfrm>
        </p:spPr>
        <p:txBody>
          <a:bodyPr/>
          <a:lstStyle/>
          <a:p>
            <a:pPr algn="l"/>
            <a:r>
              <a:rPr lang="en-US" sz="2000" dirty="0"/>
              <a:t>Select a data set, and complete one of each model ID below: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44F3EBBA-D34D-4D12-9FC9-1E42095E89CA}"/>
              </a:ext>
            </a:extLst>
          </p:cNvPr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E8E6CC-A258-42BC-8A61-97766C5B8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76" y="609600"/>
            <a:ext cx="5473378" cy="37688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5FD546-0160-48E1-8EFB-05B5BD666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1371600"/>
            <a:ext cx="2295845" cy="16480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AB6783-CA12-408E-992B-8197B10C53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4115" y="3124200"/>
            <a:ext cx="2492013" cy="2900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CF116A-05A1-40FD-BCC6-F3A98B2B1E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293" y="1524000"/>
            <a:ext cx="5473378" cy="42258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56EF98-C9AF-4126-8240-E81605E7AE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85" y="5791200"/>
            <a:ext cx="6074115" cy="44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4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44F3EBBA-D34D-4D12-9FC9-1E42095E89CA}"/>
              </a:ext>
            </a:extLst>
          </p:cNvPr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CDC2BF8-C329-4BC3-8FD2-3FFF85AFB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04800"/>
            <a:ext cx="8839200" cy="307777"/>
          </a:xfrm>
        </p:spPr>
        <p:txBody>
          <a:bodyPr/>
          <a:lstStyle/>
          <a:p>
            <a:pPr algn="l"/>
            <a:r>
              <a:rPr lang="en-US" sz="2000" dirty="0"/>
              <a:t>Select a data set, and complete one of each model ID below: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A7EE8-6FA4-4458-9560-E7B0939B9C69}"/>
              </a:ext>
            </a:extLst>
          </p:cNvPr>
          <p:cNvSpPr/>
          <p:nvPr/>
        </p:nvSpPr>
        <p:spPr>
          <a:xfrm>
            <a:off x="381000" y="545068"/>
            <a:ext cx="693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82828"/>
                </a:solidFill>
                <a:latin typeface="Proxima Nova"/>
              </a:rPr>
              <a:t>Seasonal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8DD925-0796-4BAC-A1D2-4FB1239CC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4" y="838200"/>
            <a:ext cx="5229381" cy="24388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2D0BCD-BE99-4D1B-8F6C-2DC347D94A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9435" y="612577"/>
            <a:ext cx="3589538" cy="29198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A9B51A-B0F6-42DD-B5BB-6D391A831C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5835" y="3627309"/>
            <a:ext cx="3543138" cy="18590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3C9BF4-087B-4DF1-902E-56B37291D1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" y="3277015"/>
            <a:ext cx="3456988" cy="31237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C83261-143A-4375-9715-8F10F5CFCB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2674" y="5486400"/>
            <a:ext cx="4900326" cy="124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70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44F3EBBA-D34D-4D12-9FC9-1E42095E89CA}"/>
              </a:ext>
            </a:extLst>
          </p:cNvPr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FD8A2E7-9553-4FC1-8272-2CAF54C00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54223"/>
            <a:ext cx="8839200" cy="307777"/>
          </a:xfrm>
        </p:spPr>
        <p:txBody>
          <a:bodyPr/>
          <a:lstStyle/>
          <a:p>
            <a:pPr algn="l"/>
            <a:r>
              <a:rPr lang="en-US" sz="2000" dirty="0"/>
              <a:t>Select a data set, and complete one of each model ID below: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FFE035-6400-4EA4-84E8-0B752B278201}"/>
              </a:ext>
            </a:extLst>
          </p:cNvPr>
          <p:cNvSpPr/>
          <p:nvPr/>
        </p:nvSpPr>
        <p:spPr>
          <a:xfrm>
            <a:off x="152400" y="773668"/>
            <a:ext cx="693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82828"/>
                </a:solidFill>
                <a:latin typeface="Proxima Nova"/>
              </a:rPr>
              <a:t>Signal Plus Noise with Cochrane–Orcutt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7EE4FB-F738-484C-9A5A-F4B032E56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3" y="1219200"/>
            <a:ext cx="2629267" cy="8668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E49318-8131-4284-A4DB-18685938C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33" y="2237996"/>
            <a:ext cx="4286848" cy="27150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B1C131-1FD9-4B54-B2A7-541347A66A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0111" y="914401"/>
            <a:ext cx="3886028" cy="31241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2F38BD-12B8-460F-B4D5-E107E8425B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0111" y="4105719"/>
            <a:ext cx="3504289" cy="260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885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44F3EBBA-D34D-4D12-9FC9-1E42095E89CA}"/>
              </a:ext>
            </a:extLst>
          </p:cNvPr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CDC2BF8-C329-4BC3-8FD2-3FFF85AFB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04800"/>
            <a:ext cx="8839200" cy="307777"/>
          </a:xfrm>
        </p:spPr>
        <p:txBody>
          <a:bodyPr/>
          <a:lstStyle/>
          <a:p>
            <a:pPr algn="l"/>
            <a:r>
              <a:rPr lang="en-US" sz="2000" dirty="0"/>
              <a:t>Select a data set, and complete one of each model ID below: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8DD925-0796-4BAC-A1D2-4FB1239CC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4" y="838200"/>
            <a:ext cx="5229381" cy="24388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2D0BCD-BE99-4D1B-8F6C-2DC347D94A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9435" y="612577"/>
            <a:ext cx="3589538" cy="29198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A9B51A-B0F6-42DD-B5BB-6D391A831C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5835" y="3627309"/>
            <a:ext cx="3543138" cy="18590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3C9BF4-087B-4DF1-902E-56B37291D1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" y="3277015"/>
            <a:ext cx="3456988" cy="31237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C83261-143A-4375-9715-8F10F5CFCB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2674" y="5486400"/>
            <a:ext cx="4900326" cy="124181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344C33-1047-4F3D-9CFA-51235A857679}"/>
              </a:ext>
            </a:extLst>
          </p:cNvPr>
          <p:cNvSpPr/>
          <p:nvPr/>
        </p:nvSpPr>
        <p:spPr>
          <a:xfrm>
            <a:off x="0" y="533400"/>
            <a:ext cx="6934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82828"/>
                </a:solidFill>
                <a:latin typeface="Proxima Nova"/>
              </a:rPr>
              <a:t>Take your time series, and analyze it with these methods</a:t>
            </a:r>
          </a:p>
        </p:txBody>
      </p:sp>
    </p:spTree>
    <p:extLst>
      <p:ext uri="{BB962C8B-B14F-4D97-AF65-F5344CB8AC3E}">
        <p14:creationId xmlns:p14="http://schemas.microsoft.com/office/powerpoint/2010/main" val="2377320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966817AA-55C2-44C8-89CD-AAB0CE1FDA9B}"/>
              </a:ext>
            </a:extLst>
          </p:cNvPr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2BC2694-8284-434B-AFE0-F51AEC281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1" y="439420"/>
            <a:ext cx="8991600" cy="369332"/>
          </a:xfrm>
        </p:spPr>
        <p:txBody>
          <a:bodyPr/>
          <a:lstStyle/>
          <a:p>
            <a:pPr algn="ctr"/>
            <a:r>
              <a:rPr lang="en-US" sz="2400" dirty="0"/>
              <a:t>A brief reflection of thoughts and key takeaways – Week 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4AC34D0-365D-48D9-8A24-33AC5887162F}"/>
                  </a:ext>
                </a:extLst>
              </p:cNvPr>
              <p:cNvSpPr txBox="1"/>
              <p:nvPr/>
            </p:nvSpPr>
            <p:spPr>
              <a:xfrm>
                <a:off x="228600" y="993418"/>
                <a:ext cx="5715000" cy="121920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itchFamily="34" charset="0"/>
                  </a:rPr>
                  <a:t>Notice that both of the previous ARIMA models had </a:t>
                </a:r>
                <a:r>
                  <a:rPr lang="en-US" sz="1200" i="1" dirty="0">
                    <a:latin typeface="Symbol" panose="05050102010706020507" pitchFamily="18" charset="2"/>
                    <a:cs typeface="Arial" pitchFamily="34" charset="0"/>
                  </a:rPr>
                  <a:t>m </a:t>
                </a:r>
                <a:r>
                  <a:rPr lang="en-US" sz="1200" dirty="0">
                    <a:latin typeface="Symbol" panose="05050102010706020507" pitchFamily="18" charset="2"/>
                    <a:cs typeface="Arial" pitchFamily="34" charset="0"/>
                  </a:rPr>
                  <a:t>= 0</a:t>
                </a:r>
                <a:r>
                  <a:rPr lang="en-US" sz="1200" i="1" dirty="0">
                    <a:latin typeface="Symbol" panose="05050102010706020507" pitchFamily="18" charset="2"/>
                    <a:cs typeface="Arial" pitchFamily="34" charset="0"/>
                  </a:rPr>
                  <a:t>.</a:t>
                </a: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itchFamily="34" charset="0"/>
                  </a:rPr>
                  <a:t>However, the two sample means were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𝑋</m:t>
                        </m:r>
                        <m:r>
                          <m:rPr>
                            <m:nor/>
                          </m:rPr>
                          <a:rPr lang="en-US" sz="1200" dirty="0">
                            <a:latin typeface="Arial" panose="020B0604020202020204" pitchFamily="34" charset="0"/>
                            <a:cs typeface="Arial" pitchFamily="34" charset="0"/>
                          </a:rPr>
                          <m:t> </m:t>
                        </m:r>
                      </m:e>
                    </m:acc>
                    <m:r>
                      <a:rPr lang="en-US" sz="12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=−21.22</m:t>
                    </m:r>
                  </m:oMath>
                </a14:m>
                <a:r>
                  <a:rPr lang="en-US" sz="1200" dirty="0">
                    <a:latin typeface="Arial" panose="020B0604020202020204" pitchFamily="34" charset="0"/>
                    <a:cs typeface="Arial" pitchFamily="34" charset="0"/>
                  </a:rPr>
                  <a:t> and </a:t>
                </a: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</a:rPr>
                  <a:t>1512</a:t>
                </a:r>
                <a:r>
                  <a:rPr lang="en-US" sz="1200" dirty="0">
                    <a:latin typeface="Arial" panose="020B0604020202020204" pitchFamily="34" charset="0"/>
                    <a:cs typeface="Arial" pitchFamily="34" charset="0"/>
                  </a:rPr>
                  <a:t>, respectively.</a:t>
                </a: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itchFamily="34" charset="0"/>
                  </a:rPr>
                  <a:t>This is because there is no attraction to a mean in ARIMA models.</a:t>
                </a: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itchFamily="34" charset="0"/>
                  </a:rPr>
                  <a:t>For ARIMA models, you can always write the model in zero mean form.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4AC34D0-365D-48D9-8A24-33AC58871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993418"/>
                <a:ext cx="5715000" cy="1219200"/>
              </a:xfrm>
              <a:prstGeom prst="rect">
                <a:avLst/>
              </a:prstGeom>
              <a:blipFill>
                <a:blip r:embed="rId3"/>
                <a:stretch>
                  <a:fillRect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CB16826-CA44-47A7-B7CF-BD76D8F143F5}"/>
              </a:ext>
            </a:extLst>
          </p:cNvPr>
          <p:cNvSpPr txBox="1"/>
          <p:nvPr/>
        </p:nvSpPr>
        <p:spPr>
          <a:xfrm>
            <a:off x="228600" y="2397284"/>
            <a:ext cx="7162800" cy="19923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Box-Jenkins approach for detecting and removing stationarities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If data are wandering and sample autocorrelations damp slowly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i="1" dirty="0">
                <a:latin typeface="Arial" pitchFamily="34" charset="0"/>
                <a:cs typeface="Arial" pitchFamily="34" charset="0"/>
              </a:rPr>
              <a:t>Difference the data</a:t>
            </a:r>
            <a:endParaRPr lang="en-US" sz="1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If differenced data still show evidence of a unit root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i="1" dirty="0">
                <a:latin typeface="Arial" pitchFamily="34" charset="0"/>
                <a:cs typeface="Arial" pitchFamily="34" charset="0"/>
              </a:rPr>
              <a:t>Difference the data again, etc.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95803A-28FD-41ED-85BC-3D46A316416B}"/>
              </a:ext>
            </a:extLst>
          </p:cNvPr>
          <p:cNvSpPr txBox="1"/>
          <p:nvPr/>
        </p:nvSpPr>
        <p:spPr>
          <a:xfrm>
            <a:off x="341914" y="3962400"/>
            <a:ext cx="7924800" cy="1371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Result (</a:t>
            </a:r>
            <a:r>
              <a:rPr lang="en-US" sz="1200" b="1" dirty="0" err="1">
                <a:latin typeface="Arial" pitchFamily="34" charset="0"/>
                <a:cs typeface="Arial" pitchFamily="34" charset="0"/>
              </a:rPr>
              <a:t>Tiao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/</a:t>
            </a:r>
            <a:r>
              <a:rPr lang="en-US" sz="1200" b="1" dirty="0" err="1">
                <a:latin typeface="Arial" pitchFamily="34" charset="0"/>
                <a:cs typeface="Arial" pitchFamily="34" charset="0"/>
              </a:rPr>
              <a:t>Tsay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(loosely stated):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If a high order AR(p) model is fit to a realization from a nonstationary model with roots on the unit circle, then factors associated with these roots will “show up” in the factor table.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The nonstationary behavior will “show up” in factor tables for a wide range of orders p.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Fitting several high order models to a set of data to identify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nonstationarities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is called 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overfitting.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213EFA-B63C-4F9B-9BC5-868D69D0D798}"/>
                  </a:ext>
                </a:extLst>
              </p:cNvPr>
              <p:cNvSpPr txBox="1"/>
              <p:nvPr/>
            </p:nvSpPr>
            <p:spPr>
              <a:xfrm>
                <a:off x="5791199" y="872163"/>
                <a:ext cx="3242571" cy="209963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200" dirty="0">
                    <a:latin typeface="Arial" pitchFamily="34" charset="0"/>
                    <a:cs typeface="Arial" pitchFamily="34" charset="0"/>
                  </a:rPr>
                  <a:t>Dickey-Fuller tests</a:t>
                </a:r>
              </a:p>
              <a:p>
                <a:pPr marL="457200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itchFamily="34" charset="0"/>
                    <a:cs typeface="Arial" pitchFamily="34" charset="0"/>
                  </a:rPr>
                  <a:t>Popular in Economics</a:t>
                </a:r>
              </a:p>
              <a:p>
                <a:pPr marL="457200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itchFamily="34" charset="0"/>
                    <a:cs typeface="Arial" pitchFamily="34" charset="0"/>
                  </a:rPr>
                  <a:t>These are formal tests designed to help you decide whether to include one or more factors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1−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𝐵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 sz="1200" dirty="0">
                    <a:latin typeface="Arial" panose="020B0604020202020204" pitchFamily="34" charset="0"/>
                    <a:cs typeface="Arial" pitchFamily="34" charset="0"/>
                  </a:rPr>
                  <a:t>in your model, i.e. a root of +1</a:t>
                </a:r>
              </a:p>
              <a:p>
                <a:pPr marL="457200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itchFamily="34" charset="0"/>
                  </a:rPr>
                  <a:t>They involve a test of the hypothesis</a:t>
                </a:r>
              </a:p>
              <a:p>
                <a:pPr marL="449263">
                  <a:spcBef>
                    <a:spcPts val="600"/>
                  </a:spcBef>
                </a:pPr>
                <a:r>
                  <a:rPr lang="en-US" sz="1200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sz="1200" i="1" baseline="-25000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sz="1200" i="1" dirty="0">
                    <a:latin typeface="Times New Roman" pitchFamily="18" charset="0"/>
                    <a:cs typeface="Times New Roman" pitchFamily="18" charset="0"/>
                  </a:rPr>
                  <a:t>: model has a root of +</a:t>
                </a:r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br>
                  <a:rPr lang="en-US" sz="1200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1200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sz="1200" i="1" baseline="-25000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1200" i="1" dirty="0">
                    <a:latin typeface="Times New Roman" pitchFamily="18" charset="0"/>
                    <a:cs typeface="Times New Roman" pitchFamily="18" charset="0"/>
                  </a:rPr>
                  <a:t>: the model does not have a root of </a:t>
                </a:r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+1</a:t>
                </a:r>
                <a:endParaRPr lang="en-US" sz="1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213EFA-B63C-4F9B-9BC5-868D69D0D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199" y="872163"/>
                <a:ext cx="3242571" cy="2099637"/>
              </a:xfrm>
              <a:prstGeom prst="rect">
                <a:avLst/>
              </a:prstGeom>
              <a:blipFill>
                <a:blip r:embed="rId4"/>
                <a:stretch>
                  <a:fillRect t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1CDE4F0-FB8B-4563-B7AB-8750DEDC747A}"/>
              </a:ext>
            </a:extLst>
          </p:cNvPr>
          <p:cNvSpPr txBox="1"/>
          <p:nvPr/>
        </p:nvSpPr>
        <p:spPr>
          <a:xfrm>
            <a:off x="278906" y="5410200"/>
            <a:ext cx="8754863" cy="838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1600" b="1" u="sng" dirty="0">
                <a:latin typeface="Arial" pitchFamily="34" charset="0"/>
                <a:cs typeface="Arial" pitchFamily="34" charset="0"/>
              </a:rPr>
              <a:t>Question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I understand how to use the Cochran-Orcutt but I never saw how to build a model from the Signal Plus Noise.</a:t>
            </a:r>
            <a:br>
              <a:rPr lang="en-US" sz="1600" dirty="0">
                <a:latin typeface="Arial" pitchFamily="34" charset="0"/>
                <a:cs typeface="Arial" pitchFamily="34" charset="0"/>
              </a:rPr>
            </a:br>
            <a:r>
              <a:rPr lang="en-US" sz="1600" b="1" dirty="0">
                <a:latin typeface="Arial" pitchFamily="34" charset="0"/>
                <a:cs typeface="Arial" pitchFamily="34" charset="0"/>
              </a:rPr>
              <a:t>What are the steps for building a Signal Plus Noise model?</a:t>
            </a:r>
          </a:p>
        </p:txBody>
      </p:sp>
    </p:spTree>
    <p:extLst>
      <p:ext uri="{BB962C8B-B14F-4D97-AF65-F5344CB8AC3E}">
        <p14:creationId xmlns:p14="http://schemas.microsoft.com/office/powerpoint/2010/main" val="377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bldLvl="2"/>
      <p:bldP spid="5" grpId="0" uiExpand="1" build="p"/>
      <p:bldP spid="6" grpId="0" build="p" bldLvl="3"/>
      <p:bldP spid="8" grpId="0" uiExpand="1" build="p" bldLvl="5"/>
      <p:bldP spid="9" grpId="0" build="p" bldLvl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2781300"/>
            <a:ext cx="6502398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as_Teacher_Only_SectionGroup xmlns="97c6e5db-c33c-4bd7-a101-5236bf2afbce" xsi:nil="true"/>
    <FolderType xmlns="97c6e5db-c33c-4bd7-a101-5236bf2afbce" xsi:nil="true"/>
    <TeamsChannelId xmlns="97c6e5db-c33c-4bd7-a101-5236bf2afbce" xsi:nil="true"/>
    <Invited_Teachers xmlns="97c6e5db-c33c-4bd7-a101-5236bf2afbce" xsi:nil="true"/>
    <Invited_Students xmlns="97c6e5db-c33c-4bd7-a101-5236bf2afbce" xsi:nil="true"/>
    <IsNotebookLocked xmlns="97c6e5db-c33c-4bd7-a101-5236bf2afbce" xsi:nil="true"/>
    <Templates xmlns="97c6e5db-c33c-4bd7-a101-5236bf2afbce" xsi:nil="true"/>
    <Self_Registration_Enabled xmlns="97c6e5db-c33c-4bd7-a101-5236bf2afbce" xsi:nil="true"/>
    <Teachers xmlns="97c6e5db-c33c-4bd7-a101-5236bf2afbce">
      <UserInfo>
        <DisplayName/>
        <AccountId xsi:nil="true"/>
        <AccountType/>
      </UserInfo>
    </Teachers>
    <Distribution_Groups xmlns="97c6e5db-c33c-4bd7-a101-5236bf2afbce" xsi:nil="true"/>
    <LMS_Mappings xmlns="97c6e5db-c33c-4bd7-a101-5236bf2afbce" xsi:nil="true"/>
    <CultureName xmlns="97c6e5db-c33c-4bd7-a101-5236bf2afbce" xsi:nil="true"/>
    <AppVersion xmlns="97c6e5db-c33c-4bd7-a101-5236bf2afbce" xsi:nil="true"/>
    <DefaultSectionNames xmlns="97c6e5db-c33c-4bd7-a101-5236bf2afbce" xsi:nil="true"/>
    <NotebookType xmlns="97c6e5db-c33c-4bd7-a101-5236bf2afbce" xsi:nil="true"/>
    <Student_Groups xmlns="97c6e5db-c33c-4bd7-a101-5236bf2afbce">
      <UserInfo>
        <DisplayName/>
        <AccountId xsi:nil="true"/>
        <AccountType/>
      </UserInfo>
    </Student_Groups>
    <Math_Settings xmlns="97c6e5db-c33c-4bd7-a101-5236bf2afbce" xsi:nil="true"/>
    <Owner xmlns="97c6e5db-c33c-4bd7-a101-5236bf2afbce">
      <UserInfo>
        <DisplayName/>
        <AccountId xsi:nil="true"/>
        <AccountType/>
      </UserInfo>
    </Owner>
    <Students xmlns="97c6e5db-c33c-4bd7-a101-5236bf2afbce">
      <UserInfo>
        <DisplayName/>
        <AccountId xsi:nil="true"/>
        <AccountType/>
      </UserInfo>
    </Students>
    <Is_Collaboration_Space_Locked xmlns="97c6e5db-c33c-4bd7-a101-5236bf2afbc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6C90B901C3EC44825A78A1153541DA" ma:contentTypeVersion="27" ma:contentTypeDescription="Create a new document." ma:contentTypeScope="" ma:versionID="999fe549cf25460b4fcf88f84cab17f3">
  <xsd:schema xmlns:xsd="http://www.w3.org/2001/XMLSchema" xmlns:xs="http://www.w3.org/2001/XMLSchema" xmlns:p="http://schemas.microsoft.com/office/2006/metadata/properties" xmlns:ns3="45275255-e281-4b44-b903-5981a693d228" xmlns:ns4="97c6e5db-c33c-4bd7-a101-5236bf2afbce" targetNamespace="http://schemas.microsoft.com/office/2006/metadata/properties" ma:root="true" ma:fieldsID="2a08fd787345cebc6fbdbe03680d6c02" ns3:_="" ns4:_="">
    <xsd:import namespace="45275255-e281-4b44-b903-5981a693d228"/>
    <xsd:import namespace="97c6e5db-c33c-4bd7-a101-5236bf2afbc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NotebookType" minOccurs="0"/>
                <xsd:element ref="ns4:FolderType" minOccurs="0"/>
                <xsd:element ref="ns4:CultureName" minOccurs="0"/>
                <xsd:element ref="ns4:AppVersion" minOccurs="0"/>
                <xsd:element ref="ns4:TeamsChannelId" minOccurs="0"/>
                <xsd:element ref="ns4:Owner" minOccurs="0"/>
                <xsd:element ref="ns4:Math_Settings" minOccurs="0"/>
                <xsd:element ref="ns4:DefaultSectionNames" minOccurs="0"/>
                <xsd:element ref="ns4:Templates" minOccurs="0"/>
                <xsd:element ref="ns4:Teachers" minOccurs="0"/>
                <xsd:element ref="ns4:Students" minOccurs="0"/>
                <xsd:element ref="ns4:Student_Groups" minOccurs="0"/>
                <xsd:element ref="ns4:Distribution_Groups" minOccurs="0"/>
                <xsd:element ref="ns4:LMS_Mapping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275255-e281-4b44-b903-5981a693d2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c6e5db-c33c-4bd7-a101-5236bf2afb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3" nillable="true" ma:displayName="Notebook Type" ma:internalName="NotebookType">
      <xsd:simpleType>
        <xsd:restriction base="dms:Text"/>
      </xsd:simpleType>
    </xsd:element>
    <xsd:element name="FolderType" ma:index="14" nillable="true" ma:displayName="Folder Type" ma:internalName="FolderType">
      <xsd:simpleType>
        <xsd:restriction base="dms:Text"/>
      </xsd:simpleType>
    </xsd:element>
    <xsd:element name="CultureName" ma:index="15" nillable="true" ma:displayName="Culture Name" ma:internalName="CultureName">
      <xsd:simpleType>
        <xsd:restriction base="dms:Text"/>
      </xsd:simpleType>
    </xsd:element>
    <xsd:element name="AppVersion" ma:index="16" nillable="true" ma:displayName="App Version" ma:internalName="AppVersion">
      <xsd:simpleType>
        <xsd:restriction base="dms:Text"/>
      </xsd:simpleType>
    </xsd:element>
    <xsd:element name="TeamsChannelId" ma:index="17" nillable="true" ma:displayName="Teams Channel Id" ma:internalName="TeamsChannelId">
      <xsd:simpleType>
        <xsd:restriction base="dms:Text"/>
      </xsd:simpleType>
    </xsd:element>
    <xsd:element name="Owner" ma:index="18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9" nillable="true" ma:displayName="Math Settings" ma:internalName="Math_Settings">
      <xsd:simpleType>
        <xsd:restriction base="dms:Text"/>
      </xsd:simpleType>
    </xsd:element>
    <xsd:element name="DefaultSectionNames" ma:index="20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1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2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3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4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5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6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7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8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9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0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1" nillable="true" ma:displayName="Is Collaboration Space Locked" ma:internalName="Is_Collaboration_Space_Locked">
      <xsd:simpleType>
        <xsd:restriction base="dms:Boolean"/>
      </xsd:simpleType>
    </xsd:element>
    <xsd:element name="IsNotebookLocked" ma:index="32" nillable="true" ma:displayName="Is Notebook Locked" ma:internalName="IsNotebookLocked">
      <xsd:simpleType>
        <xsd:restriction base="dms:Boolean"/>
      </xsd:simpleType>
    </xsd:element>
    <xsd:element name="MediaServiceAutoKeyPoints" ma:index="3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E49D3D-9BB5-4483-BACD-C57A47EAA186}">
  <ds:schemaRefs>
    <ds:schemaRef ds:uri="97c6e5db-c33c-4bd7-a101-5236bf2afbce"/>
    <ds:schemaRef ds:uri="http://www.w3.org/XML/1998/namespace"/>
    <ds:schemaRef ds:uri="http://purl.org/dc/elements/1.1/"/>
    <ds:schemaRef ds:uri="45275255-e281-4b44-b903-5981a693d228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B135F17-3837-4A0D-8708-59889F6AEE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2F7DB0-A124-4449-9A22-ECCB9C9677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275255-e281-4b44-b903-5981a693d228"/>
    <ds:schemaRef ds:uri="97c6e5db-c33c-4bd7-a101-5236bf2afb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5019</TotalTime>
  <Words>354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Cambria Math</vt:lpstr>
      <vt:lpstr>Proxima Nova</vt:lpstr>
      <vt:lpstr>Symbol</vt:lpstr>
      <vt:lpstr>Times New Roman</vt:lpstr>
      <vt:lpstr>Office Theme</vt:lpstr>
      <vt:lpstr>"Unit 10: "For Live Session"</vt:lpstr>
      <vt:lpstr>Select a data set, and complete one of each model ID below:</vt:lpstr>
      <vt:lpstr>Select a data set, and complete one of each model ID below:</vt:lpstr>
      <vt:lpstr>Select a data set, and complete one of each model ID below:</vt:lpstr>
      <vt:lpstr>Select a data set, and complete one of each model ID below:</vt:lpstr>
      <vt:lpstr>A brief reflection of thoughts and key takeaways – Week 10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Notation and Examples</dc:title>
  <cp:lastModifiedBy>Windows User</cp:lastModifiedBy>
  <cp:revision>183</cp:revision>
  <dcterms:created xsi:type="dcterms:W3CDTF">2020-01-07T12:56:45Z</dcterms:created>
  <dcterms:modified xsi:type="dcterms:W3CDTF">2020-03-10T00:20:20Z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0x010100016C90B901C3EC44825A78A1153541DA</vt:lpwstr>
  </property>
</Properties>
</file>