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57" r:id="rId5"/>
    <p:sldId id="258" r:id="rId6"/>
    <p:sldId id="260" r:id="rId7"/>
    <p:sldId id="269" r:id="rId8"/>
    <p:sldId id="266" r:id="rId9"/>
    <p:sldId id="264" r:id="rId10"/>
    <p:sldId id="265" r:id="rId11"/>
    <p:sldId id="267" r:id="rId12"/>
    <p:sldId id="268" r:id="rId13"/>
    <p:sldId id="261" r:id="rId14"/>
    <p:sldId id="262" r:id="rId15"/>
    <p:sldId id="263"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A3004-E385-4A66-9B33-CCBF513D9DA4}" v="27" dt="2024-10-24T11:30:0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098910) Shane Whitmore" userId="0cd55209-db6b-4f4e-8849-0748d1ed4374" providerId="ADAL" clId="{52AA3004-E385-4A66-9B33-CCBF513D9DA4}"/>
    <pc:docChg chg="undo custSel addSld modSld">
      <pc:chgData name="(20098910) Shane Whitmore" userId="0cd55209-db6b-4f4e-8849-0748d1ed4374" providerId="ADAL" clId="{52AA3004-E385-4A66-9B33-CCBF513D9DA4}" dt="2024-10-25T10:24:58.950" v="1525" actId="20577"/>
      <pc:docMkLst>
        <pc:docMk/>
      </pc:docMkLst>
      <pc:sldChg chg="addSp modSp mod setBg addAnim">
        <pc:chgData name="(20098910) Shane Whitmore" userId="0cd55209-db6b-4f4e-8849-0748d1ed4374" providerId="ADAL" clId="{52AA3004-E385-4A66-9B33-CCBF513D9DA4}" dt="2024-10-21T09:38:38.223" v="1140"/>
        <pc:sldMkLst>
          <pc:docMk/>
          <pc:sldMk cId="3152062459" sldId="256"/>
        </pc:sldMkLst>
        <pc:spChg chg="mod">
          <ac:chgData name="(20098910) Shane Whitmore" userId="0cd55209-db6b-4f4e-8849-0748d1ed4374" providerId="ADAL" clId="{52AA3004-E385-4A66-9B33-CCBF513D9DA4}" dt="2024-10-21T09:38:38.219" v="1139" actId="26606"/>
          <ac:spMkLst>
            <pc:docMk/>
            <pc:sldMk cId="3152062459" sldId="256"/>
            <ac:spMk id="2" creationId="{7CE4DA29-92FA-6812-390D-53B7CA2D6D6E}"/>
          </ac:spMkLst>
        </pc:spChg>
        <pc:spChg chg="mod">
          <ac:chgData name="(20098910) Shane Whitmore" userId="0cd55209-db6b-4f4e-8849-0748d1ed4374" providerId="ADAL" clId="{52AA3004-E385-4A66-9B33-CCBF513D9DA4}" dt="2024-10-21T09:38:38.219" v="1139" actId="26606"/>
          <ac:spMkLst>
            <pc:docMk/>
            <pc:sldMk cId="3152062459" sldId="256"/>
            <ac:spMk id="3" creationId="{06905F12-FEF6-2416-6AEE-1C8F71E48F42}"/>
          </ac:spMkLst>
        </pc:spChg>
        <pc:spChg chg="add">
          <ac:chgData name="(20098910) Shane Whitmore" userId="0cd55209-db6b-4f4e-8849-0748d1ed4374" providerId="ADAL" clId="{52AA3004-E385-4A66-9B33-CCBF513D9DA4}" dt="2024-10-21T09:38:38.219" v="1139" actId="26606"/>
          <ac:spMkLst>
            <pc:docMk/>
            <pc:sldMk cId="3152062459" sldId="256"/>
            <ac:spMk id="9" creationId="{EB0222B5-B739-82A9-5CCC-C5585AE12A69}"/>
          </ac:spMkLst>
        </pc:spChg>
        <pc:spChg chg="add">
          <ac:chgData name="(20098910) Shane Whitmore" userId="0cd55209-db6b-4f4e-8849-0748d1ed4374" providerId="ADAL" clId="{52AA3004-E385-4A66-9B33-CCBF513D9DA4}" dt="2024-10-21T09:38:38.219" v="1139" actId="26606"/>
          <ac:spMkLst>
            <pc:docMk/>
            <pc:sldMk cId="3152062459" sldId="256"/>
            <ac:spMk id="11" creationId="{5BE23E75-E7E9-4D9F-6D25-5512363F8621}"/>
          </ac:spMkLst>
        </pc:spChg>
        <pc:picChg chg="add">
          <ac:chgData name="(20098910) Shane Whitmore" userId="0cd55209-db6b-4f4e-8849-0748d1ed4374" providerId="ADAL" clId="{52AA3004-E385-4A66-9B33-CCBF513D9DA4}" dt="2024-10-21T09:38:38.219" v="1139" actId="26606"/>
          <ac:picMkLst>
            <pc:docMk/>
            <pc:sldMk cId="3152062459" sldId="256"/>
            <ac:picMk id="5" creationId="{353DF430-D299-373D-B12A-616E1BAD2BD9}"/>
          </ac:picMkLst>
        </pc:picChg>
        <pc:cxnChg chg="add">
          <ac:chgData name="(20098910) Shane Whitmore" userId="0cd55209-db6b-4f4e-8849-0748d1ed4374" providerId="ADAL" clId="{52AA3004-E385-4A66-9B33-CCBF513D9DA4}" dt="2024-10-21T09:38:38.219" v="1139" actId="26606"/>
          <ac:cxnSpMkLst>
            <pc:docMk/>
            <pc:sldMk cId="3152062459" sldId="256"/>
            <ac:cxnSpMk id="13" creationId="{61B115DB-65EB-3FC3-7284-CFDF4ADC60B6}"/>
          </ac:cxnSpMkLst>
        </pc:cxnChg>
      </pc:sldChg>
      <pc:sldChg chg="addSp modSp new mod setBg">
        <pc:chgData name="(20098910) Shane Whitmore" userId="0cd55209-db6b-4f4e-8849-0748d1ed4374" providerId="ADAL" clId="{52AA3004-E385-4A66-9B33-CCBF513D9DA4}" dt="2024-10-21T09:39:07.789" v="1142" actId="26606"/>
        <pc:sldMkLst>
          <pc:docMk/>
          <pc:sldMk cId="2465512744" sldId="257"/>
        </pc:sldMkLst>
        <pc:spChg chg="mod">
          <ac:chgData name="(20098910) Shane Whitmore" userId="0cd55209-db6b-4f4e-8849-0748d1ed4374" providerId="ADAL" clId="{52AA3004-E385-4A66-9B33-CCBF513D9DA4}" dt="2024-10-21T09:39:07.789" v="1142" actId="26606"/>
          <ac:spMkLst>
            <pc:docMk/>
            <pc:sldMk cId="2465512744" sldId="257"/>
            <ac:spMk id="2" creationId="{5C92F410-C09B-D93F-EEC0-A131471CF387}"/>
          </ac:spMkLst>
        </pc:spChg>
        <pc:spChg chg="mod">
          <ac:chgData name="(20098910) Shane Whitmore" userId="0cd55209-db6b-4f4e-8849-0748d1ed4374" providerId="ADAL" clId="{52AA3004-E385-4A66-9B33-CCBF513D9DA4}" dt="2024-10-21T09:39:07.789" v="1142" actId="26606"/>
          <ac:spMkLst>
            <pc:docMk/>
            <pc:sldMk cId="2465512744" sldId="257"/>
            <ac:spMk id="3" creationId="{1F08D11C-C1A2-6B1B-9A77-D31F3F558805}"/>
          </ac:spMkLst>
        </pc:spChg>
        <pc:spChg chg="add">
          <ac:chgData name="(20098910) Shane Whitmore" userId="0cd55209-db6b-4f4e-8849-0748d1ed4374" providerId="ADAL" clId="{52AA3004-E385-4A66-9B33-CCBF513D9DA4}" dt="2024-10-21T09:39:07.789" v="1142" actId="26606"/>
          <ac:spMkLst>
            <pc:docMk/>
            <pc:sldMk cId="2465512744" sldId="257"/>
            <ac:spMk id="9" creationId="{9F7D5CDA-D291-4307-BF55-1381FED29634}"/>
          </ac:spMkLst>
        </pc:spChg>
        <pc:picChg chg="add">
          <ac:chgData name="(20098910) Shane Whitmore" userId="0cd55209-db6b-4f4e-8849-0748d1ed4374" providerId="ADAL" clId="{52AA3004-E385-4A66-9B33-CCBF513D9DA4}" dt="2024-10-21T09:39:07.789" v="1142" actId="26606"/>
          <ac:picMkLst>
            <pc:docMk/>
            <pc:sldMk cId="2465512744" sldId="257"/>
            <ac:picMk id="5" creationId="{C3D8A99F-E233-7A76-AB28-537E3758C7F1}"/>
          </ac:picMkLst>
        </pc:picChg>
      </pc:sldChg>
      <pc:sldChg chg="addSp delSp modSp new mod setBg">
        <pc:chgData name="(20098910) Shane Whitmore" userId="0cd55209-db6b-4f4e-8849-0748d1ed4374" providerId="ADAL" clId="{52AA3004-E385-4A66-9B33-CCBF513D9DA4}" dt="2024-10-21T09:39:28.569" v="1143" actId="26606"/>
        <pc:sldMkLst>
          <pc:docMk/>
          <pc:sldMk cId="4065702789" sldId="258"/>
        </pc:sldMkLst>
        <pc:spChg chg="mod">
          <ac:chgData name="(20098910) Shane Whitmore" userId="0cd55209-db6b-4f4e-8849-0748d1ed4374" providerId="ADAL" clId="{52AA3004-E385-4A66-9B33-CCBF513D9DA4}" dt="2024-10-21T09:39:28.569" v="1143" actId="26606"/>
          <ac:spMkLst>
            <pc:docMk/>
            <pc:sldMk cId="4065702789" sldId="258"/>
            <ac:spMk id="2" creationId="{E241EEC5-C49E-C2C8-59CC-5FFF70B0FEE1}"/>
          </ac:spMkLst>
        </pc:spChg>
        <pc:spChg chg="del mod">
          <ac:chgData name="(20098910) Shane Whitmore" userId="0cd55209-db6b-4f4e-8849-0748d1ed4374" providerId="ADAL" clId="{52AA3004-E385-4A66-9B33-CCBF513D9DA4}" dt="2024-10-21T09:39:28.569" v="1143" actId="26606"/>
          <ac:spMkLst>
            <pc:docMk/>
            <pc:sldMk cId="4065702789" sldId="258"/>
            <ac:spMk id="3" creationId="{C95F9F13-0D91-7828-8470-342F213CA00B}"/>
          </ac:spMkLst>
        </pc:spChg>
        <pc:spChg chg="add">
          <ac:chgData name="(20098910) Shane Whitmore" userId="0cd55209-db6b-4f4e-8849-0748d1ed4374" providerId="ADAL" clId="{52AA3004-E385-4A66-9B33-CCBF513D9DA4}" dt="2024-10-21T09:39:28.569" v="1143" actId="26606"/>
          <ac:spMkLst>
            <pc:docMk/>
            <pc:sldMk cId="4065702789" sldId="258"/>
            <ac:spMk id="10" creationId="{D1D34770-47A8-402C-AF23-2B653F2D88C1}"/>
          </ac:spMkLst>
        </pc:spChg>
        <pc:graphicFrameChg chg="add">
          <ac:chgData name="(20098910) Shane Whitmore" userId="0cd55209-db6b-4f4e-8849-0748d1ed4374" providerId="ADAL" clId="{52AA3004-E385-4A66-9B33-CCBF513D9DA4}" dt="2024-10-21T09:39:28.569" v="1143" actId="26606"/>
          <ac:graphicFrameMkLst>
            <pc:docMk/>
            <pc:sldMk cId="4065702789" sldId="258"/>
            <ac:graphicFrameMk id="5" creationId="{00206A2E-C136-B044-F2A5-AD2817399724}"/>
          </ac:graphicFrameMkLst>
        </pc:graphicFrameChg>
        <pc:picChg chg="add">
          <ac:chgData name="(20098910) Shane Whitmore" userId="0cd55209-db6b-4f4e-8849-0748d1ed4374" providerId="ADAL" clId="{52AA3004-E385-4A66-9B33-CCBF513D9DA4}" dt="2024-10-21T09:39:28.569" v="1143" actId="26606"/>
          <ac:picMkLst>
            <pc:docMk/>
            <pc:sldMk cId="4065702789" sldId="258"/>
            <ac:picMk id="6" creationId="{0381B877-668C-92EF-85DB-6CC80915E9F8}"/>
          </ac:picMkLst>
        </pc:picChg>
      </pc:sldChg>
      <pc:sldChg chg="addSp delSp modSp new mod setBg">
        <pc:chgData name="(20098910) Shane Whitmore" userId="0cd55209-db6b-4f4e-8849-0748d1ed4374" providerId="ADAL" clId="{52AA3004-E385-4A66-9B33-CCBF513D9DA4}" dt="2024-10-24T10:58:29.636" v="1269" actId="20577"/>
        <pc:sldMkLst>
          <pc:docMk/>
          <pc:sldMk cId="947079530" sldId="259"/>
        </pc:sldMkLst>
        <pc:spChg chg="mod">
          <ac:chgData name="(20098910) Shane Whitmore" userId="0cd55209-db6b-4f4e-8849-0748d1ed4374" providerId="ADAL" clId="{52AA3004-E385-4A66-9B33-CCBF513D9DA4}" dt="2024-10-21T09:38:55.344" v="1141" actId="26606"/>
          <ac:spMkLst>
            <pc:docMk/>
            <pc:sldMk cId="947079530" sldId="259"/>
            <ac:spMk id="2" creationId="{7D0D9D21-6FE8-BE41-0C35-FB0B033149AB}"/>
          </ac:spMkLst>
        </pc:spChg>
        <pc:spChg chg="del mod">
          <ac:chgData name="(20098910) Shane Whitmore" userId="0cd55209-db6b-4f4e-8849-0748d1ed4374" providerId="ADAL" clId="{52AA3004-E385-4A66-9B33-CCBF513D9DA4}" dt="2024-10-21T09:38:55.344" v="1141" actId="26606"/>
          <ac:spMkLst>
            <pc:docMk/>
            <pc:sldMk cId="947079530" sldId="259"/>
            <ac:spMk id="3" creationId="{38B26796-CB02-A04D-5EE5-55FEDEFD01DC}"/>
          </ac:spMkLst>
        </pc:spChg>
        <pc:spChg chg="add">
          <ac:chgData name="(20098910) Shane Whitmore" userId="0cd55209-db6b-4f4e-8849-0748d1ed4374" providerId="ADAL" clId="{52AA3004-E385-4A66-9B33-CCBF513D9DA4}" dt="2024-10-21T09:38:55.344" v="1141" actId="26606"/>
          <ac:spMkLst>
            <pc:docMk/>
            <pc:sldMk cId="947079530" sldId="259"/>
            <ac:spMk id="10" creationId="{D1D34770-47A8-402C-AF23-2B653F2D88C1}"/>
          </ac:spMkLst>
        </pc:spChg>
        <pc:graphicFrameChg chg="add mod">
          <ac:chgData name="(20098910) Shane Whitmore" userId="0cd55209-db6b-4f4e-8849-0748d1ed4374" providerId="ADAL" clId="{52AA3004-E385-4A66-9B33-CCBF513D9DA4}" dt="2024-10-24T10:58:29.636" v="1269" actId="20577"/>
          <ac:graphicFrameMkLst>
            <pc:docMk/>
            <pc:sldMk cId="947079530" sldId="259"/>
            <ac:graphicFrameMk id="5" creationId="{3E8A51AD-DE52-B7BC-16CD-9E23A8EFE411}"/>
          </ac:graphicFrameMkLst>
        </pc:graphicFrameChg>
        <pc:picChg chg="add">
          <ac:chgData name="(20098910) Shane Whitmore" userId="0cd55209-db6b-4f4e-8849-0748d1ed4374" providerId="ADAL" clId="{52AA3004-E385-4A66-9B33-CCBF513D9DA4}" dt="2024-10-21T09:38:55.344" v="1141" actId="26606"/>
          <ac:picMkLst>
            <pc:docMk/>
            <pc:sldMk cId="947079530" sldId="259"/>
            <ac:picMk id="6" creationId="{BD6769D1-546F-BC05-CBD5-FB3FD714DF1C}"/>
          </ac:picMkLst>
        </pc:picChg>
      </pc:sldChg>
      <pc:sldChg chg="addSp delSp modSp new mod">
        <pc:chgData name="(20098910) Shane Whitmore" userId="0cd55209-db6b-4f4e-8849-0748d1ed4374" providerId="ADAL" clId="{52AA3004-E385-4A66-9B33-CCBF513D9DA4}" dt="2024-10-17T21:00:54.955" v="235" actId="22"/>
        <pc:sldMkLst>
          <pc:docMk/>
          <pc:sldMk cId="2558265362" sldId="260"/>
        </pc:sldMkLst>
        <pc:spChg chg="mod">
          <ac:chgData name="(20098910) Shane Whitmore" userId="0cd55209-db6b-4f4e-8849-0748d1ed4374" providerId="ADAL" clId="{52AA3004-E385-4A66-9B33-CCBF513D9DA4}" dt="2024-10-17T20:45:38.028" v="234" actId="20577"/>
          <ac:spMkLst>
            <pc:docMk/>
            <pc:sldMk cId="2558265362" sldId="260"/>
            <ac:spMk id="2" creationId="{33C56E94-EFE9-A3E1-5989-BB17913073B7}"/>
          </ac:spMkLst>
        </pc:spChg>
        <pc:spChg chg="del">
          <ac:chgData name="(20098910) Shane Whitmore" userId="0cd55209-db6b-4f4e-8849-0748d1ed4374" providerId="ADAL" clId="{52AA3004-E385-4A66-9B33-CCBF513D9DA4}" dt="2024-10-17T21:00:54.955" v="235" actId="22"/>
          <ac:spMkLst>
            <pc:docMk/>
            <pc:sldMk cId="2558265362" sldId="260"/>
            <ac:spMk id="3" creationId="{83F59DE6-BE9F-5500-6B34-E1462498535F}"/>
          </ac:spMkLst>
        </pc:spChg>
        <pc:picChg chg="add mod ord">
          <ac:chgData name="(20098910) Shane Whitmore" userId="0cd55209-db6b-4f4e-8849-0748d1ed4374" providerId="ADAL" clId="{52AA3004-E385-4A66-9B33-CCBF513D9DA4}" dt="2024-10-17T21:00:54.955" v="235" actId="22"/>
          <ac:picMkLst>
            <pc:docMk/>
            <pc:sldMk cId="2558265362" sldId="260"/>
            <ac:picMk id="5" creationId="{97F6A81F-6D18-257C-89DC-D80A804B8229}"/>
          </ac:picMkLst>
        </pc:picChg>
      </pc:sldChg>
      <pc:sldChg chg="addSp delSp modSp new mod setBg">
        <pc:chgData name="(20098910) Shane Whitmore" userId="0cd55209-db6b-4f4e-8849-0748d1ed4374" providerId="ADAL" clId="{52AA3004-E385-4A66-9B33-CCBF513D9DA4}" dt="2024-10-21T09:40:31.610" v="1149" actId="26606"/>
        <pc:sldMkLst>
          <pc:docMk/>
          <pc:sldMk cId="805263702" sldId="261"/>
        </pc:sldMkLst>
        <pc:spChg chg="mod ord">
          <ac:chgData name="(20098910) Shane Whitmore" userId="0cd55209-db6b-4f4e-8849-0748d1ed4374" providerId="ADAL" clId="{52AA3004-E385-4A66-9B33-CCBF513D9DA4}" dt="2024-10-21T09:40:31.610" v="1149" actId="26606"/>
          <ac:spMkLst>
            <pc:docMk/>
            <pc:sldMk cId="805263702" sldId="261"/>
            <ac:spMk id="2" creationId="{812EDE86-C26F-2378-5C2D-4A0BE45F4927}"/>
          </ac:spMkLst>
        </pc:spChg>
        <pc:spChg chg="del">
          <ac:chgData name="(20098910) Shane Whitmore" userId="0cd55209-db6b-4f4e-8849-0748d1ed4374" providerId="ADAL" clId="{52AA3004-E385-4A66-9B33-CCBF513D9DA4}" dt="2024-10-18T11:21:10.704" v="251" actId="22"/>
          <ac:spMkLst>
            <pc:docMk/>
            <pc:sldMk cId="805263702" sldId="261"/>
            <ac:spMk id="3" creationId="{1A96757E-19C9-5199-2B67-B159725980F0}"/>
          </ac:spMkLst>
        </pc:spChg>
        <pc:spChg chg="add mod">
          <ac:chgData name="(20098910) Shane Whitmore" userId="0cd55209-db6b-4f4e-8849-0748d1ed4374" providerId="ADAL" clId="{52AA3004-E385-4A66-9B33-CCBF513D9DA4}" dt="2024-10-21T09:40:31.610" v="1149" actId="26606"/>
          <ac:spMkLst>
            <pc:docMk/>
            <pc:sldMk cId="805263702" sldId="261"/>
            <ac:spMk id="6" creationId="{A8B396E1-D5BA-A138-B71D-4B0F2683940D}"/>
          </ac:spMkLst>
        </pc:spChg>
        <pc:spChg chg="add">
          <ac:chgData name="(20098910) Shane Whitmore" userId="0cd55209-db6b-4f4e-8849-0748d1ed4374" providerId="ADAL" clId="{52AA3004-E385-4A66-9B33-CCBF513D9DA4}" dt="2024-10-21T09:40:31.610" v="1149" actId="26606"/>
          <ac:spMkLst>
            <pc:docMk/>
            <pc:sldMk cId="805263702" sldId="261"/>
            <ac:spMk id="11" creationId="{9F7D5CDA-D291-4307-BF55-1381FED29634}"/>
          </ac:spMkLst>
        </pc:spChg>
        <pc:spChg chg="add">
          <ac:chgData name="(20098910) Shane Whitmore" userId="0cd55209-db6b-4f4e-8849-0748d1ed4374" providerId="ADAL" clId="{52AA3004-E385-4A66-9B33-CCBF513D9DA4}" dt="2024-10-21T09:40:31.610" v="1149" actId="26606"/>
          <ac:spMkLst>
            <pc:docMk/>
            <pc:sldMk cId="805263702" sldId="261"/>
            <ac:spMk id="13" creationId="{59B296B9-C5A5-4E4F-9B60-C907B5F1466C}"/>
          </ac:spMkLst>
        </pc:spChg>
        <pc:spChg chg="add">
          <ac:chgData name="(20098910) Shane Whitmore" userId="0cd55209-db6b-4f4e-8849-0748d1ed4374" providerId="ADAL" clId="{52AA3004-E385-4A66-9B33-CCBF513D9DA4}" dt="2024-10-21T09:40:31.610" v="1149" actId="26606"/>
          <ac:spMkLst>
            <pc:docMk/>
            <pc:sldMk cId="805263702" sldId="261"/>
            <ac:spMk id="15" creationId="{D0300FD3-5AF1-6305-15FA-9078072672E2}"/>
          </ac:spMkLst>
        </pc:spChg>
        <pc:picChg chg="add mod ord">
          <ac:chgData name="(20098910) Shane Whitmore" userId="0cd55209-db6b-4f4e-8849-0748d1ed4374" providerId="ADAL" clId="{52AA3004-E385-4A66-9B33-CCBF513D9DA4}" dt="2024-10-21T09:40:31.610" v="1149" actId="26606"/>
          <ac:picMkLst>
            <pc:docMk/>
            <pc:sldMk cId="805263702" sldId="261"/>
            <ac:picMk id="5" creationId="{2FE50B84-86DB-918F-CF7D-8332A4F6520D}"/>
          </ac:picMkLst>
        </pc:picChg>
      </pc:sldChg>
      <pc:sldChg chg="addSp delSp modSp new mod setBg addAnim delAnim">
        <pc:chgData name="(20098910) Shane Whitmore" userId="0cd55209-db6b-4f4e-8849-0748d1ed4374" providerId="ADAL" clId="{52AA3004-E385-4A66-9B33-CCBF513D9DA4}" dt="2024-10-21T09:40:41.810" v="1152" actId="26606"/>
        <pc:sldMkLst>
          <pc:docMk/>
          <pc:sldMk cId="34262343" sldId="262"/>
        </pc:sldMkLst>
        <pc:spChg chg="mod">
          <ac:chgData name="(20098910) Shane Whitmore" userId="0cd55209-db6b-4f4e-8849-0748d1ed4374" providerId="ADAL" clId="{52AA3004-E385-4A66-9B33-CCBF513D9DA4}" dt="2024-10-21T09:40:41.810" v="1152" actId="26606"/>
          <ac:spMkLst>
            <pc:docMk/>
            <pc:sldMk cId="34262343" sldId="262"/>
            <ac:spMk id="2" creationId="{8DB6F042-206F-2A55-2EC1-D35ACCC3E233}"/>
          </ac:spMkLst>
        </pc:spChg>
        <pc:spChg chg="mod">
          <ac:chgData name="(20098910) Shane Whitmore" userId="0cd55209-db6b-4f4e-8849-0748d1ed4374" providerId="ADAL" clId="{52AA3004-E385-4A66-9B33-CCBF513D9DA4}" dt="2024-10-21T09:40:41.810" v="1152" actId="26606"/>
          <ac:spMkLst>
            <pc:docMk/>
            <pc:sldMk cId="34262343" sldId="262"/>
            <ac:spMk id="3" creationId="{937738F9-0406-E397-5B46-48760BB5C39B}"/>
          </ac:spMkLst>
        </pc:spChg>
        <pc:spChg chg="add del">
          <ac:chgData name="(20098910) Shane Whitmore" userId="0cd55209-db6b-4f4e-8849-0748d1ed4374" providerId="ADAL" clId="{52AA3004-E385-4A66-9B33-CCBF513D9DA4}" dt="2024-10-21T09:40:41.810" v="1152" actId="26606"/>
          <ac:spMkLst>
            <pc:docMk/>
            <pc:sldMk cId="34262343" sldId="262"/>
            <ac:spMk id="12" creationId="{9D768B77-8742-43A0-AF16-6AC4D378E482}"/>
          </ac:spMkLst>
        </pc:spChg>
        <pc:spChg chg="add del">
          <ac:chgData name="(20098910) Shane Whitmore" userId="0cd55209-db6b-4f4e-8849-0748d1ed4374" providerId="ADAL" clId="{52AA3004-E385-4A66-9B33-CCBF513D9DA4}" dt="2024-10-21T09:40:41.810" v="1152" actId="26606"/>
          <ac:spMkLst>
            <pc:docMk/>
            <pc:sldMk cId="34262343" sldId="262"/>
            <ac:spMk id="14" creationId="{48B13CA8-CBEA-4805-955D-CEBE32236560}"/>
          </ac:spMkLst>
        </pc:spChg>
        <pc:picChg chg="add mod">
          <ac:chgData name="(20098910) Shane Whitmore" userId="0cd55209-db6b-4f4e-8849-0748d1ed4374" providerId="ADAL" clId="{52AA3004-E385-4A66-9B33-CCBF513D9DA4}" dt="2024-10-21T09:40:41.810" v="1152" actId="26606"/>
          <ac:picMkLst>
            <pc:docMk/>
            <pc:sldMk cId="34262343" sldId="262"/>
            <ac:picMk id="5" creationId="{3971955B-BC2C-5921-8F75-06C287528327}"/>
          </ac:picMkLst>
        </pc:picChg>
        <pc:picChg chg="add mod">
          <ac:chgData name="(20098910) Shane Whitmore" userId="0cd55209-db6b-4f4e-8849-0748d1ed4374" providerId="ADAL" clId="{52AA3004-E385-4A66-9B33-CCBF513D9DA4}" dt="2024-10-21T09:40:41.810" v="1152" actId="26606"/>
          <ac:picMkLst>
            <pc:docMk/>
            <pc:sldMk cId="34262343" sldId="262"/>
            <ac:picMk id="7" creationId="{9B381437-9A8B-C177-3CDE-C77047A162B9}"/>
          </ac:picMkLst>
        </pc:picChg>
      </pc:sldChg>
      <pc:sldChg chg="addSp delSp modSp new mod">
        <pc:chgData name="(20098910) Shane Whitmore" userId="0cd55209-db6b-4f4e-8849-0748d1ed4374" providerId="ADAL" clId="{52AA3004-E385-4A66-9B33-CCBF513D9DA4}" dt="2024-10-18T11:28:38.556" v="586" actId="255"/>
        <pc:sldMkLst>
          <pc:docMk/>
          <pc:sldMk cId="4024549714" sldId="263"/>
        </pc:sldMkLst>
        <pc:spChg chg="mod">
          <ac:chgData name="(20098910) Shane Whitmore" userId="0cd55209-db6b-4f4e-8849-0748d1ed4374" providerId="ADAL" clId="{52AA3004-E385-4A66-9B33-CCBF513D9DA4}" dt="2024-10-18T11:27:07.678" v="552" actId="20577"/>
          <ac:spMkLst>
            <pc:docMk/>
            <pc:sldMk cId="4024549714" sldId="263"/>
            <ac:spMk id="2" creationId="{AF836419-E5BF-2B3D-22BA-D1B8C1E51C71}"/>
          </ac:spMkLst>
        </pc:spChg>
        <pc:spChg chg="del">
          <ac:chgData name="(20098910) Shane Whitmore" userId="0cd55209-db6b-4f4e-8849-0748d1ed4374" providerId="ADAL" clId="{52AA3004-E385-4A66-9B33-CCBF513D9DA4}" dt="2024-10-18T11:27:51.953" v="553" actId="22"/>
          <ac:spMkLst>
            <pc:docMk/>
            <pc:sldMk cId="4024549714" sldId="263"/>
            <ac:spMk id="3" creationId="{AD73ADF5-70D1-C41E-0BC5-92246C332DC6}"/>
          </ac:spMkLst>
        </pc:spChg>
        <pc:spChg chg="add mod">
          <ac:chgData name="(20098910) Shane Whitmore" userId="0cd55209-db6b-4f4e-8849-0748d1ed4374" providerId="ADAL" clId="{52AA3004-E385-4A66-9B33-CCBF513D9DA4}" dt="2024-10-18T11:28:38.556" v="586" actId="255"/>
          <ac:spMkLst>
            <pc:docMk/>
            <pc:sldMk cId="4024549714" sldId="263"/>
            <ac:spMk id="6" creationId="{C1683998-7B53-8C70-7FDA-6F750AB452E7}"/>
          </ac:spMkLst>
        </pc:spChg>
        <pc:picChg chg="add mod ord">
          <ac:chgData name="(20098910) Shane Whitmore" userId="0cd55209-db6b-4f4e-8849-0748d1ed4374" providerId="ADAL" clId="{52AA3004-E385-4A66-9B33-CCBF513D9DA4}" dt="2024-10-18T11:27:55.378" v="555" actId="1076"/>
          <ac:picMkLst>
            <pc:docMk/>
            <pc:sldMk cId="4024549714" sldId="263"/>
            <ac:picMk id="5" creationId="{40E9B5D4-2F13-5F7E-3A40-77EEE6EFC063}"/>
          </ac:picMkLst>
        </pc:picChg>
      </pc:sldChg>
      <pc:sldChg chg="addSp delSp modSp new mod setBg">
        <pc:chgData name="(20098910) Shane Whitmore" userId="0cd55209-db6b-4f4e-8849-0748d1ed4374" providerId="ADAL" clId="{52AA3004-E385-4A66-9B33-CCBF513D9DA4}" dt="2024-10-21T09:40:21.818" v="1148" actId="26606"/>
        <pc:sldMkLst>
          <pc:docMk/>
          <pc:sldMk cId="1848859557" sldId="264"/>
        </pc:sldMkLst>
        <pc:spChg chg="mod">
          <ac:chgData name="(20098910) Shane Whitmore" userId="0cd55209-db6b-4f4e-8849-0748d1ed4374" providerId="ADAL" clId="{52AA3004-E385-4A66-9B33-CCBF513D9DA4}" dt="2024-10-21T09:40:21.818" v="1148" actId="26606"/>
          <ac:spMkLst>
            <pc:docMk/>
            <pc:sldMk cId="1848859557" sldId="264"/>
            <ac:spMk id="2" creationId="{F69D2B4D-7221-4546-D3A9-3C0D7FE6EB73}"/>
          </ac:spMkLst>
        </pc:spChg>
        <pc:spChg chg="mod">
          <ac:chgData name="(20098910) Shane Whitmore" userId="0cd55209-db6b-4f4e-8849-0748d1ed4374" providerId="ADAL" clId="{52AA3004-E385-4A66-9B33-CCBF513D9DA4}" dt="2024-10-21T09:40:21.818" v="1148" actId="26606"/>
          <ac:spMkLst>
            <pc:docMk/>
            <pc:sldMk cId="1848859557" sldId="264"/>
            <ac:spMk id="3" creationId="{721CBF12-1F8C-288B-FEC9-5C7353860A62}"/>
          </ac:spMkLst>
        </pc:spChg>
        <pc:spChg chg="add">
          <ac:chgData name="(20098910) Shane Whitmore" userId="0cd55209-db6b-4f4e-8849-0748d1ed4374" providerId="ADAL" clId="{52AA3004-E385-4A66-9B33-CCBF513D9DA4}" dt="2024-10-21T09:40:21.818" v="1148" actId="26606"/>
          <ac:spMkLst>
            <pc:docMk/>
            <pc:sldMk cId="1848859557" sldId="264"/>
            <ac:spMk id="7" creationId="{9F7D5CDA-D291-4307-BF55-1381FED29634}"/>
          </ac:spMkLst>
        </pc:spChg>
        <pc:spChg chg="add">
          <ac:chgData name="(20098910) Shane Whitmore" userId="0cd55209-db6b-4f4e-8849-0748d1ed4374" providerId="ADAL" clId="{52AA3004-E385-4A66-9B33-CCBF513D9DA4}" dt="2024-10-21T09:40:21.818" v="1148" actId="26606"/>
          <ac:spMkLst>
            <pc:docMk/>
            <pc:sldMk cId="1848859557" sldId="264"/>
            <ac:spMk id="8" creationId="{59B296B9-C5A5-4E4F-9B60-C907B5F1466C}"/>
          </ac:spMkLst>
        </pc:spChg>
        <pc:spChg chg="add">
          <ac:chgData name="(20098910) Shane Whitmore" userId="0cd55209-db6b-4f4e-8849-0748d1ed4374" providerId="ADAL" clId="{52AA3004-E385-4A66-9B33-CCBF513D9DA4}" dt="2024-10-21T09:40:21.818" v="1148" actId="26606"/>
          <ac:spMkLst>
            <pc:docMk/>
            <pc:sldMk cId="1848859557" sldId="264"/>
            <ac:spMk id="9" creationId="{D0300FD3-5AF1-6305-15FA-9078072672E2}"/>
          </ac:spMkLst>
        </pc:spChg>
        <pc:spChg chg="add del">
          <ac:chgData name="(20098910) Shane Whitmore" userId="0cd55209-db6b-4f4e-8849-0748d1ed4374" providerId="ADAL" clId="{52AA3004-E385-4A66-9B33-CCBF513D9DA4}" dt="2024-10-21T09:40:12.441" v="1146" actId="26606"/>
          <ac:spMkLst>
            <pc:docMk/>
            <pc:sldMk cId="1848859557" sldId="264"/>
            <ac:spMk id="10" creationId="{9F7D5CDA-D291-4307-BF55-1381FED29634}"/>
          </ac:spMkLst>
        </pc:spChg>
        <pc:spChg chg="add del">
          <ac:chgData name="(20098910) Shane Whitmore" userId="0cd55209-db6b-4f4e-8849-0748d1ed4374" providerId="ADAL" clId="{52AA3004-E385-4A66-9B33-CCBF513D9DA4}" dt="2024-10-21T09:40:12.441" v="1146" actId="26606"/>
          <ac:spMkLst>
            <pc:docMk/>
            <pc:sldMk cId="1848859557" sldId="264"/>
            <ac:spMk id="12" creationId="{59B296B9-C5A5-4E4F-9B60-C907B5F1466C}"/>
          </ac:spMkLst>
        </pc:spChg>
        <pc:spChg chg="add del">
          <ac:chgData name="(20098910) Shane Whitmore" userId="0cd55209-db6b-4f4e-8849-0748d1ed4374" providerId="ADAL" clId="{52AA3004-E385-4A66-9B33-CCBF513D9DA4}" dt="2024-10-21T09:40:12.441" v="1146" actId="26606"/>
          <ac:spMkLst>
            <pc:docMk/>
            <pc:sldMk cId="1848859557" sldId="264"/>
            <ac:spMk id="14" creationId="{D0300FD3-5AF1-6305-15FA-9078072672E2}"/>
          </ac:spMkLst>
        </pc:spChg>
        <pc:picChg chg="add mod ord">
          <ac:chgData name="(20098910) Shane Whitmore" userId="0cd55209-db6b-4f4e-8849-0748d1ed4374" providerId="ADAL" clId="{52AA3004-E385-4A66-9B33-CCBF513D9DA4}" dt="2024-10-21T09:40:21.818" v="1148" actId="26606"/>
          <ac:picMkLst>
            <pc:docMk/>
            <pc:sldMk cId="1848859557" sldId="264"/>
            <ac:picMk id="5" creationId="{2F91337D-2124-F5EF-BF03-5DA26AD4DB07}"/>
          </ac:picMkLst>
        </pc:picChg>
      </pc:sldChg>
      <pc:sldChg chg="addSp delSp modSp new mod setBg">
        <pc:chgData name="(20098910) Shane Whitmore" userId="0cd55209-db6b-4f4e-8849-0748d1ed4374" providerId="ADAL" clId="{52AA3004-E385-4A66-9B33-CCBF513D9DA4}" dt="2024-10-24T11:00:09.387" v="1340" actId="12"/>
        <pc:sldMkLst>
          <pc:docMk/>
          <pc:sldMk cId="710034257" sldId="265"/>
        </pc:sldMkLst>
        <pc:spChg chg="mod ord">
          <ac:chgData name="(20098910) Shane Whitmore" userId="0cd55209-db6b-4f4e-8849-0748d1ed4374" providerId="ADAL" clId="{52AA3004-E385-4A66-9B33-CCBF513D9DA4}" dt="2024-10-21T09:40:18.342" v="1147" actId="26606"/>
          <ac:spMkLst>
            <pc:docMk/>
            <pc:sldMk cId="710034257" sldId="265"/>
            <ac:spMk id="2" creationId="{66DCC93F-3279-6BBA-884F-2F5182739A81}"/>
          </ac:spMkLst>
        </pc:spChg>
        <pc:spChg chg="del">
          <ac:chgData name="(20098910) Shane Whitmore" userId="0cd55209-db6b-4f4e-8849-0748d1ed4374" providerId="ADAL" clId="{52AA3004-E385-4A66-9B33-CCBF513D9DA4}" dt="2024-10-18T11:41:01.419" v="629" actId="931"/>
          <ac:spMkLst>
            <pc:docMk/>
            <pc:sldMk cId="710034257" sldId="265"/>
            <ac:spMk id="3" creationId="{884F1FFF-B1A8-DAF1-21C6-521C55B0C8E3}"/>
          </ac:spMkLst>
        </pc:spChg>
        <pc:spChg chg="add mod">
          <ac:chgData name="(20098910) Shane Whitmore" userId="0cd55209-db6b-4f4e-8849-0748d1ed4374" providerId="ADAL" clId="{52AA3004-E385-4A66-9B33-CCBF513D9DA4}" dt="2024-10-24T11:00:09.387" v="1340" actId="12"/>
          <ac:spMkLst>
            <pc:docMk/>
            <pc:sldMk cId="710034257" sldId="265"/>
            <ac:spMk id="6" creationId="{622BE57F-0A81-A04B-EDE2-85677EE282AF}"/>
          </ac:spMkLst>
        </pc:spChg>
        <pc:spChg chg="add">
          <ac:chgData name="(20098910) Shane Whitmore" userId="0cd55209-db6b-4f4e-8849-0748d1ed4374" providerId="ADAL" clId="{52AA3004-E385-4A66-9B33-CCBF513D9DA4}" dt="2024-10-21T09:40:18.342" v="1147" actId="26606"/>
          <ac:spMkLst>
            <pc:docMk/>
            <pc:sldMk cId="710034257" sldId="265"/>
            <ac:spMk id="11" creationId="{9F7D5CDA-D291-4307-BF55-1381FED29634}"/>
          </ac:spMkLst>
        </pc:spChg>
        <pc:spChg chg="add">
          <ac:chgData name="(20098910) Shane Whitmore" userId="0cd55209-db6b-4f4e-8849-0748d1ed4374" providerId="ADAL" clId="{52AA3004-E385-4A66-9B33-CCBF513D9DA4}" dt="2024-10-21T09:40:18.342" v="1147" actId="26606"/>
          <ac:spMkLst>
            <pc:docMk/>
            <pc:sldMk cId="710034257" sldId="265"/>
            <ac:spMk id="13" creationId="{59B296B9-C5A5-4E4F-9B60-C907B5F1466C}"/>
          </ac:spMkLst>
        </pc:spChg>
        <pc:spChg chg="add">
          <ac:chgData name="(20098910) Shane Whitmore" userId="0cd55209-db6b-4f4e-8849-0748d1ed4374" providerId="ADAL" clId="{52AA3004-E385-4A66-9B33-CCBF513D9DA4}" dt="2024-10-21T09:40:18.342" v="1147" actId="26606"/>
          <ac:spMkLst>
            <pc:docMk/>
            <pc:sldMk cId="710034257" sldId="265"/>
            <ac:spMk id="15" creationId="{D0300FD3-5AF1-6305-15FA-9078072672E2}"/>
          </ac:spMkLst>
        </pc:spChg>
        <pc:picChg chg="add mod">
          <ac:chgData name="(20098910) Shane Whitmore" userId="0cd55209-db6b-4f4e-8849-0748d1ed4374" providerId="ADAL" clId="{52AA3004-E385-4A66-9B33-CCBF513D9DA4}" dt="2024-10-21T09:40:18.342" v="1147" actId="26606"/>
          <ac:picMkLst>
            <pc:docMk/>
            <pc:sldMk cId="710034257" sldId="265"/>
            <ac:picMk id="5" creationId="{ECB443A6-FDF9-1B90-53AB-00B9835C318C}"/>
          </ac:picMkLst>
        </pc:picChg>
      </pc:sldChg>
      <pc:sldChg chg="addSp modSp new mod setBg">
        <pc:chgData name="(20098910) Shane Whitmore" userId="0cd55209-db6b-4f4e-8849-0748d1ed4374" providerId="ADAL" clId="{52AA3004-E385-4A66-9B33-CCBF513D9DA4}" dt="2024-10-21T09:40:01.834" v="1144" actId="26606"/>
        <pc:sldMkLst>
          <pc:docMk/>
          <pc:sldMk cId="1891501958" sldId="266"/>
        </pc:sldMkLst>
        <pc:spChg chg="mod">
          <ac:chgData name="(20098910) Shane Whitmore" userId="0cd55209-db6b-4f4e-8849-0748d1ed4374" providerId="ADAL" clId="{52AA3004-E385-4A66-9B33-CCBF513D9DA4}" dt="2024-10-21T09:40:01.834" v="1144" actId="26606"/>
          <ac:spMkLst>
            <pc:docMk/>
            <pc:sldMk cId="1891501958" sldId="266"/>
            <ac:spMk id="2" creationId="{682DE5E9-1407-D2A9-7EBE-D8EFADA9ACCA}"/>
          </ac:spMkLst>
        </pc:spChg>
        <pc:spChg chg="mod">
          <ac:chgData name="(20098910) Shane Whitmore" userId="0cd55209-db6b-4f4e-8849-0748d1ed4374" providerId="ADAL" clId="{52AA3004-E385-4A66-9B33-CCBF513D9DA4}" dt="2024-10-21T09:40:01.834" v="1144" actId="26606"/>
          <ac:spMkLst>
            <pc:docMk/>
            <pc:sldMk cId="1891501958" sldId="266"/>
            <ac:spMk id="3" creationId="{D23236C4-6128-4E46-E3B4-7B5996E421AB}"/>
          </ac:spMkLst>
        </pc:spChg>
        <pc:spChg chg="add">
          <ac:chgData name="(20098910) Shane Whitmore" userId="0cd55209-db6b-4f4e-8849-0748d1ed4374" providerId="ADAL" clId="{52AA3004-E385-4A66-9B33-CCBF513D9DA4}" dt="2024-10-21T09:40:01.834" v="1144" actId="26606"/>
          <ac:spMkLst>
            <pc:docMk/>
            <pc:sldMk cId="1891501958" sldId="266"/>
            <ac:spMk id="9" creationId="{9F7D5CDA-D291-4307-BF55-1381FED29634}"/>
          </ac:spMkLst>
        </pc:spChg>
        <pc:spChg chg="add">
          <ac:chgData name="(20098910) Shane Whitmore" userId="0cd55209-db6b-4f4e-8849-0748d1ed4374" providerId="ADAL" clId="{52AA3004-E385-4A66-9B33-CCBF513D9DA4}" dt="2024-10-21T09:40:01.834" v="1144" actId="26606"/>
          <ac:spMkLst>
            <pc:docMk/>
            <pc:sldMk cId="1891501958" sldId="266"/>
            <ac:spMk id="11" creationId="{59B296B9-C5A5-4E4F-9B60-C907B5F1466C}"/>
          </ac:spMkLst>
        </pc:spChg>
        <pc:spChg chg="add">
          <ac:chgData name="(20098910) Shane Whitmore" userId="0cd55209-db6b-4f4e-8849-0748d1ed4374" providerId="ADAL" clId="{52AA3004-E385-4A66-9B33-CCBF513D9DA4}" dt="2024-10-21T09:40:01.834" v="1144" actId="26606"/>
          <ac:spMkLst>
            <pc:docMk/>
            <pc:sldMk cId="1891501958" sldId="266"/>
            <ac:spMk id="13" creationId="{D0300FD3-5AF1-6305-15FA-9078072672E2}"/>
          </ac:spMkLst>
        </pc:spChg>
        <pc:picChg chg="add">
          <ac:chgData name="(20098910) Shane Whitmore" userId="0cd55209-db6b-4f4e-8849-0748d1ed4374" providerId="ADAL" clId="{52AA3004-E385-4A66-9B33-CCBF513D9DA4}" dt="2024-10-21T09:40:01.834" v="1144" actId="26606"/>
          <ac:picMkLst>
            <pc:docMk/>
            <pc:sldMk cId="1891501958" sldId="266"/>
            <ac:picMk id="5" creationId="{AB67FD4C-A475-D10E-D67B-0256A99EFBED}"/>
          </ac:picMkLst>
        </pc:picChg>
      </pc:sldChg>
      <pc:sldChg chg="addSp delSp modSp new mod">
        <pc:chgData name="(20098910) Shane Whitmore" userId="0cd55209-db6b-4f4e-8849-0748d1ed4374" providerId="ADAL" clId="{52AA3004-E385-4A66-9B33-CCBF513D9DA4}" dt="2024-10-24T11:00:00.290" v="1338" actId="20577"/>
        <pc:sldMkLst>
          <pc:docMk/>
          <pc:sldMk cId="3673395560" sldId="267"/>
        </pc:sldMkLst>
        <pc:spChg chg="mod">
          <ac:chgData name="(20098910) Shane Whitmore" userId="0cd55209-db6b-4f4e-8849-0748d1ed4374" providerId="ADAL" clId="{52AA3004-E385-4A66-9B33-CCBF513D9DA4}" dt="2024-10-18T11:52:49.338" v="818" actId="20577"/>
          <ac:spMkLst>
            <pc:docMk/>
            <pc:sldMk cId="3673395560" sldId="267"/>
            <ac:spMk id="2" creationId="{F8228A74-8202-CB9C-96E1-E064B7A7C0B8}"/>
          </ac:spMkLst>
        </pc:spChg>
        <pc:spChg chg="del">
          <ac:chgData name="(20098910) Shane Whitmore" userId="0cd55209-db6b-4f4e-8849-0748d1ed4374" providerId="ADAL" clId="{52AA3004-E385-4A66-9B33-CCBF513D9DA4}" dt="2024-10-18T11:53:29.365" v="819" actId="931"/>
          <ac:spMkLst>
            <pc:docMk/>
            <pc:sldMk cId="3673395560" sldId="267"/>
            <ac:spMk id="3" creationId="{355A063D-0FDC-19AC-8068-1D048C1B2BE4}"/>
          </ac:spMkLst>
        </pc:spChg>
        <pc:spChg chg="add mod">
          <ac:chgData name="(20098910) Shane Whitmore" userId="0cd55209-db6b-4f4e-8849-0748d1ed4374" providerId="ADAL" clId="{52AA3004-E385-4A66-9B33-CCBF513D9DA4}" dt="2024-10-24T11:00:00.290" v="1338" actId="20577"/>
          <ac:spMkLst>
            <pc:docMk/>
            <pc:sldMk cId="3673395560" sldId="267"/>
            <ac:spMk id="3" creationId="{A7B6F7CB-B7D7-4B71-FA0D-4061C7E66984}"/>
          </ac:spMkLst>
        </pc:spChg>
        <pc:picChg chg="add mod">
          <ac:chgData name="(20098910) Shane Whitmore" userId="0cd55209-db6b-4f4e-8849-0748d1ed4374" providerId="ADAL" clId="{52AA3004-E385-4A66-9B33-CCBF513D9DA4}" dt="2024-10-18T11:53:30.836" v="822" actId="1076"/>
          <ac:picMkLst>
            <pc:docMk/>
            <pc:sldMk cId="3673395560" sldId="267"/>
            <ac:picMk id="5" creationId="{7ECB380E-C34D-904A-B007-B9EE2FC36D3B}"/>
          </ac:picMkLst>
        </pc:picChg>
      </pc:sldChg>
      <pc:sldChg chg="modSp new mod">
        <pc:chgData name="(20098910) Shane Whitmore" userId="0cd55209-db6b-4f4e-8849-0748d1ed4374" providerId="ADAL" clId="{52AA3004-E385-4A66-9B33-CCBF513D9DA4}" dt="2024-10-18T11:52:45.033" v="813" actId="20577"/>
        <pc:sldMkLst>
          <pc:docMk/>
          <pc:sldMk cId="3756232460" sldId="268"/>
        </pc:sldMkLst>
        <pc:spChg chg="mod">
          <ac:chgData name="(20098910) Shane Whitmore" userId="0cd55209-db6b-4f4e-8849-0748d1ed4374" providerId="ADAL" clId="{52AA3004-E385-4A66-9B33-CCBF513D9DA4}" dt="2024-10-18T11:52:45.033" v="813" actId="20577"/>
          <ac:spMkLst>
            <pc:docMk/>
            <pc:sldMk cId="3756232460" sldId="268"/>
            <ac:spMk id="2" creationId="{DF498131-A3F3-E261-3A0E-1F2AB5F52F83}"/>
          </ac:spMkLst>
        </pc:spChg>
      </pc:sldChg>
      <pc:sldChg chg="modSp new mod">
        <pc:chgData name="(20098910) Shane Whitmore" userId="0cd55209-db6b-4f4e-8849-0748d1ed4374" providerId="ADAL" clId="{52AA3004-E385-4A66-9B33-CCBF513D9DA4}" dt="2024-10-18T12:42:07.964" v="876" actId="20577"/>
        <pc:sldMkLst>
          <pc:docMk/>
          <pc:sldMk cId="334740581" sldId="269"/>
        </pc:sldMkLst>
        <pc:spChg chg="mod">
          <ac:chgData name="(20098910) Shane Whitmore" userId="0cd55209-db6b-4f4e-8849-0748d1ed4374" providerId="ADAL" clId="{52AA3004-E385-4A66-9B33-CCBF513D9DA4}" dt="2024-10-18T12:42:07.964" v="876" actId="20577"/>
          <ac:spMkLst>
            <pc:docMk/>
            <pc:sldMk cId="334740581" sldId="269"/>
            <ac:spMk id="2" creationId="{F3E535C1-38CD-A001-057E-DE9B0179BC0C}"/>
          </ac:spMkLst>
        </pc:spChg>
        <pc:spChg chg="mod">
          <ac:chgData name="(20098910) Shane Whitmore" userId="0cd55209-db6b-4f4e-8849-0748d1ed4374" providerId="ADAL" clId="{52AA3004-E385-4A66-9B33-CCBF513D9DA4}" dt="2024-10-18T12:42:06.502" v="875" actId="20577"/>
          <ac:spMkLst>
            <pc:docMk/>
            <pc:sldMk cId="334740581" sldId="269"/>
            <ac:spMk id="3" creationId="{5635D285-7C1C-F89E-4FA6-4CD0914D557D}"/>
          </ac:spMkLst>
        </pc:spChg>
      </pc:sldChg>
      <pc:sldChg chg="addSp modSp new mod">
        <pc:chgData name="(20098910) Shane Whitmore" userId="0cd55209-db6b-4f4e-8849-0748d1ed4374" providerId="ADAL" clId="{52AA3004-E385-4A66-9B33-CCBF513D9DA4}" dt="2024-10-21T09:43:52.770" v="1163" actId="1076"/>
        <pc:sldMkLst>
          <pc:docMk/>
          <pc:sldMk cId="1844657877" sldId="270"/>
        </pc:sldMkLst>
        <pc:spChg chg="mod">
          <ac:chgData name="(20098910) Shane Whitmore" userId="0cd55209-db6b-4f4e-8849-0748d1ed4374" providerId="ADAL" clId="{52AA3004-E385-4A66-9B33-CCBF513D9DA4}" dt="2024-10-18T13:08:25.786" v="911" actId="20577"/>
          <ac:spMkLst>
            <pc:docMk/>
            <pc:sldMk cId="1844657877" sldId="270"/>
            <ac:spMk id="2" creationId="{E22EF67A-022B-E8EC-B005-0D3180E3EFCD}"/>
          </ac:spMkLst>
        </pc:spChg>
        <pc:spChg chg="mod">
          <ac:chgData name="(20098910) Shane Whitmore" userId="0cd55209-db6b-4f4e-8849-0748d1ed4374" providerId="ADAL" clId="{52AA3004-E385-4A66-9B33-CCBF513D9DA4}" dt="2024-10-21T09:43:48.866" v="1161" actId="14100"/>
          <ac:spMkLst>
            <pc:docMk/>
            <pc:sldMk cId="1844657877" sldId="270"/>
            <ac:spMk id="3" creationId="{BEC7E9B2-D2BB-1992-A530-BDCAF50D4CDE}"/>
          </ac:spMkLst>
        </pc:spChg>
        <pc:picChg chg="add mod">
          <ac:chgData name="(20098910) Shane Whitmore" userId="0cd55209-db6b-4f4e-8849-0748d1ed4374" providerId="ADAL" clId="{52AA3004-E385-4A66-9B33-CCBF513D9DA4}" dt="2024-10-21T09:43:52.770" v="1163" actId="1076"/>
          <ac:picMkLst>
            <pc:docMk/>
            <pc:sldMk cId="1844657877" sldId="270"/>
            <ac:picMk id="5" creationId="{2314CCBE-4ED4-4768-384A-FB3FA9E7486D}"/>
          </ac:picMkLst>
        </pc:picChg>
      </pc:sldChg>
      <pc:sldChg chg="modSp new mod">
        <pc:chgData name="(20098910) Shane Whitmore" userId="0cd55209-db6b-4f4e-8849-0748d1ed4374" providerId="ADAL" clId="{52AA3004-E385-4A66-9B33-CCBF513D9DA4}" dt="2024-10-22T11:05:01.506" v="1257" actId="404"/>
        <pc:sldMkLst>
          <pc:docMk/>
          <pc:sldMk cId="1238667554" sldId="271"/>
        </pc:sldMkLst>
        <pc:spChg chg="mod">
          <ac:chgData name="(20098910) Shane Whitmore" userId="0cd55209-db6b-4f4e-8849-0748d1ed4374" providerId="ADAL" clId="{52AA3004-E385-4A66-9B33-CCBF513D9DA4}" dt="2024-10-22T11:05:01.506" v="1257" actId="404"/>
          <ac:spMkLst>
            <pc:docMk/>
            <pc:sldMk cId="1238667554" sldId="271"/>
            <ac:spMk id="2" creationId="{7617850C-CE7A-4D06-B342-D2DF410FCE4C}"/>
          </ac:spMkLst>
        </pc:spChg>
        <pc:spChg chg="mod">
          <ac:chgData name="(20098910) Shane Whitmore" userId="0cd55209-db6b-4f4e-8849-0748d1ed4374" providerId="ADAL" clId="{52AA3004-E385-4A66-9B33-CCBF513D9DA4}" dt="2024-10-22T11:04:58.564" v="1255" actId="255"/>
          <ac:spMkLst>
            <pc:docMk/>
            <pc:sldMk cId="1238667554" sldId="271"/>
            <ac:spMk id="3" creationId="{0B9879E9-8F7A-B41C-BF70-09754EA353B9}"/>
          </ac:spMkLst>
        </pc:spChg>
      </pc:sldChg>
      <pc:sldChg chg="addSp modSp new mod">
        <pc:chgData name="(20098910) Shane Whitmore" userId="0cd55209-db6b-4f4e-8849-0748d1ed4374" providerId="ADAL" clId="{52AA3004-E385-4A66-9B33-CCBF513D9DA4}" dt="2024-10-25T10:24:58.950" v="1525" actId="20577"/>
        <pc:sldMkLst>
          <pc:docMk/>
          <pc:sldMk cId="1971193778" sldId="272"/>
        </pc:sldMkLst>
        <pc:spChg chg="mod">
          <ac:chgData name="(20098910) Shane Whitmore" userId="0cd55209-db6b-4f4e-8849-0748d1ed4374" providerId="ADAL" clId="{52AA3004-E385-4A66-9B33-CCBF513D9DA4}" dt="2024-10-24T11:15:56.809" v="1365" actId="20577"/>
          <ac:spMkLst>
            <pc:docMk/>
            <pc:sldMk cId="1971193778" sldId="272"/>
            <ac:spMk id="2" creationId="{F1D79BBD-2F08-3F2D-E758-4DC25CD88B9F}"/>
          </ac:spMkLst>
        </pc:spChg>
        <pc:spChg chg="mod">
          <ac:chgData name="(20098910) Shane Whitmore" userId="0cd55209-db6b-4f4e-8849-0748d1ed4374" providerId="ADAL" clId="{52AA3004-E385-4A66-9B33-CCBF513D9DA4}" dt="2024-10-25T10:24:58.950" v="1525" actId="20577"/>
          <ac:spMkLst>
            <pc:docMk/>
            <pc:sldMk cId="1971193778" sldId="272"/>
            <ac:spMk id="3" creationId="{9EC2EEF2-F85C-88C0-0983-016202DC48CC}"/>
          </ac:spMkLst>
        </pc:spChg>
        <pc:picChg chg="add mod">
          <ac:chgData name="(20098910) Shane Whitmore" userId="0cd55209-db6b-4f4e-8849-0748d1ed4374" providerId="ADAL" clId="{52AA3004-E385-4A66-9B33-CCBF513D9DA4}" dt="2024-10-24T11:29:57.078" v="1471" actId="1076"/>
          <ac:picMkLst>
            <pc:docMk/>
            <pc:sldMk cId="1971193778" sldId="272"/>
            <ac:picMk id="5" creationId="{4DC5DDCE-1B92-0594-C6E6-67847E0138A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trello.com/"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grabcad.com/library/t-800-terminator-endoarm-1"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trello.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rabcad.com/library/t-800-terminator-endoarm-1"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D4C40-ACBB-4612-86AC-51F1C8633EF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239C0BF-718A-483D-9D3C-D30EBD352651}">
      <dgm:prSet/>
      <dgm:spPr/>
      <dgm:t>
        <a:bodyPr/>
        <a:lstStyle/>
        <a:p>
          <a:r>
            <a:rPr lang="en-IE"/>
            <a:t>KanBan – To/Do , Doing, Done lists </a:t>
          </a:r>
          <a:r>
            <a:rPr lang="en-IE">
              <a:hlinkClick xmlns:r="http://schemas.openxmlformats.org/officeDocument/2006/relationships" r:id="rId1"/>
            </a:rPr>
            <a:t>https://trello.com/</a:t>
          </a:r>
          <a:r>
            <a:rPr lang="en-IE"/>
            <a:t> </a:t>
          </a:r>
          <a:endParaRPr lang="en-US"/>
        </a:p>
      </dgm:t>
    </dgm:pt>
    <dgm:pt modelId="{0BD60304-DF32-4AC2-AD57-88BF554D5D10}" type="parTrans" cxnId="{49D42531-8780-4B55-9A0D-FD6F102E9E5C}">
      <dgm:prSet/>
      <dgm:spPr/>
      <dgm:t>
        <a:bodyPr/>
        <a:lstStyle/>
        <a:p>
          <a:endParaRPr lang="en-US"/>
        </a:p>
      </dgm:t>
    </dgm:pt>
    <dgm:pt modelId="{0F408063-F9A5-42BA-AE06-39318EE2BBFC}" type="sibTrans" cxnId="{49D42531-8780-4B55-9A0D-FD6F102E9E5C}">
      <dgm:prSet/>
      <dgm:spPr/>
      <dgm:t>
        <a:bodyPr/>
        <a:lstStyle/>
        <a:p>
          <a:endParaRPr lang="en-US"/>
        </a:p>
      </dgm:t>
    </dgm:pt>
    <dgm:pt modelId="{8E0D9EBE-4FC5-4ED2-B152-EC4D5FBE13AB}">
      <dgm:prSet/>
      <dgm:spPr/>
      <dgm:t>
        <a:bodyPr/>
        <a:lstStyle/>
        <a:p>
          <a:r>
            <a:rPr lang="en-IE"/>
            <a:t>Scrum – complete work in short time, backlog for incomplete work</a:t>
          </a:r>
          <a:endParaRPr lang="en-US"/>
        </a:p>
      </dgm:t>
    </dgm:pt>
    <dgm:pt modelId="{D666E0FB-D7E6-41C6-B058-0FB061169172}" type="parTrans" cxnId="{D521C9C6-CCE5-426C-AB75-5922F2B6D0A5}">
      <dgm:prSet/>
      <dgm:spPr/>
      <dgm:t>
        <a:bodyPr/>
        <a:lstStyle/>
        <a:p>
          <a:endParaRPr lang="en-US"/>
        </a:p>
      </dgm:t>
    </dgm:pt>
    <dgm:pt modelId="{523C2AE0-62CA-4D59-90D4-4E8A76FAD01A}" type="sibTrans" cxnId="{D521C9C6-CCE5-426C-AB75-5922F2B6D0A5}">
      <dgm:prSet/>
      <dgm:spPr/>
      <dgm:t>
        <a:bodyPr/>
        <a:lstStyle/>
        <a:p>
          <a:endParaRPr lang="en-US"/>
        </a:p>
      </dgm:t>
    </dgm:pt>
    <dgm:pt modelId="{A3AF1EB0-A44C-4297-AB4E-F7AB60C590C3}">
      <dgm:prSet/>
      <dgm:spPr/>
      <dgm:t>
        <a:bodyPr/>
        <a:lstStyle/>
        <a:p>
          <a:r>
            <a:rPr lang="en-IE" dirty="0"/>
            <a:t>GANNT chart – visualise the time line of the project (can change over time)</a:t>
          </a:r>
        </a:p>
      </dgm:t>
    </dgm:pt>
    <dgm:pt modelId="{4FD52211-F615-414D-9F59-2420180C271A}" type="parTrans" cxnId="{06994655-4153-4D62-B76D-AF79C136F5B6}">
      <dgm:prSet/>
      <dgm:spPr/>
      <dgm:t>
        <a:bodyPr/>
        <a:lstStyle/>
        <a:p>
          <a:endParaRPr lang="en-US"/>
        </a:p>
      </dgm:t>
    </dgm:pt>
    <dgm:pt modelId="{32DC2F2F-8579-424F-8636-FED050B1C1E9}" type="sibTrans" cxnId="{06994655-4153-4D62-B76D-AF79C136F5B6}">
      <dgm:prSet/>
      <dgm:spPr/>
      <dgm:t>
        <a:bodyPr/>
        <a:lstStyle/>
        <a:p>
          <a:endParaRPr lang="en-US"/>
        </a:p>
      </dgm:t>
    </dgm:pt>
    <dgm:pt modelId="{48661F46-C63B-4DC6-A7C4-BF0C4634EBB6}">
      <dgm:prSet/>
      <dgm:spPr/>
      <dgm:t>
        <a:bodyPr/>
        <a:lstStyle/>
        <a:p>
          <a:r>
            <a:rPr lang="en-IE" dirty="0"/>
            <a:t>Productivia – setting reminders &amp; Deadlines</a:t>
          </a:r>
          <a:endParaRPr lang="en-US" dirty="0"/>
        </a:p>
      </dgm:t>
    </dgm:pt>
    <dgm:pt modelId="{54D481FE-5E3F-4CBA-889A-8A4236F05132}" type="parTrans" cxnId="{30E30C62-F416-4A10-8548-5C0CC0F12188}">
      <dgm:prSet/>
      <dgm:spPr/>
      <dgm:t>
        <a:bodyPr/>
        <a:lstStyle/>
        <a:p>
          <a:endParaRPr lang="en-IE"/>
        </a:p>
      </dgm:t>
    </dgm:pt>
    <dgm:pt modelId="{49B24F6E-E8EC-41BC-8FD9-43054968E101}" type="sibTrans" cxnId="{30E30C62-F416-4A10-8548-5C0CC0F12188}">
      <dgm:prSet/>
      <dgm:spPr/>
      <dgm:t>
        <a:bodyPr/>
        <a:lstStyle/>
        <a:p>
          <a:endParaRPr lang="en-IE"/>
        </a:p>
      </dgm:t>
    </dgm:pt>
    <dgm:pt modelId="{6C7A9971-BE7A-4EBA-9AE0-A041C23FE26F}" type="pres">
      <dgm:prSet presAssocID="{A43D4C40-ACBB-4612-86AC-51F1C8633EF8}" presName="vert0" presStyleCnt="0">
        <dgm:presLayoutVars>
          <dgm:dir/>
          <dgm:animOne val="branch"/>
          <dgm:animLvl val="lvl"/>
        </dgm:presLayoutVars>
      </dgm:prSet>
      <dgm:spPr/>
    </dgm:pt>
    <dgm:pt modelId="{56D30B41-D4F5-4505-B487-D6C15606284F}" type="pres">
      <dgm:prSet presAssocID="{0239C0BF-718A-483D-9D3C-D30EBD352651}" presName="thickLine" presStyleLbl="alignNode1" presStyleIdx="0" presStyleCnt="4"/>
      <dgm:spPr/>
    </dgm:pt>
    <dgm:pt modelId="{C824E9F8-44B2-4794-9C5D-6225C1C4E072}" type="pres">
      <dgm:prSet presAssocID="{0239C0BF-718A-483D-9D3C-D30EBD352651}" presName="horz1" presStyleCnt="0"/>
      <dgm:spPr/>
    </dgm:pt>
    <dgm:pt modelId="{7BA620A8-E501-4B22-9E93-6E1F7115A82C}" type="pres">
      <dgm:prSet presAssocID="{0239C0BF-718A-483D-9D3C-D30EBD352651}" presName="tx1" presStyleLbl="revTx" presStyleIdx="0" presStyleCnt="4"/>
      <dgm:spPr/>
    </dgm:pt>
    <dgm:pt modelId="{CB67D8AE-7FCB-4636-9FF3-0E0A12FB00D3}" type="pres">
      <dgm:prSet presAssocID="{0239C0BF-718A-483D-9D3C-D30EBD352651}" presName="vert1" presStyleCnt="0"/>
      <dgm:spPr/>
    </dgm:pt>
    <dgm:pt modelId="{583BA106-0398-4F63-8D98-52E829226A9D}" type="pres">
      <dgm:prSet presAssocID="{8E0D9EBE-4FC5-4ED2-B152-EC4D5FBE13AB}" presName="thickLine" presStyleLbl="alignNode1" presStyleIdx="1" presStyleCnt="4"/>
      <dgm:spPr/>
    </dgm:pt>
    <dgm:pt modelId="{CC40745B-C479-403C-80ED-4ADF52BA4A6D}" type="pres">
      <dgm:prSet presAssocID="{8E0D9EBE-4FC5-4ED2-B152-EC4D5FBE13AB}" presName="horz1" presStyleCnt="0"/>
      <dgm:spPr/>
    </dgm:pt>
    <dgm:pt modelId="{AF2C06CE-E4A1-4AE5-AAE3-BA42C971C99D}" type="pres">
      <dgm:prSet presAssocID="{8E0D9EBE-4FC5-4ED2-B152-EC4D5FBE13AB}" presName="tx1" presStyleLbl="revTx" presStyleIdx="1" presStyleCnt="4"/>
      <dgm:spPr/>
    </dgm:pt>
    <dgm:pt modelId="{C78CBEC6-CCB0-4FC9-8CD3-544BE8DB9C13}" type="pres">
      <dgm:prSet presAssocID="{8E0D9EBE-4FC5-4ED2-B152-EC4D5FBE13AB}" presName="vert1" presStyleCnt="0"/>
      <dgm:spPr/>
    </dgm:pt>
    <dgm:pt modelId="{3D40C751-D17F-4917-8B5E-4128EB709AA8}" type="pres">
      <dgm:prSet presAssocID="{A3AF1EB0-A44C-4297-AB4E-F7AB60C590C3}" presName="thickLine" presStyleLbl="alignNode1" presStyleIdx="2" presStyleCnt="4"/>
      <dgm:spPr/>
    </dgm:pt>
    <dgm:pt modelId="{D7CC1CB0-99D2-49C3-A8A0-91E0A002B342}" type="pres">
      <dgm:prSet presAssocID="{A3AF1EB0-A44C-4297-AB4E-F7AB60C590C3}" presName="horz1" presStyleCnt="0"/>
      <dgm:spPr/>
    </dgm:pt>
    <dgm:pt modelId="{9FAA3D72-D07C-4738-A868-591CD9021BC9}" type="pres">
      <dgm:prSet presAssocID="{A3AF1EB0-A44C-4297-AB4E-F7AB60C590C3}" presName="tx1" presStyleLbl="revTx" presStyleIdx="2" presStyleCnt="4"/>
      <dgm:spPr/>
    </dgm:pt>
    <dgm:pt modelId="{3E9A09ED-589E-41FA-942C-9DCA789C2228}" type="pres">
      <dgm:prSet presAssocID="{A3AF1EB0-A44C-4297-AB4E-F7AB60C590C3}" presName="vert1" presStyleCnt="0"/>
      <dgm:spPr/>
    </dgm:pt>
    <dgm:pt modelId="{0AFFB12E-12D8-46D2-95EB-CD26B4BF55AB}" type="pres">
      <dgm:prSet presAssocID="{48661F46-C63B-4DC6-A7C4-BF0C4634EBB6}" presName="thickLine" presStyleLbl="alignNode1" presStyleIdx="3" presStyleCnt="4"/>
      <dgm:spPr/>
    </dgm:pt>
    <dgm:pt modelId="{31B95E74-4256-474F-B434-38CE9CF264B0}" type="pres">
      <dgm:prSet presAssocID="{48661F46-C63B-4DC6-A7C4-BF0C4634EBB6}" presName="horz1" presStyleCnt="0"/>
      <dgm:spPr/>
    </dgm:pt>
    <dgm:pt modelId="{BB74BC7A-8E29-4379-BFE4-7E57C0F4F80B}" type="pres">
      <dgm:prSet presAssocID="{48661F46-C63B-4DC6-A7C4-BF0C4634EBB6}" presName="tx1" presStyleLbl="revTx" presStyleIdx="3" presStyleCnt="4"/>
      <dgm:spPr/>
    </dgm:pt>
    <dgm:pt modelId="{C0889DB5-5238-4631-A31A-D46EAA017DDA}" type="pres">
      <dgm:prSet presAssocID="{48661F46-C63B-4DC6-A7C4-BF0C4634EBB6}" presName="vert1" presStyleCnt="0"/>
      <dgm:spPr/>
    </dgm:pt>
  </dgm:ptLst>
  <dgm:cxnLst>
    <dgm:cxn modelId="{B0A77C06-4CEF-4123-AB5E-5A08C653E6FB}" type="presOf" srcId="{48661F46-C63B-4DC6-A7C4-BF0C4634EBB6}" destId="{BB74BC7A-8E29-4379-BFE4-7E57C0F4F80B}" srcOrd="0" destOrd="0" presId="urn:microsoft.com/office/officeart/2008/layout/LinedList"/>
    <dgm:cxn modelId="{6948980D-4F9C-44DB-85D5-091B7A5A7908}" type="presOf" srcId="{A3AF1EB0-A44C-4297-AB4E-F7AB60C590C3}" destId="{9FAA3D72-D07C-4738-A868-591CD9021BC9}" srcOrd="0" destOrd="0" presId="urn:microsoft.com/office/officeart/2008/layout/LinedList"/>
    <dgm:cxn modelId="{F3DC7B28-BD53-4393-8CD7-8D776A3F9216}" type="presOf" srcId="{A43D4C40-ACBB-4612-86AC-51F1C8633EF8}" destId="{6C7A9971-BE7A-4EBA-9AE0-A041C23FE26F}" srcOrd="0" destOrd="0" presId="urn:microsoft.com/office/officeart/2008/layout/LinedList"/>
    <dgm:cxn modelId="{49D42531-8780-4B55-9A0D-FD6F102E9E5C}" srcId="{A43D4C40-ACBB-4612-86AC-51F1C8633EF8}" destId="{0239C0BF-718A-483D-9D3C-D30EBD352651}" srcOrd="0" destOrd="0" parTransId="{0BD60304-DF32-4AC2-AD57-88BF554D5D10}" sibTransId="{0F408063-F9A5-42BA-AE06-39318EE2BBFC}"/>
    <dgm:cxn modelId="{30E30C62-F416-4A10-8548-5C0CC0F12188}" srcId="{A43D4C40-ACBB-4612-86AC-51F1C8633EF8}" destId="{48661F46-C63B-4DC6-A7C4-BF0C4634EBB6}" srcOrd="3" destOrd="0" parTransId="{54D481FE-5E3F-4CBA-889A-8A4236F05132}" sibTransId="{49B24F6E-E8EC-41BC-8FD9-43054968E101}"/>
    <dgm:cxn modelId="{06994655-4153-4D62-B76D-AF79C136F5B6}" srcId="{A43D4C40-ACBB-4612-86AC-51F1C8633EF8}" destId="{A3AF1EB0-A44C-4297-AB4E-F7AB60C590C3}" srcOrd="2" destOrd="0" parTransId="{4FD52211-F615-414D-9F59-2420180C271A}" sibTransId="{32DC2F2F-8579-424F-8636-FED050B1C1E9}"/>
    <dgm:cxn modelId="{8960D687-2385-49A8-B710-0886822E4688}" type="presOf" srcId="{0239C0BF-718A-483D-9D3C-D30EBD352651}" destId="{7BA620A8-E501-4B22-9E93-6E1F7115A82C}" srcOrd="0" destOrd="0" presId="urn:microsoft.com/office/officeart/2008/layout/LinedList"/>
    <dgm:cxn modelId="{B7A8B1B8-EE32-4E9C-B515-33FBD9528536}" type="presOf" srcId="{8E0D9EBE-4FC5-4ED2-B152-EC4D5FBE13AB}" destId="{AF2C06CE-E4A1-4AE5-AAE3-BA42C971C99D}" srcOrd="0" destOrd="0" presId="urn:microsoft.com/office/officeart/2008/layout/LinedList"/>
    <dgm:cxn modelId="{D521C9C6-CCE5-426C-AB75-5922F2B6D0A5}" srcId="{A43D4C40-ACBB-4612-86AC-51F1C8633EF8}" destId="{8E0D9EBE-4FC5-4ED2-B152-EC4D5FBE13AB}" srcOrd="1" destOrd="0" parTransId="{D666E0FB-D7E6-41C6-B058-0FB061169172}" sibTransId="{523C2AE0-62CA-4D59-90D4-4E8A76FAD01A}"/>
    <dgm:cxn modelId="{A7CB0194-A242-49AF-84A8-F37E1FB1CCAF}" type="presParOf" srcId="{6C7A9971-BE7A-4EBA-9AE0-A041C23FE26F}" destId="{56D30B41-D4F5-4505-B487-D6C15606284F}" srcOrd="0" destOrd="0" presId="urn:microsoft.com/office/officeart/2008/layout/LinedList"/>
    <dgm:cxn modelId="{A906C826-5A21-4AEC-B1A2-CBD231846A8B}" type="presParOf" srcId="{6C7A9971-BE7A-4EBA-9AE0-A041C23FE26F}" destId="{C824E9F8-44B2-4794-9C5D-6225C1C4E072}" srcOrd="1" destOrd="0" presId="urn:microsoft.com/office/officeart/2008/layout/LinedList"/>
    <dgm:cxn modelId="{E385C060-8045-4066-86ED-9628D619B79E}" type="presParOf" srcId="{C824E9F8-44B2-4794-9C5D-6225C1C4E072}" destId="{7BA620A8-E501-4B22-9E93-6E1F7115A82C}" srcOrd="0" destOrd="0" presId="urn:microsoft.com/office/officeart/2008/layout/LinedList"/>
    <dgm:cxn modelId="{2A2070A9-F995-40C8-A615-9E33B66E5149}" type="presParOf" srcId="{C824E9F8-44B2-4794-9C5D-6225C1C4E072}" destId="{CB67D8AE-7FCB-4636-9FF3-0E0A12FB00D3}" srcOrd="1" destOrd="0" presId="urn:microsoft.com/office/officeart/2008/layout/LinedList"/>
    <dgm:cxn modelId="{8CDB2D64-F20C-47F5-A114-B08CD9371CC2}" type="presParOf" srcId="{6C7A9971-BE7A-4EBA-9AE0-A041C23FE26F}" destId="{583BA106-0398-4F63-8D98-52E829226A9D}" srcOrd="2" destOrd="0" presId="urn:microsoft.com/office/officeart/2008/layout/LinedList"/>
    <dgm:cxn modelId="{82BDE9B2-2D63-47AA-9FAA-69AD523942B1}" type="presParOf" srcId="{6C7A9971-BE7A-4EBA-9AE0-A041C23FE26F}" destId="{CC40745B-C479-403C-80ED-4ADF52BA4A6D}" srcOrd="3" destOrd="0" presId="urn:microsoft.com/office/officeart/2008/layout/LinedList"/>
    <dgm:cxn modelId="{F8ADF742-8503-4840-AA13-2D5A90ED33A3}" type="presParOf" srcId="{CC40745B-C479-403C-80ED-4ADF52BA4A6D}" destId="{AF2C06CE-E4A1-4AE5-AAE3-BA42C971C99D}" srcOrd="0" destOrd="0" presId="urn:microsoft.com/office/officeart/2008/layout/LinedList"/>
    <dgm:cxn modelId="{D5EE4000-66B1-4713-A953-FB72BC5F80AD}" type="presParOf" srcId="{CC40745B-C479-403C-80ED-4ADF52BA4A6D}" destId="{C78CBEC6-CCB0-4FC9-8CD3-544BE8DB9C13}" srcOrd="1" destOrd="0" presId="urn:microsoft.com/office/officeart/2008/layout/LinedList"/>
    <dgm:cxn modelId="{7D005F5A-9A29-4654-89C4-40BF452488B4}" type="presParOf" srcId="{6C7A9971-BE7A-4EBA-9AE0-A041C23FE26F}" destId="{3D40C751-D17F-4917-8B5E-4128EB709AA8}" srcOrd="4" destOrd="0" presId="urn:microsoft.com/office/officeart/2008/layout/LinedList"/>
    <dgm:cxn modelId="{C7C6B93A-675F-4A9B-A494-F6435563958A}" type="presParOf" srcId="{6C7A9971-BE7A-4EBA-9AE0-A041C23FE26F}" destId="{D7CC1CB0-99D2-49C3-A8A0-91E0A002B342}" srcOrd="5" destOrd="0" presId="urn:microsoft.com/office/officeart/2008/layout/LinedList"/>
    <dgm:cxn modelId="{2157B0C9-0593-4F4B-93B6-CFBAF885F0F3}" type="presParOf" srcId="{D7CC1CB0-99D2-49C3-A8A0-91E0A002B342}" destId="{9FAA3D72-D07C-4738-A868-591CD9021BC9}" srcOrd="0" destOrd="0" presId="urn:microsoft.com/office/officeart/2008/layout/LinedList"/>
    <dgm:cxn modelId="{139F2EF7-6D6A-4B44-A356-E8B52BAD0522}" type="presParOf" srcId="{D7CC1CB0-99D2-49C3-A8A0-91E0A002B342}" destId="{3E9A09ED-589E-41FA-942C-9DCA789C2228}" srcOrd="1" destOrd="0" presId="urn:microsoft.com/office/officeart/2008/layout/LinedList"/>
    <dgm:cxn modelId="{9745201A-6BB1-4D0A-8F98-82DA222878B5}" type="presParOf" srcId="{6C7A9971-BE7A-4EBA-9AE0-A041C23FE26F}" destId="{0AFFB12E-12D8-46D2-95EB-CD26B4BF55AB}" srcOrd="6" destOrd="0" presId="urn:microsoft.com/office/officeart/2008/layout/LinedList"/>
    <dgm:cxn modelId="{367A369B-88CA-443A-B248-8F18B18AD980}" type="presParOf" srcId="{6C7A9971-BE7A-4EBA-9AE0-A041C23FE26F}" destId="{31B95E74-4256-474F-B434-38CE9CF264B0}" srcOrd="7" destOrd="0" presId="urn:microsoft.com/office/officeart/2008/layout/LinedList"/>
    <dgm:cxn modelId="{CCFC2F54-D69D-4A49-9B69-2AACBD9939CA}" type="presParOf" srcId="{31B95E74-4256-474F-B434-38CE9CF264B0}" destId="{BB74BC7A-8E29-4379-BFE4-7E57C0F4F80B}" srcOrd="0" destOrd="0" presId="urn:microsoft.com/office/officeart/2008/layout/LinedList"/>
    <dgm:cxn modelId="{0E713741-EAE9-4CE7-9CDA-25754690440D}" type="presParOf" srcId="{31B95E74-4256-474F-B434-38CE9CF264B0}" destId="{C0889DB5-5238-4631-A31A-D46EAA017D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7823D-0D01-4E3C-A3F6-1ADD2DD3BF3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82B8902-F088-4D6C-9D95-3CA239B7CC48}">
      <dgm:prSet/>
      <dgm:spPr/>
      <dgm:t>
        <a:bodyPr/>
        <a:lstStyle/>
        <a:p>
          <a:r>
            <a:rPr lang="en-IE"/>
            <a:t>Arduino IDE</a:t>
          </a:r>
          <a:endParaRPr lang="en-US"/>
        </a:p>
      </dgm:t>
    </dgm:pt>
    <dgm:pt modelId="{619A405D-FF7B-42D1-B1A6-476397F3D61E}" type="parTrans" cxnId="{A483D29E-9817-4AEA-A67B-5613E7EB871C}">
      <dgm:prSet/>
      <dgm:spPr/>
      <dgm:t>
        <a:bodyPr/>
        <a:lstStyle/>
        <a:p>
          <a:endParaRPr lang="en-US"/>
        </a:p>
      </dgm:t>
    </dgm:pt>
    <dgm:pt modelId="{AFBF6F77-9916-4345-9872-14C67D571CC3}" type="sibTrans" cxnId="{A483D29E-9817-4AEA-A67B-5613E7EB871C}">
      <dgm:prSet/>
      <dgm:spPr/>
      <dgm:t>
        <a:bodyPr/>
        <a:lstStyle/>
        <a:p>
          <a:endParaRPr lang="en-US"/>
        </a:p>
      </dgm:t>
    </dgm:pt>
    <dgm:pt modelId="{F604041A-106F-4E2F-99E9-62E2F9827715}">
      <dgm:prSet/>
      <dgm:spPr/>
      <dgm:t>
        <a:bodyPr/>
        <a:lstStyle/>
        <a:p>
          <a:r>
            <a:rPr lang="en-IE"/>
            <a:t>Fusion 360</a:t>
          </a:r>
          <a:endParaRPr lang="en-US"/>
        </a:p>
      </dgm:t>
    </dgm:pt>
    <dgm:pt modelId="{C7855CA0-CFF6-4DD4-B56E-293B5EB2147F}" type="parTrans" cxnId="{6F8A5DAB-7ED8-43F9-98F0-ED71CFF89BF2}">
      <dgm:prSet/>
      <dgm:spPr/>
      <dgm:t>
        <a:bodyPr/>
        <a:lstStyle/>
        <a:p>
          <a:endParaRPr lang="en-US"/>
        </a:p>
      </dgm:t>
    </dgm:pt>
    <dgm:pt modelId="{0F51B5DD-61F0-4C67-9E1B-F3FBB90E979D}" type="sibTrans" cxnId="{6F8A5DAB-7ED8-43F9-98F0-ED71CFF89BF2}">
      <dgm:prSet/>
      <dgm:spPr/>
      <dgm:t>
        <a:bodyPr/>
        <a:lstStyle/>
        <a:p>
          <a:endParaRPr lang="en-US"/>
        </a:p>
      </dgm:t>
    </dgm:pt>
    <dgm:pt modelId="{3AE27ED0-7616-4D78-8174-321781AF143C}">
      <dgm:prSet/>
      <dgm:spPr/>
      <dgm:t>
        <a:bodyPr/>
        <a:lstStyle/>
        <a:p>
          <a:r>
            <a:rPr lang="en-IE"/>
            <a:t>Creality Slicer</a:t>
          </a:r>
          <a:endParaRPr lang="en-US"/>
        </a:p>
      </dgm:t>
    </dgm:pt>
    <dgm:pt modelId="{A87CDCC7-3268-46F0-AE33-A35D37260810}" type="parTrans" cxnId="{EB60C890-D0D7-44BE-9EA5-D993AC393FC8}">
      <dgm:prSet/>
      <dgm:spPr/>
      <dgm:t>
        <a:bodyPr/>
        <a:lstStyle/>
        <a:p>
          <a:endParaRPr lang="en-US"/>
        </a:p>
      </dgm:t>
    </dgm:pt>
    <dgm:pt modelId="{9C7371B1-359F-4343-9EF7-BF49D3177E53}" type="sibTrans" cxnId="{EB60C890-D0D7-44BE-9EA5-D993AC393FC8}">
      <dgm:prSet/>
      <dgm:spPr/>
      <dgm:t>
        <a:bodyPr/>
        <a:lstStyle/>
        <a:p>
          <a:endParaRPr lang="en-US"/>
        </a:p>
      </dgm:t>
    </dgm:pt>
    <dgm:pt modelId="{71640ECF-0BA4-487C-95F8-4FDE6D4F0241}">
      <dgm:prSet/>
      <dgm:spPr/>
      <dgm:t>
        <a:bodyPr/>
        <a:lstStyle/>
        <a:p>
          <a:r>
            <a:rPr lang="en-IE"/>
            <a:t>Prusa Slicer</a:t>
          </a:r>
          <a:endParaRPr lang="en-US"/>
        </a:p>
      </dgm:t>
    </dgm:pt>
    <dgm:pt modelId="{D745BE19-33F7-44AF-9964-D9BE0CD6875F}" type="parTrans" cxnId="{5522C53F-2EA9-41AB-B029-3BB804CBD34C}">
      <dgm:prSet/>
      <dgm:spPr/>
      <dgm:t>
        <a:bodyPr/>
        <a:lstStyle/>
        <a:p>
          <a:endParaRPr lang="en-US"/>
        </a:p>
      </dgm:t>
    </dgm:pt>
    <dgm:pt modelId="{7458851A-F537-4134-B198-F7EFF1E1B578}" type="sibTrans" cxnId="{5522C53F-2EA9-41AB-B029-3BB804CBD34C}">
      <dgm:prSet/>
      <dgm:spPr/>
      <dgm:t>
        <a:bodyPr/>
        <a:lstStyle/>
        <a:p>
          <a:endParaRPr lang="en-US"/>
        </a:p>
      </dgm:t>
    </dgm:pt>
    <dgm:pt modelId="{7281E927-9732-4805-9ED9-BBCC1DF7852F}">
      <dgm:prSet/>
      <dgm:spPr/>
      <dgm:t>
        <a:bodyPr/>
        <a:lstStyle/>
        <a:p>
          <a:r>
            <a:rPr lang="en-IE"/>
            <a:t>GrabCad = </a:t>
          </a:r>
          <a:r>
            <a:rPr lang="en-IE">
              <a:hlinkClick xmlns:r="http://schemas.openxmlformats.org/officeDocument/2006/relationships" r:id="rId1"/>
            </a:rPr>
            <a:t>https://grabcad.com/library/t-800-terminator-endoarm-1</a:t>
          </a:r>
          <a:r>
            <a:rPr lang="en-IE" b="1"/>
            <a:t> </a:t>
          </a:r>
          <a:endParaRPr lang="en-US"/>
        </a:p>
      </dgm:t>
    </dgm:pt>
    <dgm:pt modelId="{20037134-59FF-4262-9FD5-7576D82A2460}" type="parTrans" cxnId="{047B160C-D5FA-4B97-9441-88950C61EF07}">
      <dgm:prSet/>
      <dgm:spPr/>
      <dgm:t>
        <a:bodyPr/>
        <a:lstStyle/>
        <a:p>
          <a:endParaRPr lang="en-US"/>
        </a:p>
      </dgm:t>
    </dgm:pt>
    <dgm:pt modelId="{B5D58351-F7DC-412E-909B-7F340D624DAC}" type="sibTrans" cxnId="{047B160C-D5FA-4B97-9441-88950C61EF07}">
      <dgm:prSet/>
      <dgm:spPr/>
      <dgm:t>
        <a:bodyPr/>
        <a:lstStyle/>
        <a:p>
          <a:endParaRPr lang="en-US"/>
        </a:p>
      </dgm:t>
    </dgm:pt>
    <dgm:pt modelId="{6BCAA081-BBF3-419D-B8A6-0B53B5AA3D11}" type="pres">
      <dgm:prSet presAssocID="{50F7823D-0D01-4E3C-A3F6-1ADD2DD3BF3E}" presName="linear" presStyleCnt="0">
        <dgm:presLayoutVars>
          <dgm:animLvl val="lvl"/>
          <dgm:resizeHandles val="exact"/>
        </dgm:presLayoutVars>
      </dgm:prSet>
      <dgm:spPr/>
    </dgm:pt>
    <dgm:pt modelId="{9A29F95C-6242-4062-A292-A5C66E556724}" type="pres">
      <dgm:prSet presAssocID="{A82B8902-F088-4D6C-9D95-3CA239B7CC48}" presName="parentText" presStyleLbl="node1" presStyleIdx="0" presStyleCnt="5">
        <dgm:presLayoutVars>
          <dgm:chMax val="0"/>
          <dgm:bulletEnabled val="1"/>
        </dgm:presLayoutVars>
      </dgm:prSet>
      <dgm:spPr/>
    </dgm:pt>
    <dgm:pt modelId="{E878CDB8-73C6-4B49-98A4-434E88A1DF32}" type="pres">
      <dgm:prSet presAssocID="{AFBF6F77-9916-4345-9872-14C67D571CC3}" presName="spacer" presStyleCnt="0"/>
      <dgm:spPr/>
    </dgm:pt>
    <dgm:pt modelId="{5AD0966C-BC0F-46FA-BF9F-3FC701656B86}" type="pres">
      <dgm:prSet presAssocID="{F604041A-106F-4E2F-99E9-62E2F9827715}" presName="parentText" presStyleLbl="node1" presStyleIdx="1" presStyleCnt="5">
        <dgm:presLayoutVars>
          <dgm:chMax val="0"/>
          <dgm:bulletEnabled val="1"/>
        </dgm:presLayoutVars>
      </dgm:prSet>
      <dgm:spPr/>
    </dgm:pt>
    <dgm:pt modelId="{AAAFF258-E3C6-4201-B5F6-AE2CF825BB46}" type="pres">
      <dgm:prSet presAssocID="{0F51B5DD-61F0-4C67-9E1B-F3FBB90E979D}" presName="spacer" presStyleCnt="0"/>
      <dgm:spPr/>
    </dgm:pt>
    <dgm:pt modelId="{8CA55A5C-D43D-4AE2-B311-249B50C32503}" type="pres">
      <dgm:prSet presAssocID="{3AE27ED0-7616-4D78-8174-321781AF143C}" presName="parentText" presStyleLbl="node1" presStyleIdx="2" presStyleCnt="5">
        <dgm:presLayoutVars>
          <dgm:chMax val="0"/>
          <dgm:bulletEnabled val="1"/>
        </dgm:presLayoutVars>
      </dgm:prSet>
      <dgm:spPr/>
    </dgm:pt>
    <dgm:pt modelId="{5218C974-3E7C-4D26-8A83-3A4E7922DF56}" type="pres">
      <dgm:prSet presAssocID="{9C7371B1-359F-4343-9EF7-BF49D3177E53}" presName="spacer" presStyleCnt="0"/>
      <dgm:spPr/>
    </dgm:pt>
    <dgm:pt modelId="{6A4FE30D-A64E-4D83-832F-2240A5A065B7}" type="pres">
      <dgm:prSet presAssocID="{71640ECF-0BA4-487C-95F8-4FDE6D4F0241}" presName="parentText" presStyleLbl="node1" presStyleIdx="3" presStyleCnt="5">
        <dgm:presLayoutVars>
          <dgm:chMax val="0"/>
          <dgm:bulletEnabled val="1"/>
        </dgm:presLayoutVars>
      </dgm:prSet>
      <dgm:spPr/>
    </dgm:pt>
    <dgm:pt modelId="{2ABF4A53-E84C-48BC-8684-4B56B3D7A100}" type="pres">
      <dgm:prSet presAssocID="{7458851A-F537-4134-B198-F7EFF1E1B578}" presName="spacer" presStyleCnt="0"/>
      <dgm:spPr/>
    </dgm:pt>
    <dgm:pt modelId="{FCA250CF-8DAA-4EFB-B44E-E05E7009D88E}" type="pres">
      <dgm:prSet presAssocID="{7281E927-9732-4805-9ED9-BBCC1DF7852F}" presName="parentText" presStyleLbl="node1" presStyleIdx="4" presStyleCnt="5">
        <dgm:presLayoutVars>
          <dgm:chMax val="0"/>
          <dgm:bulletEnabled val="1"/>
        </dgm:presLayoutVars>
      </dgm:prSet>
      <dgm:spPr/>
    </dgm:pt>
  </dgm:ptLst>
  <dgm:cxnLst>
    <dgm:cxn modelId="{047B160C-D5FA-4B97-9441-88950C61EF07}" srcId="{50F7823D-0D01-4E3C-A3F6-1ADD2DD3BF3E}" destId="{7281E927-9732-4805-9ED9-BBCC1DF7852F}" srcOrd="4" destOrd="0" parTransId="{20037134-59FF-4262-9FD5-7576D82A2460}" sibTransId="{B5D58351-F7DC-412E-909B-7F340D624DAC}"/>
    <dgm:cxn modelId="{B95C3C0C-4BA9-4550-98B2-E1C2C8116D4F}" type="presOf" srcId="{F604041A-106F-4E2F-99E9-62E2F9827715}" destId="{5AD0966C-BC0F-46FA-BF9F-3FC701656B86}" srcOrd="0" destOrd="0" presId="urn:microsoft.com/office/officeart/2005/8/layout/vList2"/>
    <dgm:cxn modelId="{80DF9B0E-B4E3-4DB7-8ED2-277EF7A7B0B5}" type="presOf" srcId="{71640ECF-0BA4-487C-95F8-4FDE6D4F0241}" destId="{6A4FE30D-A64E-4D83-832F-2240A5A065B7}" srcOrd="0" destOrd="0" presId="urn:microsoft.com/office/officeart/2005/8/layout/vList2"/>
    <dgm:cxn modelId="{FD0C233D-2B75-41A6-A413-596A6AA14D16}" type="presOf" srcId="{50F7823D-0D01-4E3C-A3F6-1ADD2DD3BF3E}" destId="{6BCAA081-BBF3-419D-B8A6-0B53B5AA3D11}" srcOrd="0" destOrd="0" presId="urn:microsoft.com/office/officeart/2005/8/layout/vList2"/>
    <dgm:cxn modelId="{5522C53F-2EA9-41AB-B029-3BB804CBD34C}" srcId="{50F7823D-0D01-4E3C-A3F6-1ADD2DD3BF3E}" destId="{71640ECF-0BA4-487C-95F8-4FDE6D4F0241}" srcOrd="3" destOrd="0" parTransId="{D745BE19-33F7-44AF-9964-D9BE0CD6875F}" sibTransId="{7458851A-F537-4134-B198-F7EFF1E1B578}"/>
    <dgm:cxn modelId="{07ECA94B-5EAB-4BA8-B0E5-E7D5C429E74B}" type="presOf" srcId="{3AE27ED0-7616-4D78-8174-321781AF143C}" destId="{8CA55A5C-D43D-4AE2-B311-249B50C32503}" srcOrd="0" destOrd="0" presId="urn:microsoft.com/office/officeart/2005/8/layout/vList2"/>
    <dgm:cxn modelId="{ED88FC56-2820-4B6F-B651-B599600159FB}" type="presOf" srcId="{A82B8902-F088-4D6C-9D95-3CA239B7CC48}" destId="{9A29F95C-6242-4062-A292-A5C66E556724}" srcOrd="0" destOrd="0" presId="urn:microsoft.com/office/officeart/2005/8/layout/vList2"/>
    <dgm:cxn modelId="{EB60C890-D0D7-44BE-9EA5-D993AC393FC8}" srcId="{50F7823D-0D01-4E3C-A3F6-1ADD2DD3BF3E}" destId="{3AE27ED0-7616-4D78-8174-321781AF143C}" srcOrd="2" destOrd="0" parTransId="{A87CDCC7-3268-46F0-AE33-A35D37260810}" sibTransId="{9C7371B1-359F-4343-9EF7-BF49D3177E53}"/>
    <dgm:cxn modelId="{A483D29E-9817-4AEA-A67B-5613E7EB871C}" srcId="{50F7823D-0D01-4E3C-A3F6-1ADD2DD3BF3E}" destId="{A82B8902-F088-4D6C-9D95-3CA239B7CC48}" srcOrd="0" destOrd="0" parTransId="{619A405D-FF7B-42D1-B1A6-476397F3D61E}" sibTransId="{AFBF6F77-9916-4345-9872-14C67D571CC3}"/>
    <dgm:cxn modelId="{6F8A5DAB-7ED8-43F9-98F0-ED71CFF89BF2}" srcId="{50F7823D-0D01-4E3C-A3F6-1ADD2DD3BF3E}" destId="{F604041A-106F-4E2F-99E9-62E2F9827715}" srcOrd="1" destOrd="0" parTransId="{C7855CA0-CFF6-4DD4-B56E-293B5EB2147F}" sibTransId="{0F51B5DD-61F0-4C67-9E1B-F3FBB90E979D}"/>
    <dgm:cxn modelId="{E0D656AC-7FC3-448F-BADC-48270D702821}" type="presOf" srcId="{7281E927-9732-4805-9ED9-BBCC1DF7852F}" destId="{FCA250CF-8DAA-4EFB-B44E-E05E7009D88E}" srcOrd="0" destOrd="0" presId="urn:microsoft.com/office/officeart/2005/8/layout/vList2"/>
    <dgm:cxn modelId="{2E250120-993D-430E-B75B-B5D7B44B231A}" type="presParOf" srcId="{6BCAA081-BBF3-419D-B8A6-0B53B5AA3D11}" destId="{9A29F95C-6242-4062-A292-A5C66E556724}" srcOrd="0" destOrd="0" presId="urn:microsoft.com/office/officeart/2005/8/layout/vList2"/>
    <dgm:cxn modelId="{53185202-0750-465B-A500-40B5E756917D}" type="presParOf" srcId="{6BCAA081-BBF3-419D-B8A6-0B53B5AA3D11}" destId="{E878CDB8-73C6-4B49-98A4-434E88A1DF32}" srcOrd="1" destOrd="0" presId="urn:microsoft.com/office/officeart/2005/8/layout/vList2"/>
    <dgm:cxn modelId="{CD387557-18C7-419C-BFE2-E5F9FCC92B67}" type="presParOf" srcId="{6BCAA081-BBF3-419D-B8A6-0B53B5AA3D11}" destId="{5AD0966C-BC0F-46FA-BF9F-3FC701656B86}" srcOrd="2" destOrd="0" presId="urn:microsoft.com/office/officeart/2005/8/layout/vList2"/>
    <dgm:cxn modelId="{994A07D3-CDE9-4161-9872-3DE5925726B3}" type="presParOf" srcId="{6BCAA081-BBF3-419D-B8A6-0B53B5AA3D11}" destId="{AAAFF258-E3C6-4201-B5F6-AE2CF825BB46}" srcOrd="3" destOrd="0" presId="urn:microsoft.com/office/officeart/2005/8/layout/vList2"/>
    <dgm:cxn modelId="{C348DC07-3C5F-44F4-BB6A-802DD68292D1}" type="presParOf" srcId="{6BCAA081-BBF3-419D-B8A6-0B53B5AA3D11}" destId="{8CA55A5C-D43D-4AE2-B311-249B50C32503}" srcOrd="4" destOrd="0" presId="urn:microsoft.com/office/officeart/2005/8/layout/vList2"/>
    <dgm:cxn modelId="{E369AA6D-E724-4DDD-8D55-F6082E4B5630}" type="presParOf" srcId="{6BCAA081-BBF3-419D-B8A6-0B53B5AA3D11}" destId="{5218C974-3E7C-4D26-8A83-3A4E7922DF56}" srcOrd="5" destOrd="0" presId="urn:microsoft.com/office/officeart/2005/8/layout/vList2"/>
    <dgm:cxn modelId="{C16983DC-2484-4FE2-9087-7B10CB2B3B35}" type="presParOf" srcId="{6BCAA081-BBF3-419D-B8A6-0B53B5AA3D11}" destId="{6A4FE30D-A64E-4D83-832F-2240A5A065B7}" srcOrd="6" destOrd="0" presId="urn:microsoft.com/office/officeart/2005/8/layout/vList2"/>
    <dgm:cxn modelId="{65E0468A-1D13-4209-A543-AC4B0084F93A}" type="presParOf" srcId="{6BCAA081-BBF3-419D-B8A6-0B53B5AA3D11}" destId="{2ABF4A53-E84C-48BC-8684-4B56B3D7A100}" srcOrd="7" destOrd="0" presId="urn:microsoft.com/office/officeart/2005/8/layout/vList2"/>
    <dgm:cxn modelId="{8D2A8FF1-B857-49F1-9BAA-CBBB14072B51}" type="presParOf" srcId="{6BCAA081-BBF3-419D-B8A6-0B53B5AA3D11}" destId="{FCA250CF-8DAA-4EFB-B44E-E05E7009D88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30B41-D4F5-4505-B487-D6C15606284F}">
      <dsp:nvSpPr>
        <dsp:cNvPr id="0" name=""/>
        <dsp:cNvSpPr/>
      </dsp:nvSpPr>
      <dsp:spPr>
        <a:xfrm>
          <a:off x="0" y="0"/>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A620A8-E501-4B22-9E93-6E1F7115A82C}">
      <dsp:nvSpPr>
        <dsp:cNvPr id="0" name=""/>
        <dsp:cNvSpPr/>
      </dsp:nvSpPr>
      <dsp:spPr>
        <a:xfrm>
          <a:off x="0" y="0"/>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E" sz="3000" kern="1200"/>
            <a:t>KanBan – To/Do , Doing, Done lists </a:t>
          </a:r>
          <a:r>
            <a:rPr lang="en-IE" sz="3000" kern="1200">
              <a:hlinkClick xmlns:r="http://schemas.openxmlformats.org/officeDocument/2006/relationships" r:id="rId1"/>
            </a:rPr>
            <a:t>https://trello.com/</a:t>
          </a:r>
          <a:r>
            <a:rPr lang="en-IE" sz="3000" kern="1200"/>
            <a:t> </a:t>
          </a:r>
          <a:endParaRPr lang="en-US" sz="3000" kern="1200"/>
        </a:p>
      </dsp:txBody>
      <dsp:txXfrm>
        <a:off x="0" y="0"/>
        <a:ext cx="10515600" cy="1088136"/>
      </dsp:txXfrm>
    </dsp:sp>
    <dsp:sp modelId="{583BA106-0398-4F63-8D98-52E829226A9D}">
      <dsp:nvSpPr>
        <dsp:cNvPr id="0" name=""/>
        <dsp:cNvSpPr/>
      </dsp:nvSpPr>
      <dsp:spPr>
        <a:xfrm>
          <a:off x="0" y="1088136"/>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C06CE-E4A1-4AE5-AAE3-BA42C971C99D}">
      <dsp:nvSpPr>
        <dsp:cNvPr id="0" name=""/>
        <dsp:cNvSpPr/>
      </dsp:nvSpPr>
      <dsp:spPr>
        <a:xfrm>
          <a:off x="0" y="1088136"/>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E" sz="3000" kern="1200"/>
            <a:t>Scrum – complete work in short time, backlog for incomplete work</a:t>
          </a:r>
          <a:endParaRPr lang="en-US" sz="3000" kern="1200"/>
        </a:p>
      </dsp:txBody>
      <dsp:txXfrm>
        <a:off x="0" y="1088136"/>
        <a:ext cx="10515600" cy="1088136"/>
      </dsp:txXfrm>
    </dsp:sp>
    <dsp:sp modelId="{3D40C751-D17F-4917-8B5E-4128EB709AA8}">
      <dsp:nvSpPr>
        <dsp:cNvPr id="0" name=""/>
        <dsp:cNvSpPr/>
      </dsp:nvSpPr>
      <dsp:spPr>
        <a:xfrm>
          <a:off x="0" y="2176272"/>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A3D72-D07C-4738-A868-591CD9021BC9}">
      <dsp:nvSpPr>
        <dsp:cNvPr id="0" name=""/>
        <dsp:cNvSpPr/>
      </dsp:nvSpPr>
      <dsp:spPr>
        <a:xfrm>
          <a:off x="0" y="2176272"/>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E" sz="3000" kern="1200" dirty="0"/>
            <a:t>GANNT chart – visualise the time line of the project (can change over time)</a:t>
          </a:r>
        </a:p>
      </dsp:txBody>
      <dsp:txXfrm>
        <a:off x="0" y="2176272"/>
        <a:ext cx="10515600" cy="1088136"/>
      </dsp:txXfrm>
    </dsp:sp>
    <dsp:sp modelId="{0AFFB12E-12D8-46D2-95EB-CD26B4BF55AB}">
      <dsp:nvSpPr>
        <dsp:cNvPr id="0" name=""/>
        <dsp:cNvSpPr/>
      </dsp:nvSpPr>
      <dsp:spPr>
        <a:xfrm>
          <a:off x="0" y="3264408"/>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4BC7A-8E29-4379-BFE4-7E57C0F4F80B}">
      <dsp:nvSpPr>
        <dsp:cNvPr id="0" name=""/>
        <dsp:cNvSpPr/>
      </dsp:nvSpPr>
      <dsp:spPr>
        <a:xfrm>
          <a:off x="0" y="3264408"/>
          <a:ext cx="105156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E" sz="3000" kern="1200" dirty="0"/>
            <a:t>Productivia – setting reminders &amp; Deadlines</a:t>
          </a:r>
          <a:endParaRPr lang="en-US" sz="3000" kern="1200" dirty="0"/>
        </a:p>
      </dsp:txBody>
      <dsp:txXfrm>
        <a:off x="0" y="3264408"/>
        <a:ext cx="10515600" cy="1088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9F95C-6242-4062-A292-A5C66E556724}">
      <dsp:nvSpPr>
        <dsp:cNvPr id="0" name=""/>
        <dsp:cNvSpPr/>
      </dsp:nvSpPr>
      <dsp:spPr>
        <a:xfrm>
          <a:off x="0" y="69731"/>
          <a:ext cx="6002110" cy="67874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a:t>Arduino IDE</a:t>
          </a:r>
          <a:endParaRPr lang="en-US" sz="1700" kern="1200"/>
        </a:p>
      </dsp:txBody>
      <dsp:txXfrm>
        <a:off x="33134" y="102865"/>
        <a:ext cx="5935842" cy="612478"/>
      </dsp:txXfrm>
    </dsp:sp>
    <dsp:sp modelId="{5AD0966C-BC0F-46FA-BF9F-3FC701656B86}">
      <dsp:nvSpPr>
        <dsp:cNvPr id="0" name=""/>
        <dsp:cNvSpPr/>
      </dsp:nvSpPr>
      <dsp:spPr>
        <a:xfrm>
          <a:off x="0" y="797437"/>
          <a:ext cx="6002110" cy="678746"/>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a:t>Fusion 360</a:t>
          </a:r>
          <a:endParaRPr lang="en-US" sz="1700" kern="1200"/>
        </a:p>
      </dsp:txBody>
      <dsp:txXfrm>
        <a:off x="33134" y="830571"/>
        <a:ext cx="5935842" cy="612478"/>
      </dsp:txXfrm>
    </dsp:sp>
    <dsp:sp modelId="{8CA55A5C-D43D-4AE2-B311-249B50C32503}">
      <dsp:nvSpPr>
        <dsp:cNvPr id="0" name=""/>
        <dsp:cNvSpPr/>
      </dsp:nvSpPr>
      <dsp:spPr>
        <a:xfrm>
          <a:off x="0" y="1525143"/>
          <a:ext cx="6002110" cy="67874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a:t>Creality Slicer</a:t>
          </a:r>
          <a:endParaRPr lang="en-US" sz="1700" kern="1200"/>
        </a:p>
      </dsp:txBody>
      <dsp:txXfrm>
        <a:off x="33134" y="1558277"/>
        <a:ext cx="5935842" cy="612478"/>
      </dsp:txXfrm>
    </dsp:sp>
    <dsp:sp modelId="{6A4FE30D-A64E-4D83-832F-2240A5A065B7}">
      <dsp:nvSpPr>
        <dsp:cNvPr id="0" name=""/>
        <dsp:cNvSpPr/>
      </dsp:nvSpPr>
      <dsp:spPr>
        <a:xfrm>
          <a:off x="0" y="2252850"/>
          <a:ext cx="6002110" cy="678746"/>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a:t>Prusa Slicer</a:t>
          </a:r>
          <a:endParaRPr lang="en-US" sz="1700" kern="1200"/>
        </a:p>
      </dsp:txBody>
      <dsp:txXfrm>
        <a:off x="33134" y="2285984"/>
        <a:ext cx="5935842" cy="612478"/>
      </dsp:txXfrm>
    </dsp:sp>
    <dsp:sp modelId="{FCA250CF-8DAA-4EFB-B44E-E05E7009D88E}">
      <dsp:nvSpPr>
        <dsp:cNvPr id="0" name=""/>
        <dsp:cNvSpPr/>
      </dsp:nvSpPr>
      <dsp:spPr>
        <a:xfrm>
          <a:off x="0" y="2980556"/>
          <a:ext cx="6002110" cy="67874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a:t>GrabCad = </a:t>
          </a:r>
          <a:r>
            <a:rPr lang="en-IE" sz="1700" kern="1200">
              <a:hlinkClick xmlns:r="http://schemas.openxmlformats.org/officeDocument/2006/relationships" r:id="rId1"/>
            </a:rPr>
            <a:t>https://grabcad.com/library/t-800-terminator-endoarm-1</a:t>
          </a:r>
          <a:r>
            <a:rPr lang="en-IE" sz="1700" b="1" kern="1200"/>
            <a:t> </a:t>
          </a:r>
          <a:endParaRPr lang="en-US" sz="1700" kern="1200"/>
        </a:p>
      </dsp:txBody>
      <dsp:txXfrm>
        <a:off x="33134" y="3013690"/>
        <a:ext cx="5935842" cy="6124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C413-803F-1291-36CA-D8E5BDBFC6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9EA7D6F-52B3-5E52-6B45-DD249E9E2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A23CC10-5568-B3CA-8474-3B12A7A520E3}"/>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A3A2B6B5-8F0E-95C7-0409-EBB6843D24B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ED1D88C-86E1-7890-05EC-77CEA07D02F4}"/>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69908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D469-3998-97A6-B0EB-1416F386C99F}"/>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44C2879F-FAF2-6074-1EAB-70AE63AAA9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B33F90C-FC57-4F28-7ED3-4E79FABF30E6}"/>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50E0E0FD-588D-E8E9-FAAC-D2181979C03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0470D53-BDF0-6C1C-091E-6769785B4E4A}"/>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284567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D0ABE-F2DE-AD27-6043-9932FE21DD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D306D61-5535-D5E5-D9B1-189B817D8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3FFFC08-B63F-5538-014F-780226CCEF3A}"/>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DCB2FD6F-2424-3DEA-958B-800A96DC64E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06A8DF1-50BD-891C-A523-B6F030830C87}"/>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206863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D123-ADE7-EB61-F46F-268C075DA22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5CBEC03-2671-AD30-4135-5C22AD547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36DA90E-3756-F9CD-1E52-38336B6CD51D}"/>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76510403-8929-645A-9504-B84B049179D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DDD741F-514B-01AC-8FD3-2B6B23461A09}"/>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169362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1A75-7FD3-8928-E044-CE21E1C4E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4FCCF38-3703-E3DA-D34F-94CAE1E50C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E0760-1020-3B0E-05CD-8358F1ABC5FD}"/>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DAECCE51-FBD2-2AD7-1001-3B154064C88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A35E430-8AA2-8090-BCED-9EC89E5D3615}"/>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50390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C192-8C0D-6297-DA8B-93658B1F7C5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738C7CA-8355-63B7-1C9E-042585931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8236768-C9CE-B00D-0016-BF9BB4B10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A2B8BE9-8757-6A1E-80D6-A1EBA75C5941}"/>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6" name="Footer Placeholder 5">
            <a:extLst>
              <a:ext uri="{FF2B5EF4-FFF2-40B4-BE49-F238E27FC236}">
                <a16:creationId xmlns:a16="http://schemas.microsoft.com/office/drawing/2014/main" id="{6AC75FFB-CE9D-EC22-22ED-C0976F1FC83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9200698-158C-901D-80C6-D860328AB2D7}"/>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50774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A3A3-07F9-4A55-F431-E8F007913E0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11F7ED8-50B5-B834-66AE-04AE482B2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FB970-DA0F-474C-72E3-8B8E14CE2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012DA93-D3A7-1BE5-7561-34AF49B82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05953-FFC6-86DD-CA79-959C29DE4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C703C79-0B5E-8235-27C6-6B68A2B5C3B7}"/>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8" name="Footer Placeholder 7">
            <a:extLst>
              <a:ext uri="{FF2B5EF4-FFF2-40B4-BE49-F238E27FC236}">
                <a16:creationId xmlns:a16="http://schemas.microsoft.com/office/drawing/2014/main" id="{510B3EF6-8595-C2DC-9384-8E47E5EDE255}"/>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D4E5255-C02F-E502-9B35-28E9593A929A}"/>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9293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69F2-2B86-6490-FD24-2A76B5259D2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36640B9F-8BAA-117A-5046-08D64B88129B}"/>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4" name="Footer Placeholder 3">
            <a:extLst>
              <a:ext uri="{FF2B5EF4-FFF2-40B4-BE49-F238E27FC236}">
                <a16:creationId xmlns:a16="http://schemas.microsoft.com/office/drawing/2014/main" id="{E8FB7BE6-7888-D9DC-4B35-F5DFD4175FF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A7A87EC-EC54-68AB-C164-67A35FAC3044}"/>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267129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F3CA6-260B-DFF6-212B-EA54FEEF5E7D}"/>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3" name="Footer Placeholder 2">
            <a:extLst>
              <a:ext uri="{FF2B5EF4-FFF2-40B4-BE49-F238E27FC236}">
                <a16:creationId xmlns:a16="http://schemas.microsoft.com/office/drawing/2014/main" id="{2EF88E8E-6FA6-6853-173B-CAD5F55A442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D1A68358-BFB1-3E6B-343D-548350244A3F}"/>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364630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6728-9954-4D3C-70F9-1F9DA762F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17DD820-EACE-00E6-7144-CB84814B9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F3AC355-53B3-4969-0029-81D85271C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A1FAB-9836-8501-14B5-7648DD521DF8}"/>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6" name="Footer Placeholder 5">
            <a:extLst>
              <a:ext uri="{FF2B5EF4-FFF2-40B4-BE49-F238E27FC236}">
                <a16:creationId xmlns:a16="http://schemas.microsoft.com/office/drawing/2014/main" id="{B9EDE586-22B9-4788-6D3C-4053638AA16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5EADD61-DB88-88F0-E66F-AFC6C091474C}"/>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374946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6C02-6B7B-06BB-8C02-C98B32D7E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2C0C614-1640-4D9D-56F3-09B0ABCEB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ADFBF1F3-31F7-2614-B8B3-41465E0DC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82024-5557-D13F-8032-BAA34DFD2772}"/>
              </a:ext>
            </a:extLst>
          </p:cNvPr>
          <p:cNvSpPr>
            <a:spLocks noGrp="1"/>
          </p:cNvSpPr>
          <p:nvPr>
            <p:ph type="dt" sz="half" idx="10"/>
          </p:nvPr>
        </p:nvSpPr>
        <p:spPr/>
        <p:txBody>
          <a:bodyPr/>
          <a:lstStyle/>
          <a:p>
            <a:fld id="{4B1D0F3E-2637-4BF2-8CFD-A13FD1B6F486}" type="datetimeFigureOut">
              <a:rPr lang="en-IE" smtClean="0"/>
              <a:t>25/10/2024</a:t>
            </a:fld>
            <a:endParaRPr lang="en-IE"/>
          </a:p>
        </p:txBody>
      </p:sp>
      <p:sp>
        <p:nvSpPr>
          <p:cNvPr id="6" name="Footer Placeholder 5">
            <a:extLst>
              <a:ext uri="{FF2B5EF4-FFF2-40B4-BE49-F238E27FC236}">
                <a16:creationId xmlns:a16="http://schemas.microsoft.com/office/drawing/2014/main" id="{16BC5DEF-EE5B-824B-D70C-80ABE4BD84C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18942DF-CA40-F6D9-D5CA-48B3698C8208}"/>
              </a:ext>
            </a:extLst>
          </p:cNvPr>
          <p:cNvSpPr>
            <a:spLocks noGrp="1"/>
          </p:cNvSpPr>
          <p:nvPr>
            <p:ph type="sldNum" sz="quarter" idx="12"/>
          </p:nvPr>
        </p:nvSpPr>
        <p:spPr/>
        <p:txBody>
          <a:bodyPr/>
          <a:lstStyle/>
          <a:p>
            <a:fld id="{B9E72626-D9C3-4C08-93CD-28C7EF87B6F2}" type="slidenum">
              <a:rPr lang="en-IE" smtClean="0"/>
              <a:t>‹#›</a:t>
            </a:fld>
            <a:endParaRPr lang="en-IE"/>
          </a:p>
        </p:txBody>
      </p:sp>
    </p:spTree>
    <p:extLst>
      <p:ext uri="{BB962C8B-B14F-4D97-AF65-F5344CB8AC3E}">
        <p14:creationId xmlns:p14="http://schemas.microsoft.com/office/powerpoint/2010/main" val="3320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42E1F-3D86-19A3-5119-067F26A2B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61EB089-0C9F-03AD-268A-BB5FAC36F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617836A-8094-EDD0-60BA-E2B3E98E3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0F3E-2637-4BF2-8CFD-A13FD1B6F486}" type="datetimeFigureOut">
              <a:rPr lang="en-IE" smtClean="0"/>
              <a:t>25/10/2024</a:t>
            </a:fld>
            <a:endParaRPr lang="en-IE"/>
          </a:p>
        </p:txBody>
      </p:sp>
      <p:sp>
        <p:nvSpPr>
          <p:cNvPr id="5" name="Footer Placeholder 4">
            <a:extLst>
              <a:ext uri="{FF2B5EF4-FFF2-40B4-BE49-F238E27FC236}">
                <a16:creationId xmlns:a16="http://schemas.microsoft.com/office/drawing/2014/main" id="{D4E19866-16B3-F952-EB28-449CE0D4C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1390289D-380E-5AB4-D78A-2BB581AD2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E72626-D9C3-4C08-93CD-28C7EF87B6F2}" type="slidenum">
              <a:rPr lang="en-IE" smtClean="0"/>
              <a:t>‹#›</a:t>
            </a:fld>
            <a:endParaRPr lang="en-IE"/>
          </a:p>
        </p:txBody>
      </p:sp>
    </p:spTree>
    <p:extLst>
      <p:ext uri="{BB962C8B-B14F-4D97-AF65-F5344CB8AC3E}">
        <p14:creationId xmlns:p14="http://schemas.microsoft.com/office/powerpoint/2010/main" val="1275574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ucid.app/lucidchart/d1b3ad20-2382-4677-aced-4cb23cfde9be/edit?viewport_loc=-1664%2C-943%2C5346%2C2156%2C0_0&amp;invitationId=inv_00010740-8333-48ab-8778-3adf66b9e8c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tCAgGVcxrb8" TargetMode="External"/><Relationship Id="rId2" Type="http://schemas.openxmlformats.org/officeDocument/2006/relationships/hyperlink" Target="https://www.ottobock.com/en-sc/prosthetics/upper-limb-prosthetics/bebionic"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spressif.com/en/solutions/low-power-solutions/esp-no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yoware.com/products/muscle-sensor/"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353DF430-D299-373D-B12A-616E1BAD2BD9}"/>
              </a:ext>
            </a:extLst>
          </p:cNvPr>
          <p:cNvPicPr>
            <a:picLocks noChangeAspect="1"/>
          </p:cNvPicPr>
          <p:nvPr/>
        </p:nvPicPr>
        <p:blipFill>
          <a:blip r:embed="rId2">
            <a:alphaModFix/>
          </a:blip>
          <a:srcRect t="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4DA29-92FA-6812-390D-53B7CA2D6D6E}"/>
              </a:ext>
            </a:extLst>
          </p:cNvPr>
          <p:cNvSpPr>
            <a:spLocks noGrp="1"/>
          </p:cNvSpPr>
          <p:nvPr>
            <p:ph type="ctrTitle"/>
          </p:nvPr>
        </p:nvSpPr>
        <p:spPr>
          <a:xfrm>
            <a:off x="762000" y="1137434"/>
            <a:ext cx="7800660" cy="1520987"/>
          </a:xfrm>
        </p:spPr>
        <p:txBody>
          <a:bodyPr anchor="t">
            <a:normAutofit/>
          </a:bodyPr>
          <a:lstStyle/>
          <a:p>
            <a:pPr algn="l"/>
            <a:r>
              <a:rPr lang="en-IE" sz="4000">
                <a:solidFill>
                  <a:srgbClr val="FFFFFF"/>
                </a:solidFill>
              </a:rPr>
              <a:t>Hardware &amp; Flowcharts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6905F12-FEF6-2416-6AEE-1C8F71E48F42}"/>
              </a:ext>
            </a:extLst>
          </p:cNvPr>
          <p:cNvSpPr>
            <a:spLocks noGrp="1"/>
          </p:cNvSpPr>
          <p:nvPr>
            <p:ph type="subTitle" idx="1"/>
          </p:nvPr>
        </p:nvSpPr>
        <p:spPr>
          <a:xfrm>
            <a:off x="838200" y="4293441"/>
            <a:ext cx="6295332" cy="1588514"/>
          </a:xfrm>
        </p:spPr>
        <p:txBody>
          <a:bodyPr anchor="b">
            <a:normAutofit/>
          </a:bodyPr>
          <a:lstStyle/>
          <a:p>
            <a:pPr algn="l"/>
            <a:endParaRPr lang="en-IE" sz="1800">
              <a:solidFill>
                <a:srgbClr val="FFFFFF"/>
              </a:solidFill>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06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ircuit board&#10;&#10;Description automatically generated">
            <a:extLst>
              <a:ext uri="{FF2B5EF4-FFF2-40B4-BE49-F238E27FC236}">
                <a16:creationId xmlns:a16="http://schemas.microsoft.com/office/drawing/2014/main" id="{ECB443A6-FDF9-1B90-53AB-00B9835C31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487" r="11923"/>
          <a:stretch/>
        </p:blipFill>
        <p:spPr>
          <a:xfrm>
            <a:off x="6103027" y="10"/>
            <a:ext cx="6088971" cy="6857990"/>
          </a:xfrm>
          <a:prstGeom prst="rect">
            <a:avLst/>
          </a:prstGeom>
        </p:spPr>
      </p:pic>
      <p:sp useBgFill="1">
        <p:nvSpPr>
          <p:cNvPr id="13" name="Rectangle 1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CC93F-3279-6BBA-884F-2F5182739A81}"/>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ESP32</a:t>
            </a:r>
          </a:p>
        </p:txBody>
      </p:sp>
      <p:sp>
        <p:nvSpPr>
          <p:cNvPr id="6" name="TextBox 5">
            <a:extLst>
              <a:ext uri="{FF2B5EF4-FFF2-40B4-BE49-F238E27FC236}">
                <a16:creationId xmlns:a16="http://schemas.microsoft.com/office/drawing/2014/main" id="{622BE57F-0A81-A04B-EDE2-85677EE282AF}"/>
              </a:ext>
            </a:extLst>
          </p:cNvPr>
          <p:cNvSpPr txBox="1"/>
          <p:nvPr/>
        </p:nvSpPr>
        <p:spPr>
          <a:xfrm>
            <a:off x="761801" y="2884929"/>
            <a:ext cx="4659756" cy="3374137"/>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a:t>Development board for prototyping circuits and projects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Key Features:</a:t>
            </a:r>
          </a:p>
          <a:p>
            <a:pPr indent="-228600">
              <a:lnSpc>
                <a:spcPct val="90000"/>
              </a:lnSpc>
              <a:spcAft>
                <a:spcPts val="600"/>
              </a:spcAft>
              <a:buFont typeface="Arial" panose="020B0604020202020204" pitchFamily="34" charset="0"/>
              <a:buChar char="•"/>
            </a:pPr>
            <a:r>
              <a:rPr lang="en-US" sz="2000" dirty="0" err="1"/>
              <a:t>Wifi</a:t>
            </a:r>
            <a:r>
              <a:rPr lang="en-US" sz="2000" dirty="0"/>
              <a:t> &amp; Bluetooth</a:t>
            </a:r>
          </a:p>
          <a:p>
            <a:pPr indent="-228600">
              <a:lnSpc>
                <a:spcPct val="90000"/>
              </a:lnSpc>
              <a:spcAft>
                <a:spcPts val="600"/>
              </a:spcAft>
              <a:buFont typeface="Arial" panose="020B0604020202020204" pitchFamily="34" charset="0"/>
              <a:buChar char="•"/>
            </a:pPr>
            <a:r>
              <a:rPr lang="en-US" sz="2000" dirty="0"/>
              <a:t>Breadboard Friendly</a:t>
            </a:r>
          </a:p>
          <a:p>
            <a:pPr indent="-228600">
              <a:lnSpc>
                <a:spcPct val="90000"/>
              </a:lnSpc>
              <a:spcAft>
                <a:spcPts val="600"/>
              </a:spcAft>
              <a:buFont typeface="Arial" panose="020B0604020202020204" pitchFamily="34" charset="0"/>
              <a:buChar char="•"/>
            </a:pPr>
            <a:r>
              <a:rPr lang="en-US" sz="2000" dirty="0"/>
              <a:t>Connects with AWS (FREERTOS)</a:t>
            </a:r>
          </a:p>
        </p:txBody>
      </p:sp>
    </p:spTree>
    <p:extLst>
      <p:ext uri="{BB962C8B-B14F-4D97-AF65-F5344CB8AC3E}">
        <p14:creationId xmlns:p14="http://schemas.microsoft.com/office/powerpoint/2010/main" val="71003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8A74-8202-CB9C-96E1-E064B7A7C0B8}"/>
              </a:ext>
            </a:extLst>
          </p:cNvPr>
          <p:cNvSpPr>
            <a:spLocks noGrp="1"/>
          </p:cNvSpPr>
          <p:nvPr>
            <p:ph type="title"/>
          </p:nvPr>
        </p:nvSpPr>
        <p:spPr/>
        <p:txBody>
          <a:bodyPr/>
          <a:lstStyle/>
          <a:p>
            <a:r>
              <a:rPr lang="en-IE" dirty="0"/>
              <a:t>Servo</a:t>
            </a:r>
          </a:p>
        </p:txBody>
      </p:sp>
      <p:pic>
        <p:nvPicPr>
          <p:cNvPr id="5" name="Content Placeholder 4" descr="A blue plastic device with wires&#10;&#10;Description automatically generated">
            <a:extLst>
              <a:ext uri="{FF2B5EF4-FFF2-40B4-BE49-F238E27FC236}">
                <a16:creationId xmlns:a16="http://schemas.microsoft.com/office/drawing/2014/main" id="{7ECB380E-C34D-904A-B007-B9EE2FC36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0662" y="1825625"/>
            <a:ext cx="4351338" cy="4351338"/>
          </a:xfrm>
        </p:spPr>
      </p:pic>
      <p:sp>
        <p:nvSpPr>
          <p:cNvPr id="3" name="TextBox 2">
            <a:extLst>
              <a:ext uri="{FF2B5EF4-FFF2-40B4-BE49-F238E27FC236}">
                <a16:creationId xmlns:a16="http://schemas.microsoft.com/office/drawing/2014/main" id="{A7B6F7CB-B7D7-4B71-FA0D-4061C7E66984}"/>
              </a:ext>
            </a:extLst>
          </p:cNvPr>
          <p:cNvSpPr txBox="1"/>
          <p:nvPr/>
        </p:nvSpPr>
        <p:spPr>
          <a:xfrm>
            <a:off x="957943" y="1690688"/>
            <a:ext cx="6106886" cy="1477328"/>
          </a:xfrm>
          <a:prstGeom prst="rect">
            <a:avLst/>
          </a:prstGeom>
          <a:noFill/>
        </p:spPr>
        <p:txBody>
          <a:bodyPr wrap="square" rtlCol="0">
            <a:spAutoFit/>
          </a:bodyPr>
          <a:lstStyle/>
          <a:p>
            <a:pPr marL="285750" indent="-285750">
              <a:buFont typeface="Arial" panose="020B0604020202020204" pitchFamily="34" charset="0"/>
              <a:buChar char="•"/>
            </a:pPr>
            <a:r>
              <a:rPr lang="en-IE" dirty="0"/>
              <a:t>Small 9g servos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Use plastic gears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Fit in palm of hand</a:t>
            </a:r>
          </a:p>
        </p:txBody>
      </p:sp>
    </p:spTree>
    <p:extLst>
      <p:ext uri="{BB962C8B-B14F-4D97-AF65-F5344CB8AC3E}">
        <p14:creationId xmlns:p14="http://schemas.microsoft.com/office/powerpoint/2010/main" val="367339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8131-A3F3-E261-3A0E-1F2AB5F52F83}"/>
              </a:ext>
            </a:extLst>
          </p:cNvPr>
          <p:cNvSpPr>
            <a:spLocks noGrp="1"/>
          </p:cNvSpPr>
          <p:nvPr>
            <p:ph type="title"/>
          </p:nvPr>
        </p:nvSpPr>
        <p:spPr/>
        <p:txBody>
          <a:bodyPr/>
          <a:lstStyle/>
          <a:p>
            <a:r>
              <a:rPr lang="en-IE" dirty="0"/>
              <a:t>Software</a:t>
            </a:r>
          </a:p>
        </p:txBody>
      </p:sp>
      <p:sp>
        <p:nvSpPr>
          <p:cNvPr id="3" name="Content Placeholder 2">
            <a:extLst>
              <a:ext uri="{FF2B5EF4-FFF2-40B4-BE49-F238E27FC236}">
                <a16:creationId xmlns:a16="http://schemas.microsoft.com/office/drawing/2014/main" id="{A3C59C64-2469-F521-9AD6-06CBD3E720E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75623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E50B84-86DB-918F-CF7D-8332A4F6520D}"/>
              </a:ext>
            </a:extLst>
          </p:cNvPr>
          <p:cNvPicPr>
            <a:picLocks noGrp="1" noChangeAspect="1"/>
          </p:cNvPicPr>
          <p:nvPr>
            <p:ph idx="1"/>
          </p:nvPr>
        </p:nvPicPr>
        <p:blipFill>
          <a:blip r:embed="rId2"/>
          <a:srcRect l="41659" r="15724" b="1"/>
          <a:stretch/>
        </p:blipFill>
        <p:spPr>
          <a:xfrm>
            <a:off x="6103027" y="10"/>
            <a:ext cx="6088971" cy="6857990"/>
          </a:xfrm>
          <a:prstGeom prst="rect">
            <a:avLst/>
          </a:prstGeom>
        </p:spPr>
      </p:pic>
      <p:sp useBgFill="1">
        <p:nvSpPr>
          <p:cNvPr id="13" name="Rectangle 1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EDE86-C26F-2378-5C2D-4A0BE45F492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a:t>Fusion 360</a:t>
            </a:r>
          </a:p>
        </p:txBody>
      </p:sp>
      <p:sp>
        <p:nvSpPr>
          <p:cNvPr id="6" name="TextBox 5">
            <a:extLst>
              <a:ext uri="{FF2B5EF4-FFF2-40B4-BE49-F238E27FC236}">
                <a16:creationId xmlns:a16="http://schemas.microsoft.com/office/drawing/2014/main" id="{A8B396E1-D5BA-A138-B71D-4B0F2683940D}"/>
              </a:ext>
            </a:extLst>
          </p:cNvPr>
          <p:cNvSpPr txBox="1"/>
          <p:nvPr/>
        </p:nvSpPr>
        <p:spPr>
          <a:xfrm>
            <a:off x="761801" y="2884929"/>
            <a:ext cx="4659756" cy="33741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File Taken from GrabCad</a:t>
            </a:r>
          </a:p>
          <a:p>
            <a:pPr indent="-228600">
              <a:lnSpc>
                <a:spcPct val="90000"/>
              </a:lnSpc>
              <a:spcAft>
                <a:spcPts val="600"/>
              </a:spcAft>
              <a:buFont typeface="Arial" panose="020B0604020202020204" pitchFamily="34" charset="0"/>
              <a:buChar char="•"/>
            </a:pPr>
            <a:r>
              <a:rPr lang="en-US" sz="2000"/>
              <a:t>Edits must be made so it functions as a prosthetic</a:t>
            </a:r>
          </a:p>
          <a:p>
            <a:pPr indent="-228600">
              <a:lnSpc>
                <a:spcPct val="90000"/>
              </a:lnSpc>
              <a:spcAft>
                <a:spcPts val="600"/>
              </a:spcAft>
              <a:buFont typeface="Arial" panose="020B0604020202020204" pitchFamily="34" charset="0"/>
              <a:buChar char="•"/>
            </a:pPr>
            <a:r>
              <a:rPr lang="en-US" sz="2000"/>
              <a:t>Parts do not fit together (must edit to incorporate screws and threaded inserts)</a:t>
            </a:r>
          </a:p>
        </p:txBody>
      </p:sp>
    </p:spTree>
    <p:extLst>
      <p:ext uri="{BB962C8B-B14F-4D97-AF65-F5344CB8AC3E}">
        <p14:creationId xmlns:p14="http://schemas.microsoft.com/office/powerpoint/2010/main" val="8052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F042-206F-2A55-2EC1-D35ACCC3E233}"/>
              </a:ext>
            </a:extLst>
          </p:cNvPr>
          <p:cNvSpPr>
            <a:spLocks noGrp="1"/>
          </p:cNvSpPr>
          <p:nvPr>
            <p:ph type="title"/>
          </p:nvPr>
        </p:nvSpPr>
        <p:spPr/>
        <p:txBody>
          <a:bodyPr/>
          <a:lstStyle/>
          <a:p>
            <a:r>
              <a:rPr lang="en-IE"/>
              <a:t>Slicing Software</a:t>
            </a:r>
            <a:endParaRPr lang="en-IE" dirty="0"/>
          </a:p>
        </p:txBody>
      </p:sp>
      <p:sp>
        <p:nvSpPr>
          <p:cNvPr id="3" name="Content Placeholder 2">
            <a:extLst>
              <a:ext uri="{FF2B5EF4-FFF2-40B4-BE49-F238E27FC236}">
                <a16:creationId xmlns:a16="http://schemas.microsoft.com/office/drawing/2014/main" id="{937738F9-0406-E397-5B46-48760BB5C39B}"/>
              </a:ext>
            </a:extLst>
          </p:cNvPr>
          <p:cNvSpPr>
            <a:spLocks noGrp="1"/>
          </p:cNvSpPr>
          <p:nvPr>
            <p:ph idx="1"/>
          </p:nvPr>
        </p:nvSpPr>
        <p:spPr>
          <a:xfrm>
            <a:off x="838200" y="1825625"/>
            <a:ext cx="10515600" cy="638442"/>
          </a:xfrm>
        </p:spPr>
        <p:txBody>
          <a:bodyPr/>
          <a:lstStyle/>
          <a:p>
            <a:r>
              <a:rPr lang="en-IE"/>
              <a:t>Used for turning fusion 360 files into gcode for 3d Printing</a:t>
            </a:r>
            <a:endParaRPr lang="en-IE" dirty="0"/>
          </a:p>
        </p:txBody>
      </p:sp>
      <p:pic>
        <p:nvPicPr>
          <p:cNvPr id="5" name="Picture 4">
            <a:extLst>
              <a:ext uri="{FF2B5EF4-FFF2-40B4-BE49-F238E27FC236}">
                <a16:creationId xmlns:a16="http://schemas.microsoft.com/office/drawing/2014/main" id="{3971955B-BC2C-5921-8F75-06C287528327}"/>
              </a:ext>
            </a:extLst>
          </p:cNvPr>
          <p:cNvPicPr>
            <a:picLocks noChangeAspect="1"/>
          </p:cNvPicPr>
          <p:nvPr/>
        </p:nvPicPr>
        <p:blipFill>
          <a:blip r:embed="rId2"/>
          <a:stretch>
            <a:fillRect/>
          </a:stretch>
        </p:blipFill>
        <p:spPr>
          <a:xfrm>
            <a:off x="838200" y="3242020"/>
            <a:ext cx="4515786" cy="2303828"/>
          </a:xfrm>
          <a:prstGeom prst="rect">
            <a:avLst/>
          </a:prstGeom>
        </p:spPr>
      </p:pic>
      <p:pic>
        <p:nvPicPr>
          <p:cNvPr id="7" name="Picture 6">
            <a:extLst>
              <a:ext uri="{FF2B5EF4-FFF2-40B4-BE49-F238E27FC236}">
                <a16:creationId xmlns:a16="http://schemas.microsoft.com/office/drawing/2014/main" id="{9B381437-9A8B-C177-3CDE-C77047A162B9}"/>
              </a:ext>
            </a:extLst>
          </p:cNvPr>
          <p:cNvPicPr>
            <a:picLocks noChangeAspect="1"/>
          </p:cNvPicPr>
          <p:nvPr/>
        </p:nvPicPr>
        <p:blipFill>
          <a:blip r:embed="rId3"/>
          <a:stretch>
            <a:fillRect/>
          </a:stretch>
        </p:blipFill>
        <p:spPr>
          <a:xfrm>
            <a:off x="6413500" y="3301262"/>
            <a:ext cx="4426886" cy="2244586"/>
          </a:xfrm>
          <a:prstGeom prst="rect">
            <a:avLst/>
          </a:prstGeom>
        </p:spPr>
      </p:pic>
    </p:spTree>
    <p:extLst>
      <p:ext uri="{BB962C8B-B14F-4D97-AF65-F5344CB8AC3E}">
        <p14:creationId xmlns:p14="http://schemas.microsoft.com/office/powerpoint/2010/main" val="3426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6419-E5BF-2B3D-22BA-D1B8C1E51C71}"/>
              </a:ext>
            </a:extLst>
          </p:cNvPr>
          <p:cNvSpPr>
            <a:spLocks noGrp="1"/>
          </p:cNvSpPr>
          <p:nvPr>
            <p:ph type="title"/>
          </p:nvPr>
        </p:nvSpPr>
        <p:spPr/>
        <p:txBody>
          <a:bodyPr/>
          <a:lstStyle/>
          <a:p>
            <a:r>
              <a:rPr lang="en-IE" dirty="0"/>
              <a:t>Arduino IDE</a:t>
            </a:r>
          </a:p>
        </p:txBody>
      </p:sp>
      <p:pic>
        <p:nvPicPr>
          <p:cNvPr id="5" name="Content Placeholder 4">
            <a:extLst>
              <a:ext uri="{FF2B5EF4-FFF2-40B4-BE49-F238E27FC236}">
                <a16:creationId xmlns:a16="http://schemas.microsoft.com/office/drawing/2014/main" id="{40E9B5D4-2F13-5F7E-3A40-77EEE6EFC063}"/>
              </a:ext>
            </a:extLst>
          </p:cNvPr>
          <p:cNvPicPr>
            <a:picLocks noGrp="1" noChangeAspect="1"/>
          </p:cNvPicPr>
          <p:nvPr>
            <p:ph idx="1"/>
          </p:nvPr>
        </p:nvPicPr>
        <p:blipFill>
          <a:blip r:embed="rId2"/>
          <a:stretch>
            <a:fillRect/>
          </a:stretch>
        </p:blipFill>
        <p:spPr>
          <a:xfrm>
            <a:off x="1068435" y="3505200"/>
            <a:ext cx="5205365" cy="2639302"/>
          </a:xfrm>
        </p:spPr>
      </p:pic>
      <p:sp>
        <p:nvSpPr>
          <p:cNvPr id="6" name="TextBox 5">
            <a:extLst>
              <a:ext uri="{FF2B5EF4-FFF2-40B4-BE49-F238E27FC236}">
                <a16:creationId xmlns:a16="http://schemas.microsoft.com/office/drawing/2014/main" id="{C1683998-7B53-8C70-7FDA-6F750AB452E7}"/>
              </a:ext>
            </a:extLst>
          </p:cNvPr>
          <p:cNvSpPr txBox="1"/>
          <p:nvPr/>
        </p:nvSpPr>
        <p:spPr>
          <a:xfrm>
            <a:off x="1068435" y="1690688"/>
            <a:ext cx="5435600" cy="461665"/>
          </a:xfrm>
          <a:prstGeom prst="rect">
            <a:avLst/>
          </a:prstGeom>
          <a:noFill/>
        </p:spPr>
        <p:txBody>
          <a:bodyPr wrap="square" rtlCol="0">
            <a:spAutoFit/>
          </a:bodyPr>
          <a:lstStyle/>
          <a:p>
            <a:r>
              <a:rPr lang="en-IE" sz="2400" dirty="0"/>
              <a:t>Used for programming ESP32</a:t>
            </a:r>
          </a:p>
        </p:txBody>
      </p:sp>
    </p:spTree>
    <p:extLst>
      <p:ext uri="{BB962C8B-B14F-4D97-AF65-F5344CB8AC3E}">
        <p14:creationId xmlns:p14="http://schemas.microsoft.com/office/powerpoint/2010/main" val="402454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F67A-022B-E8EC-B005-0D3180E3EFCD}"/>
              </a:ext>
            </a:extLst>
          </p:cNvPr>
          <p:cNvSpPr>
            <a:spLocks noGrp="1"/>
          </p:cNvSpPr>
          <p:nvPr>
            <p:ph type="title"/>
          </p:nvPr>
        </p:nvSpPr>
        <p:spPr/>
        <p:txBody>
          <a:bodyPr/>
          <a:lstStyle/>
          <a:p>
            <a:r>
              <a:rPr lang="en-IE" dirty="0"/>
              <a:t>Prosthetic Hand Gesture Flow Chart</a:t>
            </a:r>
          </a:p>
        </p:txBody>
      </p:sp>
      <p:sp>
        <p:nvSpPr>
          <p:cNvPr id="3" name="Content Placeholder 2">
            <a:extLst>
              <a:ext uri="{FF2B5EF4-FFF2-40B4-BE49-F238E27FC236}">
                <a16:creationId xmlns:a16="http://schemas.microsoft.com/office/drawing/2014/main" id="{BEC7E9B2-D2BB-1992-A530-BDCAF50D4CDE}"/>
              </a:ext>
            </a:extLst>
          </p:cNvPr>
          <p:cNvSpPr>
            <a:spLocks noGrp="1"/>
          </p:cNvSpPr>
          <p:nvPr>
            <p:ph idx="1"/>
          </p:nvPr>
        </p:nvSpPr>
        <p:spPr>
          <a:xfrm>
            <a:off x="838200" y="1825625"/>
            <a:ext cx="10515600" cy="1004661"/>
          </a:xfrm>
        </p:spPr>
        <p:txBody>
          <a:bodyPr>
            <a:normAutofit/>
          </a:bodyPr>
          <a:lstStyle/>
          <a:p>
            <a:r>
              <a:rPr lang="en-IE" sz="2000" dirty="0">
                <a:hlinkClick r:id="rId2"/>
              </a:rPr>
              <a:t>https://lucid.app/lucidchart/d1b3ad20-2382-4677-aced-4cb23cfde9be/edit?viewport_loc=-1664%2C-943%2C5346%2C2156%2C0_0&amp;invitationId=inv_00010740-8333-48ab-8778-3adf66b9e8c1</a:t>
            </a:r>
            <a:r>
              <a:rPr lang="en-IE" sz="2000" dirty="0"/>
              <a:t> </a:t>
            </a:r>
          </a:p>
        </p:txBody>
      </p:sp>
      <p:pic>
        <p:nvPicPr>
          <p:cNvPr id="5" name="Picture 4">
            <a:extLst>
              <a:ext uri="{FF2B5EF4-FFF2-40B4-BE49-F238E27FC236}">
                <a16:creationId xmlns:a16="http://schemas.microsoft.com/office/drawing/2014/main" id="{2314CCBE-4ED4-4768-384A-FB3FA9E7486D}"/>
              </a:ext>
            </a:extLst>
          </p:cNvPr>
          <p:cNvPicPr>
            <a:picLocks noChangeAspect="1"/>
          </p:cNvPicPr>
          <p:nvPr/>
        </p:nvPicPr>
        <p:blipFill>
          <a:blip r:embed="rId3"/>
          <a:stretch>
            <a:fillRect/>
          </a:stretch>
        </p:blipFill>
        <p:spPr>
          <a:xfrm>
            <a:off x="3141291" y="2965223"/>
            <a:ext cx="5909417" cy="3527652"/>
          </a:xfrm>
          <a:prstGeom prst="rect">
            <a:avLst/>
          </a:prstGeom>
        </p:spPr>
      </p:pic>
    </p:spTree>
    <p:extLst>
      <p:ext uri="{BB962C8B-B14F-4D97-AF65-F5344CB8AC3E}">
        <p14:creationId xmlns:p14="http://schemas.microsoft.com/office/powerpoint/2010/main" val="184465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9BBD-2F08-3F2D-E758-4DC25CD88B9F}"/>
              </a:ext>
            </a:extLst>
          </p:cNvPr>
          <p:cNvSpPr>
            <a:spLocks noGrp="1"/>
          </p:cNvSpPr>
          <p:nvPr>
            <p:ph type="title"/>
          </p:nvPr>
        </p:nvSpPr>
        <p:spPr/>
        <p:txBody>
          <a:bodyPr/>
          <a:lstStyle/>
          <a:p>
            <a:r>
              <a:rPr lang="en-IE" dirty="0"/>
              <a:t>More on similar </a:t>
            </a:r>
            <a:r>
              <a:rPr lang="en-IE" dirty="0" err="1"/>
              <a:t>Companys</a:t>
            </a:r>
            <a:endParaRPr lang="en-IE" dirty="0"/>
          </a:p>
        </p:txBody>
      </p:sp>
      <p:sp>
        <p:nvSpPr>
          <p:cNvPr id="3" name="Content Placeholder 2">
            <a:extLst>
              <a:ext uri="{FF2B5EF4-FFF2-40B4-BE49-F238E27FC236}">
                <a16:creationId xmlns:a16="http://schemas.microsoft.com/office/drawing/2014/main" id="{9EC2EEF2-F85C-88C0-0983-016202DC48CC}"/>
              </a:ext>
            </a:extLst>
          </p:cNvPr>
          <p:cNvSpPr>
            <a:spLocks noGrp="1"/>
          </p:cNvSpPr>
          <p:nvPr>
            <p:ph idx="1"/>
          </p:nvPr>
        </p:nvSpPr>
        <p:spPr/>
        <p:txBody>
          <a:bodyPr/>
          <a:lstStyle/>
          <a:p>
            <a:r>
              <a:rPr lang="en-IE" dirty="0">
                <a:hlinkClick r:id="rId2"/>
              </a:rPr>
              <a:t>https://www.ottobock.com/en-sc/prosthetics/upper-limb-prosthetics/bebionic</a:t>
            </a:r>
            <a:endParaRPr lang="en-IE" dirty="0"/>
          </a:p>
          <a:p>
            <a:r>
              <a:rPr lang="en-IE" sz="1800" dirty="0"/>
              <a:t>“</a:t>
            </a:r>
            <a:r>
              <a:rPr lang="en-GB" sz="1800" b="0" i="0" dirty="0">
                <a:solidFill>
                  <a:srgbClr val="000000"/>
                </a:solidFill>
                <a:effectLst/>
                <a:latin typeface="Work Sans" panose="020F0502020204030204" pitchFamily="2" charset="0"/>
              </a:rPr>
              <a:t>Each wrist option offers a varying degree of motion, helping to reduce shoulder pain from overcompensation.</a:t>
            </a:r>
            <a:r>
              <a:rPr lang="en-IE" sz="1800">
                <a:solidFill>
                  <a:srgbClr val="000000"/>
                </a:solidFill>
                <a:latin typeface="Work Sans" panose="020F0502020204030204" pitchFamily="2" charset="0"/>
              </a:rPr>
              <a:t>”</a:t>
            </a:r>
            <a:endParaRPr lang="en-IE" sz="1800" dirty="0">
              <a:solidFill>
                <a:srgbClr val="000000"/>
              </a:solidFill>
              <a:latin typeface="Work Sans" panose="020F0502020204030204" pitchFamily="2" charset="0"/>
            </a:endParaRPr>
          </a:p>
          <a:p>
            <a:r>
              <a:rPr lang="en-IE" sz="1800" b="1" dirty="0">
                <a:hlinkClick r:id="rId3"/>
              </a:rPr>
              <a:t>https://www.youtube.com/watch?v=tCAgGVcxrb8</a:t>
            </a:r>
            <a:r>
              <a:rPr lang="en-IE" sz="1800" b="1" dirty="0"/>
              <a:t> </a:t>
            </a:r>
          </a:p>
        </p:txBody>
      </p:sp>
      <p:pic>
        <p:nvPicPr>
          <p:cNvPr id="5" name="Picture 4">
            <a:extLst>
              <a:ext uri="{FF2B5EF4-FFF2-40B4-BE49-F238E27FC236}">
                <a16:creationId xmlns:a16="http://schemas.microsoft.com/office/drawing/2014/main" id="{4DC5DDCE-1B92-0594-C6E6-67847E0138A5}"/>
              </a:ext>
            </a:extLst>
          </p:cNvPr>
          <p:cNvPicPr>
            <a:picLocks noChangeAspect="1"/>
          </p:cNvPicPr>
          <p:nvPr/>
        </p:nvPicPr>
        <p:blipFill>
          <a:blip r:embed="rId4"/>
          <a:stretch>
            <a:fillRect/>
          </a:stretch>
        </p:blipFill>
        <p:spPr>
          <a:xfrm>
            <a:off x="1306811" y="3831771"/>
            <a:ext cx="8859921" cy="2841333"/>
          </a:xfrm>
          <a:prstGeom prst="rect">
            <a:avLst/>
          </a:prstGeom>
        </p:spPr>
      </p:pic>
    </p:spTree>
    <p:extLst>
      <p:ext uri="{BB962C8B-B14F-4D97-AF65-F5344CB8AC3E}">
        <p14:creationId xmlns:p14="http://schemas.microsoft.com/office/powerpoint/2010/main" val="197119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850C-CE7A-4D06-B342-D2DF410FCE4C}"/>
              </a:ext>
            </a:extLst>
          </p:cNvPr>
          <p:cNvSpPr>
            <a:spLocks noGrp="1"/>
          </p:cNvSpPr>
          <p:nvPr>
            <p:ph type="title"/>
          </p:nvPr>
        </p:nvSpPr>
        <p:spPr/>
        <p:txBody>
          <a:bodyPr>
            <a:normAutofit/>
          </a:bodyPr>
          <a:lstStyle/>
          <a:p>
            <a:r>
              <a:rPr lang="en-IE" sz="3600" dirty="0"/>
              <a:t>Quick note from last weeks meeting</a:t>
            </a:r>
          </a:p>
        </p:txBody>
      </p:sp>
      <p:sp>
        <p:nvSpPr>
          <p:cNvPr id="3" name="Content Placeholder 2">
            <a:extLst>
              <a:ext uri="{FF2B5EF4-FFF2-40B4-BE49-F238E27FC236}">
                <a16:creationId xmlns:a16="http://schemas.microsoft.com/office/drawing/2014/main" id="{0B9879E9-8F7A-B41C-BF70-09754EA353B9}"/>
              </a:ext>
            </a:extLst>
          </p:cNvPr>
          <p:cNvSpPr>
            <a:spLocks noGrp="1"/>
          </p:cNvSpPr>
          <p:nvPr>
            <p:ph idx="1"/>
          </p:nvPr>
        </p:nvSpPr>
        <p:spPr/>
        <p:txBody>
          <a:bodyPr>
            <a:normAutofit/>
          </a:bodyPr>
          <a:lstStyle/>
          <a:p>
            <a:r>
              <a:rPr lang="en-IE" sz="2400" dirty="0"/>
              <a:t>Go forward for Sun Life Awards</a:t>
            </a:r>
          </a:p>
          <a:p>
            <a:endParaRPr lang="en-IE" sz="2400" dirty="0"/>
          </a:p>
          <a:p>
            <a:r>
              <a:rPr lang="en-IE" sz="2400" dirty="0"/>
              <a:t>“</a:t>
            </a:r>
            <a:r>
              <a:rPr lang="en-GB" sz="2400" dirty="0"/>
              <a:t>There are three awards namely the Innovation Award, the Enterprise Awards and the Intellectual Curiosity.</a:t>
            </a:r>
            <a:r>
              <a:rPr lang="en-IE" sz="2400" dirty="0"/>
              <a:t>”</a:t>
            </a:r>
          </a:p>
        </p:txBody>
      </p:sp>
    </p:spTree>
    <p:extLst>
      <p:ext uri="{BB962C8B-B14F-4D97-AF65-F5344CB8AC3E}">
        <p14:creationId xmlns:p14="http://schemas.microsoft.com/office/powerpoint/2010/main" val="123866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D9D21-6FE8-BE41-0C35-FB0B033149AB}"/>
              </a:ext>
            </a:extLst>
          </p:cNvPr>
          <p:cNvSpPr>
            <a:spLocks noGrp="1"/>
          </p:cNvSpPr>
          <p:nvPr>
            <p:ph type="title"/>
          </p:nvPr>
        </p:nvSpPr>
        <p:spPr>
          <a:xfrm>
            <a:off x="838200" y="557188"/>
            <a:ext cx="10515600" cy="1133499"/>
          </a:xfrm>
        </p:spPr>
        <p:txBody>
          <a:bodyPr>
            <a:normAutofit/>
          </a:bodyPr>
          <a:lstStyle/>
          <a:p>
            <a:pPr algn="ctr"/>
            <a:r>
              <a:rPr lang="en-IE" sz="5200"/>
              <a:t>Project Methodology</a:t>
            </a:r>
          </a:p>
        </p:txBody>
      </p:sp>
      <p:graphicFrame>
        <p:nvGraphicFramePr>
          <p:cNvPr id="5" name="Content Placeholder 2">
            <a:extLst>
              <a:ext uri="{FF2B5EF4-FFF2-40B4-BE49-F238E27FC236}">
                <a16:creationId xmlns:a16="http://schemas.microsoft.com/office/drawing/2014/main" id="{3E8A51AD-DE52-B7BC-16CD-9E23A8EFE411}"/>
              </a:ext>
            </a:extLst>
          </p:cNvPr>
          <p:cNvGraphicFramePr>
            <a:graphicFrameLocks noGrp="1"/>
          </p:cNvGraphicFramePr>
          <p:nvPr>
            <p:ph idx="1"/>
            <p:extLst>
              <p:ext uri="{D42A27DB-BD31-4B8C-83A1-F6EECF244321}">
                <p14:modId xmlns:p14="http://schemas.microsoft.com/office/powerpoint/2010/main" val="309467061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07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2F410-C09B-D93F-EEC0-A131471CF387}"/>
              </a:ext>
            </a:extLst>
          </p:cNvPr>
          <p:cNvSpPr>
            <a:spLocks noGrp="1"/>
          </p:cNvSpPr>
          <p:nvPr>
            <p:ph type="title"/>
          </p:nvPr>
        </p:nvSpPr>
        <p:spPr>
          <a:xfrm>
            <a:off x="761800" y="762001"/>
            <a:ext cx="5334197" cy="1708242"/>
          </a:xfrm>
        </p:spPr>
        <p:txBody>
          <a:bodyPr anchor="ctr">
            <a:normAutofit/>
          </a:bodyPr>
          <a:lstStyle/>
          <a:p>
            <a:r>
              <a:rPr lang="en-IE" sz="4000"/>
              <a:t>Equipment</a:t>
            </a:r>
          </a:p>
        </p:txBody>
      </p:sp>
      <p:sp>
        <p:nvSpPr>
          <p:cNvPr id="3" name="Content Placeholder 2">
            <a:extLst>
              <a:ext uri="{FF2B5EF4-FFF2-40B4-BE49-F238E27FC236}">
                <a16:creationId xmlns:a16="http://schemas.microsoft.com/office/drawing/2014/main" id="{1F08D11C-C1A2-6B1B-9A77-D31F3F558805}"/>
              </a:ext>
            </a:extLst>
          </p:cNvPr>
          <p:cNvSpPr>
            <a:spLocks noGrp="1"/>
          </p:cNvSpPr>
          <p:nvPr>
            <p:ph idx="1"/>
          </p:nvPr>
        </p:nvSpPr>
        <p:spPr>
          <a:xfrm>
            <a:off x="761800" y="2470244"/>
            <a:ext cx="5334197" cy="3769835"/>
          </a:xfrm>
        </p:spPr>
        <p:txBody>
          <a:bodyPr anchor="ctr">
            <a:normAutofit/>
          </a:bodyPr>
          <a:lstStyle/>
          <a:p>
            <a:r>
              <a:rPr lang="en-IE" sz="2000"/>
              <a:t>2 ESP32</a:t>
            </a:r>
          </a:p>
          <a:p>
            <a:r>
              <a:rPr lang="en-IE" sz="2000"/>
              <a:t>4 Servos</a:t>
            </a:r>
          </a:p>
          <a:p>
            <a:r>
              <a:rPr lang="en-IE" sz="2000"/>
              <a:t>1 EMG Sensor</a:t>
            </a:r>
          </a:p>
          <a:p>
            <a:r>
              <a:rPr lang="en-IE" sz="2000"/>
              <a:t>Filament</a:t>
            </a:r>
          </a:p>
          <a:p>
            <a:r>
              <a:rPr lang="en-IE" sz="2000"/>
              <a:t>3D Printer</a:t>
            </a:r>
          </a:p>
          <a:p>
            <a:r>
              <a:rPr lang="en-IE" sz="2000"/>
              <a:t>Jumper Wires</a:t>
            </a:r>
          </a:p>
          <a:p>
            <a:endParaRPr lang="en-IE" sz="2000"/>
          </a:p>
        </p:txBody>
      </p:sp>
      <p:pic>
        <p:nvPicPr>
          <p:cNvPr id="5" name="Picture 4" descr="Colourful wires">
            <a:extLst>
              <a:ext uri="{FF2B5EF4-FFF2-40B4-BE49-F238E27FC236}">
                <a16:creationId xmlns:a16="http://schemas.microsoft.com/office/drawing/2014/main" id="{C3D8A99F-E233-7A76-AB28-537E3758C7F1}"/>
              </a:ext>
            </a:extLst>
          </p:cNvPr>
          <p:cNvPicPr>
            <a:picLocks noChangeAspect="1"/>
          </p:cNvPicPr>
          <p:nvPr/>
        </p:nvPicPr>
        <p:blipFill>
          <a:blip r:embed="rId2"/>
          <a:srcRect l="26126" r="2941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6551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1EEC5-C49E-C2C8-59CC-5FFF70B0FEE1}"/>
              </a:ext>
            </a:extLst>
          </p:cNvPr>
          <p:cNvSpPr>
            <a:spLocks noGrp="1"/>
          </p:cNvSpPr>
          <p:nvPr>
            <p:ph type="title"/>
          </p:nvPr>
        </p:nvSpPr>
        <p:spPr>
          <a:xfrm>
            <a:off x="836679" y="723898"/>
            <a:ext cx="6002110" cy="1495425"/>
          </a:xfrm>
        </p:spPr>
        <p:txBody>
          <a:bodyPr>
            <a:normAutofit/>
          </a:bodyPr>
          <a:lstStyle/>
          <a:p>
            <a:r>
              <a:rPr lang="en-IE" sz="4000"/>
              <a:t>Software</a:t>
            </a:r>
          </a:p>
        </p:txBody>
      </p:sp>
      <p:pic>
        <p:nvPicPr>
          <p:cNvPr id="6" name="Picture 5">
            <a:extLst>
              <a:ext uri="{FF2B5EF4-FFF2-40B4-BE49-F238E27FC236}">
                <a16:creationId xmlns:a16="http://schemas.microsoft.com/office/drawing/2014/main" id="{0381B877-668C-92EF-85DB-6CC80915E9F8}"/>
              </a:ext>
            </a:extLst>
          </p:cNvPr>
          <p:cNvPicPr>
            <a:picLocks noChangeAspect="1"/>
          </p:cNvPicPr>
          <p:nvPr/>
        </p:nvPicPr>
        <p:blipFill>
          <a:blip r:embed="rId2"/>
          <a:srcRect l="19514" r="31892" b="-1"/>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00206A2E-C136-B044-F2A5-AD2817399724}"/>
              </a:ext>
            </a:extLst>
          </p:cNvPr>
          <p:cNvGraphicFramePr>
            <a:graphicFrameLocks noGrp="1"/>
          </p:cNvGraphicFramePr>
          <p:nvPr>
            <p:ph idx="1"/>
            <p:extLst>
              <p:ext uri="{D42A27DB-BD31-4B8C-83A1-F6EECF244321}">
                <p14:modId xmlns:p14="http://schemas.microsoft.com/office/powerpoint/2010/main" val="2257637057"/>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570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6E94-EFE9-A3E1-5989-BB17913073B7}"/>
              </a:ext>
            </a:extLst>
          </p:cNvPr>
          <p:cNvSpPr>
            <a:spLocks noGrp="1"/>
          </p:cNvSpPr>
          <p:nvPr>
            <p:ph type="title"/>
          </p:nvPr>
        </p:nvSpPr>
        <p:spPr/>
        <p:txBody>
          <a:bodyPr/>
          <a:lstStyle/>
          <a:p>
            <a:r>
              <a:rPr lang="en-IE" dirty="0" err="1"/>
              <a:t>FlowChart</a:t>
            </a:r>
            <a:r>
              <a:rPr lang="en-IE" dirty="0"/>
              <a:t>/Model</a:t>
            </a:r>
          </a:p>
        </p:txBody>
      </p:sp>
      <p:pic>
        <p:nvPicPr>
          <p:cNvPr id="5" name="Content Placeholder 4">
            <a:extLst>
              <a:ext uri="{FF2B5EF4-FFF2-40B4-BE49-F238E27FC236}">
                <a16:creationId xmlns:a16="http://schemas.microsoft.com/office/drawing/2014/main" id="{97F6A81F-6D18-257C-89DC-D80A804B8229}"/>
              </a:ext>
            </a:extLst>
          </p:cNvPr>
          <p:cNvPicPr>
            <a:picLocks noGrp="1" noChangeAspect="1"/>
          </p:cNvPicPr>
          <p:nvPr>
            <p:ph idx="1"/>
          </p:nvPr>
        </p:nvPicPr>
        <p:blipFill>
          <a:blip r:embed="rId2"/>
          <a:stretch>
            <a:fillRect/>
          </a:stretch>
        </p:blipFill>
        <p:spPr>
          <a:xfrm>
            <a:off x="856519" y="2257975"/>
            <a:ext cx="10478962" cy="3486637"/>
          </a:xfrm>
        </p:spPr>
      </p:pic>
    </p:spTree>
    <p:extLst>
      <p:ext uri="{BB962C8B-B14F-4D97-AF65-F5344CB8AC3E}">
        <p14:creationId xmlns:p14="http://schemas.microsoft.com/office/powerpoint/2010/main" val="255826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35C1-38CD-A001-057E-DE9B0179BC0C}"/>
              </a:ext>
            </a:extLst>
          </p:cNvPr>
          <p:cNvSpPr>
            <a:spLocks noGrp="1"/>
          </p:cNvSpPr>
          <p:nvPr>
            <p:ph type="title"/>
          </p:nvPr>
        </p:nvSpPr>
        <p:spPr/>
        <p:txBody>
          <a:bodyPr/>
          <a:lstStyle/>
          <a:p>
            <a:r>
              <a:rPr lang="en-IE" dirty="0"/>
              <a:t>Messaging Protocol</a:t>
            </a:r>
          </a:p>
        </p:txBody>
      </p:sp>
      <p:sp>
        <p:nvSpPr>
          <p:cNvPr id="3" name="Content Placeholder 2">
            <a:extLst>
              <a:ext uri="{FF2B5EF4-FFF2-40B4-BE49-F238E27FC236}">
                <a16:creationId xmlns:a16="http://schemas.microsoft.com/office/drawing/2014/main" id="{5635D285-7C1C-F89E-4FA6-4CD0914D557D}"/>
              </a:ext>
            </a:extLst>
          </p:cNvPr>
          <p:cNvSpPr>
            <a:spLocks noGrp="1"/>
          </p:cNvSpPr>
          <p:nvPr>
            <p:ph idx="1"/>
          </p:nvPr>
        </p:nvSpPr>
        <p:spPr/>
        <p:txBody>
          <a:bodyPr/>
          <a:lstStyle/>
          <a:p>
            <a:r>
              <a:rPr lang="en-IE" dirty="0"/>
              <a:t>ESP NOW</a:t>
            </a:r>
          </a:p>
          <a:p>
            <a:endParaRPr lang="en-IE" dirty="0"/>
          </a:p>
          <a:p>
            <a:r>
              <a:rPr lang="en-IE" dirty="0">
                <a:hlinkClick r:id="rId2"/>
              </a:rPr>
              <a:t>https://www.espressif.com/en/solutions/low-power-solutions/esp-now</a:t>
            </a:r>
            <a:r>
              <a:rPr lang="en-IE" dirty="0"/>
              <a:t> </a:t>
            </a:r>
          </a:p>
        </p:txBody>
      </p:sp>
    </p:spTree>
    <p:extLst>
      <p:ext uri="{BB962C8B-B14F-4D97-AF65-F5344CB8AC3E}">
        <p14:creationId xmlns:p14="http://schemas.microsoft.com/office/powerpoint/2010/main" val="33474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coded on electronic circuit board">
            <a:extLst>
              <a:ext uri="{FF2B5EF4-FFF2-40B4-BE49-F238E27FC236}">
                <a16:creationId xmlns:a16="http://schemas.microsoft.com/office/drawing/2014/main" id="{AB67FD4C-A475-D10E-D67B-0256A99EFBED}"/>
              </a:ext>
            </a:extLst>
          </p:cNvPr>
          <p:cNvPicPr>
            <a:picLocks noChangeAspect="1"/>
          </p:cNvPicPr>
          <p:nvPr/>
        </p:nvPicPr>
        <p:blipFill>
          <a:blip r:embed="rId2"/>
          <a:srcRect l="32435" r="874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DE5E9-1407-D2A9-7EBE-D8EFADA9ACCA}"/>
              </a:ext>
            </a:extLst>
          </p:cNvPr>
          <p:cNvSpPr>
            <a:spLocks noGrp="1"/>
          </p:cNvSpPr>
          <p:nvPr>
            <p:ph type="title"/>
          </p:nvPr>
        </p:nvSpPr>
        <p:spPr>
          <a:xfrm>
            <a:off x="761801" y="328512"/>
            <a:ext cx="4778387" cy="1628970"/>
          </a:xfrm>
        </p:spPr>
        <p:txBody>
          <a:bodyPr anchor="ctr">
            <a:normAutofit/>
          </a:bodyPr>
          <a:lstStyle/>
          <a:p>
            <a:r>
              <a:rPr lang="en-IE" sz="4000"/>
              <a:t>Hardware</a:t>
            </a:r>
          </a:p>
        </p:txBody>
      </p:sp>
      <p:sp>
        <p:nvSpPr>
          <p:cNvPr id="3" name="Content Placeholder 2">
            <a:extLst>
              <a:ext uri="{FF2B5EF4-FFF2-40B4-BE49-F238E27FC236}">
                <a16:creationId xmlns:a16="http://schemas.microsoft.com/office/drawing/2014/main" id="{D23236C4-6128-4E46-E3B4-7B5996E421AB}"/>
              </a:ext>
            </a:extLst>
          </p:cNvPr>
          <p:cNvSpPr>
            <a:spLocks noGrp="1"/>
          </p:cNvSpPr>
          <p:nvPr>
            <p:ph idx="1"/>
          </p:nvPr>
        </p:nvSpPr>
        <p:spPr>
          <a:xfrm>
            <a:off x="761801" y="2884929"/>
            <a:ext cx="4659756" cy="3374137"/>
          </a:xfrm>
        </p:spPr>
        <p:txBody>
          <a:bodyPr anchor="ctr">
            <a:normAutofit/>
          </a:bodyPr>
          <a:lstStyle/>
          <a:p>
            <a:endParaRPr lang="en-IE" sz="2000"/>
          </a:p>
        </p:txBody>
      </p:sp>
    </p:spTree>
    <p:extLst>
      <p:ext uri="{BB962C8B-B14F-4D97-AF65-F5344CB8AC3E}">
        <p14:creationId xmlns:p14="http://schemas.microsoft.com/office/powerpoint/2010/main" val="189150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91337D-2124-F5EF-BF03-5DA26AD4DB07}"/>
              </a:ext>
            </a:extLst>
          </p:cNvPr>
          <p:cNvPicPr>
            <a:picLocks noChangeAspect="1"/>
          </p:cNvPicPr>
          <p:nvPr/>
        </p:nvPicPr>
        <p:blipFill>
          <a:blip r:embed="rId2"/>
          <a:srcRect l="7864" r="6679"/>
          <a:stretch/>
        </p:blipFill>
        <p:spPr>
          <a:xfrm>
            <a:off x="6103027" y="10"/>
            <a:ext cx="6088971" cy="6857990"/>
          </a:xfrm>
          <a:prstGeom prst="rect">
            <a:avLst/>
          </a:prstGeom>
        </p:spPr>
      </p:pic>
      <p:sp useBgFill="1">
        <p:nvSpPr>
          <p:cNvPr id="8" name="Rectangle 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D2B4D-7221-4546-D3A9-3C0D7FE6EB73}"/>
              </a:ext>
            </a:extLst>
          </p:cNvPr>
          <p:cNvSpPr>
            <a:spLocks noGrp="1"/>
          </p:cNvSpPr>
          <p:nvPr>
            <p:ph type="title"/>
          </p:nvPr>
        </p:nvSpPr>
        <p:spPr>
          <a:xfrm>
            <a:off x="761801" y="328512"/>
            <a:ext cx="4778387" cy="1628970"/>
          </a:xfrm>
        </p:spPr>
        <p:txBody>
          <a:bodyPr anchor="ctr">
            <a:normAutofit/>
          </a:bodyPr>
          <a:lstStyle/>
          <a:p>
            <a:r>
              <a:rPr lang="en-IE" sz="4000"/>
              <a:t>Sensor</a:t>
            </a:r>
          </a:p>
        </p:txBody>
      </p:sp>
      <p:sp>
        <p:nvSpPr>
          <p:cNvPr id="3" name="Content Placeholder 2">
            <a:extLst>
              <a:ext uri="{FF2B5EF4-FFF2-40B4-BE49-F238E27FC236}">
                <a16:creationId xmlns:a16="http://schemas.microsoft.com/office/drawing/2014/main" id="{721CBF12-1F8C-288B-FEC9-5C7353860A62}"/>
              </a:ext>
            </a:extLst>
          </p:cNvPr>
          <p:cNvSpPr>
            <a:spLocks noGrp="1"/>
          </p:cNvSpPr>
          <p:nvPr>
            <p:ph idx="1"/>
          </p:nvPr>
        </p:nvSpPr>
        <p:spPr>
          <a:xfrm>
            <a:off x="761801" y="2884929"/>
            <a:ext cx="4659756" cy="3374137"/>
          </a:xfrm>
        </p:spPr>
        <p:txBody>
          <a:bodyPr anchor="ctr">
            <a:normAutofit/>
          </a:bodyPr>
          <a:lstStyle/>
          <a:p>
            <a:r>
              <a:rPr lang="en-IE" sz="1400">
                <a:hlinkClick r:id="rId3"/>
              </a:rPr>
              <a:t>https://myoware.com/products/muscle-sensor/</a:t>
            </a:r>
            <a:r>
              <a:rPr lang="en-IE" sz="1400"/>
              <a:t> </a:t>
            </a:r>
          </a:p>
          <a:p>
            <a:endParaRPr lang="en-IE" sz="1400"/>
          </a:p>
          <a:p>
            <a:r>
              <a:rPr lang="en-IE" sz="1400"/>
              <a:t>“</a:t>
            </a:r>
            <a:r>
              <a:rPr lang="en-GB" sz="1400" b="1" i="0">
                <a:effectLst/>
                <a:latin typeface="Open Sans" panose="020B0606030504020204" pitchFamily="34" charset="0"/>
              </a:rPr>
              <a:t>MYO</a:t>
            </a:r>
            <a:r>
              <a:rPr lang="en-GB" sz="1400" b="0" i="0">
                <a:effectLst/>
                <a:latin typeface="Open Sans" panose="020B0606030504020204" pitchFamily="34" charset="0"/>
              </a:rPr>
              <a:t>WARE </a:t>
            </a:r>
            <a:r>
              <a:rPr lang="en-GB" sz="1400" b="1" i="0">
                <a:effectLst/>
                <a:latin typeface="Open Sans" panose="020B0606030504020204" pitchFamily="34" charset="0"/>
              </a:rPr>
              <a:t>2.0</a:t>
            </a:r>
            <a:r>
              <a:rPr lang="en-GB" sz="1400" b="0" i="0">
                <a:effectLst/>
                <a:latin typeface="Open Sans" panose="020B0606030504020204" pitchFamily="34" charset="0"/>
              </a:rPr>
              <a:t> Muscle Sensor measures muscle activity through the electric potential of the muscle, commonly referred to as surface electromyography (EMG or sEMG for short). When your brain tells your muscle to flex, it sends an electrical signal to your muscle to start recruiting motor units (the bundles of muscle fibers that generate the force behind your muscles).</a:t>
            </a:r>
            <a:r>
              <a:rPr lang="en-IE" sz="1400">
                <a:latin typeface="Open Sans" panose="020B0606030504020204" pitchFamily="34" charset="0"/>
              </a:rPr>
              <a:t>”</a:t>
            </a:r>
          </a:p>
          <a:p>
            <a:r>
              <a:rPr lang="en-IE" sz="1400">
                <a:latin typeface="Open Sans" panose="020B0606030504020204" pitchFamily="34" charset="0"/>
              </a:rPr>
              <a:t>“</a:t>
            </a:r>
            <a:r>
              <a:rPr lang="en-GB" sz="1400" b="1" i="0">
                <a:effectLst/>
                <a:latin typeface="Helvetica Neue"/>
              </a:rPr>
              <a:t>Note:</a:t>
            </a:r>
            <a:r>
              <a:rPr lang="en-GB" sz="1400" b="0" i="0">
                <a:effectLst/>
                <a:latin typeface="Helvetica Neue"/>
              </a:rPr>
              <a:t> MyoWare and the Muscle Sensor are not intended for use in the diagnosis of disease or other conditions, or in the cure, mitigation treatment, or prevention of disease, in a man or other animals.</a:t>
            </a:r>
            <a:r>
              <a:rPr lang="en-IE" sz="1400">
                <a:latin typeface="Open Sans" panose="020B0606030504020204" pitchFamily="34" charset="0"/>
              </a:rPr>
              <a:t>”</a:t>
            </a:r>
            <a:endParaRPr lang="en-IE" sz="1400"/>
          </a:p>
        </p:txBody>
      </p:sp>
    </p:spTree>
    <p:extLst>
      <p:ext uri="{BB962C8B-B14F-4D97-AF65-F5344CB8AC3E}">
        <p14:creationId xmlns:p14="http://schemas.microsoft.com/office/powerpoint/2010/main" val="184885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427</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Helvetica Neue</vt:lpstr>
      <vt:lpstr>Open Sans</vt:lpstr>
      <vt:lpstr>Work Sans</vt:lpstr>
      <vt:lpstr>Office Theme</vt:lpstr>
      <vt:lpstr>Hardware &amp; Flowcharts</vt:lpstr>
      <vt:lpstr>Quick note from last weeks meeting</vt:lpstr>
      <vt:lpstr>Project Methodology</vt:lpstr>
      <vt:lpstr>Equipment</vt:lpstr>
      <vt:lpstr>Software</vt:lpstr>
      <vt:lpstr>FlowChart/Model</vt:lpstr>
      <vt:lpstr>Messaging Protocol</vt:lpstr>
      <vt:lpstr>Hardware</vt:lpstr>
      <vt:lpstr>Sensor</vt:lpstr>
      <vt:lpstr>ESP32</vt:lpstr>
      <vt:lpstr>Servo</vt:lpstr>
      <vt:lpstr>Software</vt:lpstr>
      <vt:lpstr>Fusion 360</vt:lpstr>
      <vt:lpstr>Slicing Software</vt:lpstr>
      <vt:lpstr>Arduino IDE</vt:lpstr>
      <vt:lpstr>Prosthetic Hand Gesture Flow Chart</vt:lpstr>
      <vt:lpstr>More on similar Companys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(20098910) Shane Whitmore</dc:creator>
  <cp:lastModifiedBy>(20098910) Shane Whitmore</cp:lastModifiedBy>
  <cp:revision>3</cp:revision>
  <dcterms:created xsi:type="dcterms:W3CDTF">2024-10-17T20:41:32Z</dcterms:created>
  <dcterms:modified xsi:type="dcterms:W3CDTF">2024-10-25T10:24:59Z</dcterms:modified>
</cp:coreProperties>
</file>